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notesSlides/notesSlide2.xml" ContentType="application/vnd.openxmlformats-officedocument.presentationml.notesSlide+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notesSlides/notesSlide3.xml" ContentType="application/vnd.openxmlformats-officedocument.presentationml.notesSlide+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notesSlides/notesSlide4.xml" ContentType="application/vnd.openxmlformats-officedocument.presentationml.notesSlide+xml"/>
  <Override PartName="/ppt/ink/ink130.xml" ContentType="application/inkml+xml"/>
  <Override PartName="/ppt/ink/ink131.xml" ContentType="application/inkml+xml"/>
  <Override PartName="/ppt/ink/ink132.xml" ContentType="application/inkml+xml"/>
  <Override PartName="/ppt/ink/ink13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97"/>
  </p:notesMasterIdLst>
  <p:sldIdLst>
    <p:sldId id="529" r:id="rId2"/>
    <p:sldId id="530" r:id="rId3"/>
    <p:sldId id="531" r:id="rId4"/>
    <p:sldId id="287" r:id="rId5"/>
    <p:sldId id="540" r:id="rId6"/>
    <p:sldId id="572" r:id="rId7"/>
    <p:sldId id="573" r:id="rId8"/>
    <p:sldId id="570" r:id="rId9"/>
    <p:sldId id="258" r:id="rId10"/>
    <p:sldId id="261" r:id="rId11"/>
    <p:sldId id="262" r:id="rId12"/>
    <p:sldId id="263" r:id="rId13"/>
    <p:sldId id="264" r:id="rId14"/>
    <p:sldId id="265" r:id="rId15"/>
    <p:sldId id="267" r:id="rId16"/>
    <p:sldId id="268" r:id="rId17"/>
    <p:sldId id="269" r:id="rId18"/>
    <p:sldId id="270" r:id="rId19"/>
    <p:sldId id="571" r:id="rId20"/>
    <p:sldId id="272" r:id="rId21"/>
    <p:sldId id="276" r:id="rId22"/>
    <p:sldId id="577" r:id="rId23"/>
    <p:sldId id="578" r:id="rId24"/>
    <p:sldId id="300" r:id="rId25"/>
    <p:sldId id="273" r:id="rId26"/>
    <p:sldId id="579" r:id="rId27"/>
    <p:sldId id="580" r:id="rId28"/>
    <p:sldId id="582" r:id="rId29"/>
    <p:sldId id="583" r:id="rId30"/>
    <p:sldId id="274" r:id="rId31"/>
    <p:sldId id="275" r:id="rId32"/>
    <p:sldId id="277" r:id="rId33"/>
    <p:sldId id="286" r:id="rId34"/>
    <p:sldId id="581" r:id="rId35"/>
    <p:sldId id="568" r:id="rId36"/>
    <p:sldId id="294" r:id="rId37"/>
    <p:sldId id="289" r:id="rId38"/>
    <p:sldId id="574" r:id="rId39"/>
    <p:sldId id="293" r:id="rId40"/>
    <p:sldId id="575" r:id="rId41"/>
    <p:sldId id="557" r:id="rId42"/>
    <p:sldId id="566" r:id="rId43"/>
    <p:sldId id="576" r:id="rId44"/>
    <p:sldId id="558" r:id="rId45"/>
    <p:sldId id="559" r:id="rId46"/>
    <p:sldId id="586" r:id="rId47"/>
    <p:sldId id="560" r:id="rId48"/>
    <p:sldId id="587" r:id="rId49"/>
    <p:sldId id="567" r:id="rId50"/>
    <p:sldId id="280" r:id="rId51"/>
    <p:sldId id="281" r:id="rId52"/>
    <p:sldId id="589" r:id="rId53"/>
    <p:sldId id="565" r:id="rId54"/>
    <p:sldId id="588" r:id="rId55"/>
    <p:sldId id="329" r:id="rId56"/>
    <p:sldId id="314" r:id="rId57"/>
    <p:sldId id="278" r:id="rId58"/>
    <p:sldId id="288" r:id="rId59"/>
    <p:sldId id="292" r:id="rId60"/>
    <p:sldId id="584" r:id="rId61"/>
    <p:sldId id="563" r:id="rId62"/>
    <p:sldId id="606" r:id="rId63"/>
    <p:sldId id="590" r:id="rId64"/>
    <p:sldId id="593" r:id="rId65"/>
    <p:sldId id="591" r:id="rId66"/>
    <p:sldId id="596" r:id="rId67"/>
    <p:sldId id="592" r:id="rId68"/>
    <p:sldId id="597" r:id="rId69"/>
    <p:sldId id="256" r:id="rId70"/>
    <p:sldId id="257" r:id="rId71"/>
    <p:sldId id="598" r:id="rId72"/>
    <p:sldId id="259" r:id="rId73"/>
    <p:sldId id="599" r:id="rId74"/>
    <p:sldId id="600" r:id="rId75"/>
    <p:sldId id="601" r:id="rId76"/>
    <p:sldId id="266" r:id="rId77"/>
    <p:sldId id="260" r:id="rId78"/>
    <p:sldId id="602" r:id="rId79"/>
    <p:sldId id="603" r:id="rId80"/>
    <p:sldId id="604" r:id="rId81"/>
    <p:sldId id="605" r:id="rId82"/>
    <p:sldId id="607" r:id="rId83"/>
    <p:sldId id="609" r:id="rId84"/>
    <p:sldId id="608" r:id="rId85"/>
    <p:sldId id="611" r:id="rId86"/>
    <p:sldId id="610" r:id="rId87"/>
    <p:sldId id="612" r:id="rId88"/>
    <p:sldId id="613" r:id="rId89"/>
    <p:sldId id="614" r:id="rId90"/>
    <p:sldId id="615" r:id="rId91"/>
    <p:sldId id="616" r:id="rId92"/>
    <p:sldId id="617" r:id="rId93"/>
    <p:sldId id="618" r:id="rId94"/>
    <p:sldId id="619" r:id="rId95"/>
    <p:sldId id="620"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si Radke" initials="MR" lastIdx="2" clrIdx="0">
    <p:extLst>
      <p:ext uri="{19B8F6BF-5375-455C-9EA6-DF929625EA0E}">
        <p15:presenceInfo xmlns="" xmlns:p15="http://schemas.microsoft.com/office/powerpoint/2012/main" userId="fc410c98c063cf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89" autoAdjust="0"/>
    <p:restoredTop sz="94631" autoAdjust="0"/>
  </p:normalViewPr>
  <p:slideViewPr>
    <p:cSldViewPr snapToGrid="0">
      <p:cViewPr varScale="1">
        <p:scale>
          <a:sx n="70" d="100"/>
          <a:sy n="70" d="100"/>
        </p:scale>
        <p:origin x="-64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08T23:52:20.967" idx="1">
    <p:pos x="10" y="10"/>
    <p:text>Information Need</p:text>
    <p:extLst>
      <p:ext uri="{C676402C-5697-4E1C-873F-D02D1690AC5C}">
        <p15:threadingInfo xmlns="" xmlns:p15="http://schemas.microsoft.com/office/powerpoint/2012/main" timeZoneBias="-330"/>
      </p:ext>
    </p:extLst>
  </p:cm>
  <p:cm authorId="1" dt="2019-06-08T23:56:32.632" idx="2">
    <p:pos x="146" y="146"/>
    <p:text/>
    <p:extLst>
      <p:ext uri="{C676402C-5697-4E1C-873F-D02D1690AC5C}">
        <p15:threadingInfo xmlns="" xmlns:p15="http://schemas.microsoft.com/office/powerpoint/2012/main" timeZoneBias="-33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35:36.592"/>
    </inkml:context>
    <inkml:brush xml:id="br0">
      <inkml:brushProperty name="width" value="0.05" units="cm"/>
      <inkml:brushProperty name="height" value="0.05" units="cm"/>
    </inkml:brush>
  </inkml:definitions>
  <inkml:trace contextRef="#ctx0" brushRef="#br0">17 0 21503 0 0,'-16'15'-8607'0'0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37:08.233"/>
    </inkml:context>
    <inkml:brush xml:id="br0">
      <inkml:brushProperty name="width" value="0.05" units="cm"/>
      <inkml:brushProperty name="height" value="0.05" units="cm"/>
    </inkml:brush>
  </inkml:definitions>
  <inkml:trace contextRef="#ctx0" brushRef="#br0">0 491 8496 0 0,'0'0'388'0'0,"0"0"-11"0"0,2 0-238 0 0,7 0-18 0 0,27-3 4351 0 0,-30 3-3859 0 0,-1 0 0 0 0,0 0 0 0 0,1 1 0 0 0,-1-1 0 0 0,0 1 0 0 0,1 0 0 0 0,2 2-613 0 0,-5-2 134 0 0,0 1 1 0 0,0 0-1 0 0,0 0 0 0 0,0 0 0 0 0,-1 0 1 0 0,1 0-1 0 0,0 0 0 0 0,-1 1 1 0 0,0 0-1 0 0,0-1 0 0 0,0 1 0 0 0,1 1-134 0 0,4 7 90 0 0,0 1 0 0 0,-1 1-1 0 0,-1-1 1 0 0,1 1 0 0 0,-2 0-1 0 0,0 0 1 0 0,1 7-90 0 0,8 24 143 0 0,23 62 221 0 0,17 27-364 0 0,-36-96 18 0 0,1-1-1 0 0,3 0 1 0 0,1-1-1 0 0,1-1 1 0 0,7 6-18 0 0,0-7 159 0 0,2-1 0 0 0,1-2 0 0 0,1-1 0 0 0,2-2-1 0 0,0-1 1 0 0,31 16-159 0 0,-2-7 0 0 0,15 4 0 0 0,-34-17 0 0 0,-29-15 0 0 0,-1-1 0 0 0,1 0 0 0 0,5 0 0 0 0,17 5 0 0 0,-21-6 18 0 0,1-1-1 0 0,0-1 0 0 0,0 0 0 0 0,0-1 0 0 0,15-2-17 0 0,0 2 185 0 0,11 2-185 0 0,42 5 349 0 0,7-4-349 0 0,-83-5 20 0 0,93 4 382 0 0,34-6-402 0 0,103-8 998 0 0,48 12-998 0 0,-58 1 54 0 0,-2 0 104 0 0,-75-3 230 0 0,39-10-388 0 0,-124 4 58 0 0,55-2-52 0 0,148-14 267 0 0,-101 7 185 0 0,76-14-417 0 0,23 0-45 0 0,-29 6 4 0 0,20-1 0 0 0,0 4 0 0 0,-190 17 0 0 0,281-10 0 0 0,568 5 1248 0 0,-524 6-1144 0 0,-243 2-80 0 0,-64 3-29 0 0,43 8 5 0 0,88 18 25 0 0,-218-29-25 0 0,161 30 402 0 0,9 10-402 0 0,-140-32-14 0 0,64 19 63 0 0,-1 5-1 0 0,13 10-48 0 0,-68-26 29 0 0,63 27 24 0 0,49 30-53 0 0,-102-44-227 0 0,43 32 227 0 0,-25-15 224 0 0,-28-19-119 0 0,-4-3-34 0 0,10 4-71 0 0,41 26 149 0 0,-53-34-99 0 0,-17-9 46 0 0,1-1 1 0 0,18 7-97 0 0,7 3 109 0 0,12 3-10 0 0,-19-10 50 0 0,-25-8-76 0 0,0-1-1 0 0,0 0 0 0 0,0 0 1 0 0,1-2-1 0 0,-1 1 1 0 0,1-1-1 0 0,9-1-72 0 0,0 0 96 0 0,-10-1-69 0 0,0 1 1 0 0,0-2 0 0 0,0 0 0 0 0,0 0 0 0 0,4-2-28 0 0,30-8 82 0 0,-24 5-66 0 0,0 0 0 0 0,0-1 0 0 0,0 0 0 0 0,-1-2-16 0 0,17-10 219 0 0,-2-1-1 0 0,0-1 0 0 0,22-20-218 0 0,-38 28 4 0 0,0 1 0 0 0,1 1 0 0 0,16-7-4 0 0,19-10 0 0 0,120-66 0 0 0,-45 25 0 0 0,-8 7 8 0 0,2 6 0 0 0,13 1-8 0 0,-19 5 181 0 0,-52 20-97 0 0,12-1-84 0 0,467-127-137 0 0,35 40 80 0 0,-466 97 61 0 0,159-17 48 0 0,-166 25-62 0 0,188-15-43 0 0,11 13 53 0 0,-102 14 3 0 0,-98 2 47 0 0,633 29-38 0 0,-520-17-13 0 0,54 13-37 0 0,-57-5 12 0 0,175 21 21 0 0,-86-7 63 0 0,-20-5-49 0 0,71 6 46 0 0,-149-19 36 0 0,181 12 20 0 0,-185-17-70 0 0,231 10 100 0 0,-380-20-122 0 0,141-5 47 0 0,-54-1-52 0 0,233-9 414 0 0,-146 2-257 0 0,70-11-530 0 0,-171 13 359 0 0,31-3 0 0 0,417-81 445 0 0,-502 79-399 0 0,29-7 30 0 0,4-3-31 0 0,58-16 65 0 0,-127 28-89 0 0,0 0-1 0 0,-1-3 1 0 0,11-7-21 0 0,89-41 63 0 0,-55 27 55 0 0,25-18-118 0 0,-77 34 54 0 0,0 0-1 0 0,-2-2 0 0 0,0-2 1 0 0,-2 0-1 0 0,5-6-53 0 0,-5 2 55 0 0,-2-1 1 0 0,0-1-1 0 0,-2 0 0 0 0,-1-2 1 0 0,-2 0-1 0 0,11-25-55 0 0,-5 0 100 0 0,-2-1 0 0 0,-3-1 0 0 0,7-38-100 0 0,-11 44 0 0 0,-10 41 0 0 0,-1 0 0 0 0,-1-1 0 0 0,0 0 0 0 0,0 0 0 0 0,-2 0 0 0 0,1-2 0 0 0,0 5 13 0 0,-2 9-18 0 0,0 0 0 0 0,1-1 0 0 0,-1 1 0 0 0,0 0 1 0 0,0-1-1 0 0,0 1 0 0 0,0 0 0 0 0,0-1 0 0 0,0 1 0 0 0,0 0 0 0 0,0-1 0 0 0,-1 1 0 0 0,1 0 0 0 0,0-1 1 0 0,-1 1-1 0 0,1-1 5 0 0,-3-6-775 0 0,-5 8 327 0 0</inkml:trace>
  <inkml:trace contextRef="#ctx0" brushRef="#br0" timeOffset="1218.256">7093 2617 3224 0 0,'1'-8'288'0'0,"4"-5"-339"0"0,-4 11 1131 0 0,0-1 0 0 0,0 1 0 0 0,0-1 0 0 0,0 1 0 0 0,-1-1 0 0 0,1 0 0 0 0,-1 1 0 0 0,1-3-1080 0 0,-1 4 1383 0 0,0 1-331 0 0,0 0-70 0 0,0 0-46 0 0,0 0-140 0 0,0 0-57 0 0,0 0-17 0 0,0 0-66 0 0,0 0-269 0 0,0 3-119 0 0,-8 146 1247 0 0,3-63-769 0 0,-3 1 986 0 0,3 82-1732 0 0,5-167 303 0 0,0-2-74 0 0,-1 2-33 0 0,-1 0 1377 0 0,1-10-676 0 0,-1-22-246 0 0,0 9-233 0 0,1 3-243 0 0,1-1 0 0 0,1 1-1 0 0,2-16-174 0 0,2-31 216 0 0,-4 27-90 0 0,3 0 0 0 0,1-2-126 0 0,3-22 37 0 0,-2-7-37 0 0,10-84 88 0 0,-7 88 51 0 0,1-8-27 0 0,2 0 0 0 0,4 1 0 0 0,6-9-112 0 0,-15 59 9 0 0,1-3 24 0 0,1 1 0 0 0,6-13-33 0 0,-11 30 4 0 0,0 0 1 0 0,-1 0-1 0 0,2 1 0 0 0,-1 0 0 0 0,1 0 0 0 0,0 0 1 0 0,0 0-1 0 0,1 1 0 0 0,0 0 0 0 0,4-3-4 0 0,-7 6 5 0 0,1 0 0 0 0,-1 0 0 0 0,0 1 0 0 0,1-1 0 0 0,-1 1 0 0 0,0 0 0 0 0,1 0 0 0 0,0 1 0 0 0,-1-1 0 0 0,1 1 0 0 0,-1-1 0 0 0,1 1-1 0 0,0 0 1 0 0,-1 0 0 0 0,1 1 0 0 0,0-1 0 0 0,-1 1 0 0 0,1 0 0 0 0,-1 0 0 0 0,1 0 0 0 0,-1 0 0 0 0,0 1 0 0 0,1-1 0 0 0,-1 1 0 0 0,0 0 0 0 0,0 0 0 0 0,0 0 0 0 0,0 0-5 0 0,4 4 10 0 0,1 0 1 0 0,-1 0 0 0 0,-1 1-1 0 0,1-1 1 0 0,-1 1 0 0 0,0 1-1 0 0,-1-1 1 0 0,1 1 0 0 0,-2 0-1 0 0,2 3-10 0 0,-2-1-64 0 0,-1 0 0 0 0,-1 0-1 0 0,1 0 1 0 0,-2 0 0 0 0,1 0-1 0 0,-1 1 1 0 0,-1-1-1 0 0,0 0 1 0 0,0 1 0 0 0,-1-1-1 0 0,-1 0 1 0 0,0 0-1 0 0,0 0 1 0 0,-2 4 64 0 0,-1 0 60 0 0,0-1-1 0 0,-2 1 0 0 0,0-1 1 0 0,0 0-1 0 0,-1-1 1 0 0,-1 0-1 0 0,0 0 0 0 0,-5 4-59 0 0,-17 17 156 0 0,-1-1 0 0 0,-5 1-156 0 0,4-7-313 0 0,-24 16 313 0 0,3-4-186 0 0,18-13-417 0 0,20-14-1679 0 0,0 1-1 0 0,-3 4 2283 0 0,5-2-8983 0 0</inkml:trace>
  <inkml:trace contextRef="#ctx0" brushRef="#br0" timeOffset="1889.964">7483 2683 19319 0 0,'0'-8'940'0'0,"-1"6"-767"0"0,1 1-134 0 0,0 1 1 0 0,0-1 0 0 0,0 0 0 0 0,-1 0 0 0 0,1 0-1 0 0,0 0 1 0 0,-1 1 0 0 0,1-1 0 0 0,0 0 0 0 0,-1 0-1 0 0,1 1 1 0 0,-1-1 0 0 0,0 0 0 0 0,1 1 0 0 0,-1-1-1 0 0,1 1 1 0 0,-1-1 0 0 0,0 1 0 0 0,1-1 0 0 0,-1 1-1 0 0,0-1 1 0 0,0 1 0 0 0,1-1 0 0 0,-1 1 0 0 0,0 0-1 0 0,0 0 1 0 0,0-1 0 0 0,0 1-40 0 0,0-1 108 0 0,0 1-1 0 0,0 0 1 0 0,0-1-1 0 0,0 1 0 0 0,0 0 1 0 0,0-1-1 0 0,-1 1 1 0 0,1 0-1 0 0,0 0 1 0 0,0 0-1 0 0,0 0 1 0 0,0 0-1 0 0,0 0 1 0 0,0 0-1 0 0,0 0 1 0 0,-1 1-1 0 0,1-1 1 0 0,0 0-1 0 0,0 1 1 0 0,0-1-1 0 0,0 0 1 0 0,0 1-1 0 0,0 0 1 0 0,0-1-1 0 0,0 1 1 0 0,1-1-1 0 0,-2 2-107 0 0,-1 1 62 0 0,0 0 0 0 0,0 1 0 0 0,1-1 0 0 0,-1 1 0 0 0,1 0 0 0 0,-1 2-62 0 0,-5 7 195 0 0,5-7-137 0 0,0 1 0 0 0,0-1-1 0 0,1 1 1 0 0,0-1 0 0 0,0 1-1 0 0,1 0 1 0 0,-1 0 0 0 0,1 0-1 0 0,1 0 1 0 0,0 0 0 0 0,0 3-58 0 0,-2 14 197 0 0,2-15-118 0 0,1 1 0 0 0,-1-1 0 0 0,1 1 0 0 0,1 0-1 0 0,0-1 1 0 0,2 7-79 0 0,2 8 103 0 0,-4-16-59 0 0,0-1 0 0 0,0 0 0 0 0,0-1 0 0 0,1 1 0 0 0,0 0 0 0 0,0-1 0 0 0,1 1 0 0 0,0-1 0 0 0,0 0 0 0 0,0 0 0 0 0,1-1 0 0 0,-1 1 0 0 0,2-1 0 0 0,-1 0 0 0 0,0-1 0 0 0,4 3-44 0 0,-7-6 54 0 0,0 0 0 0 0,0 0 0 0 0,0 0 0 0 0,0-1 0 0 0,0 1 0 0 0,1-1 0 0 0,-1 1 0 0 0,0-1 0 0 0,0 0 0 0 0,0 0 0 0 0,1 0 0 0 0,-1 0 0 0 0,0 0 0 0 0,0 0 0 0 0,0-1 0 0 0,0 1 0 0 0,0-1 0 0 0,1 1 0 0 0,-1-1-1 0 0,0 0 1 0 0,0 0 0 0 0,0 0 0 0 0,-1 0 0 0 0,1 0 0 0 0,0-1 0 0 0,0 1 0 0 0,0 0 0 0 0,-1-1-54 0 0,5-2 190 0 0,-1-1 0 0 0,0 0 0 0 0,0-1-1 0 0,-1 1 1 0 0,1-1 0 0 0,-1 0 0 0 0,0 0-1 0 0,0-1-189 0 0,8-13 198 0 0,-8 13-157 0 0,0 0 0 0 0,0 0 0 0 0,0 0 0 0 0,-1-1 0 0 0,1-2-41 0 0,10-34 160 0 0,-6 25-48 0 0,-2-1 0 0 0,2-11-112 0 0,-3 8 67 0 0,0-2 38 0 0,-1-1 1 0 0,-1 1 0 0 0,0-19-106 0 0,-1-1 92 0 0,-1 22-97 0 0,-1-1 1 0 0,-2-4 4 0 0,1 19-25 0 0,1 4 22 0 0,0-1-1 0 0,0 1 1 0 0,-1-1 0 0 0,0 1 0 0 0,0-1 0 0 0,-1 1-1 0 0,1 0 1 0 0,-1 0 0 0 0,0 0 0 0 0,-1 0-1 0 0,1 0 1 0 0,-1 0 0 0 0,-1-1 3 0 0,3 5-1 0 0,1 0 0 0 0,-1 0 0 0 0,0 1 0 0 0,0-1-1 0 0,0 0 1 0 0,0 1 0 0 0,0-1 0 0 0,0 0 0 0 0,0 1 0 0 0,0 0 0 0 0,-1-1 0 0 0,1 1 0 0 0,0-1-1 0 0,0 1 1 0 0,0 0 0 0 0,0 0 0 0 0,0 0 0 0 0,-1 0 0 0 0,1 0 0 0 0,0 0 0 0 0,0 0 0 0 0,0 0-1 0 0,-1 0 1 0 0,1 1 0 0 0,0-1 0 0 0,0 0 0 0 0,0 1 0 0 0,0-1 0 0 0,0 1 0 0 0,0-1-1 0 0,0 1 1 0 0,0 0 0 0 0,0-1 0 0 0,0 1 0 0 0,0 0 0 0 0,0 0 1 0 0,-4 3-40 0 0,0 0 0 0 0,0 1 0 0 0,1 0 0 0 0,-1-1 0 0 0,-3 7 40 0 0,3-4-16 0 0,-1 2 0 0 0,1-1 0 0 0,0 0 0 0 0,1 1 0 0 0,0 0 0 0 0,1 0 0 0 0,-1 0 0 0 0,2 0 0 0 0,-1 1 0 0 0,1-1 0 0 0,1 1 0 0 0,0 0 0 0 0,0-1 0 0 0,1 2 16 0 0,0-7-3 0 0,0 1 0 0 0,1-1 0 0 0,-1 0 0 0 0,1 1 0 0 0,0-1 0 0 0,0 0 1 0 0,1 0-1 0 0,-1 0 0 0 0,1 0 0 0 0,0 0 0 0 0,0 0 0 0 0,0 0 0 0 0,0-1 0 0 0,1 1 0 0 0,-1-1 0 0 0,1 0 0 0 0,0 1 0 0 0,0-1 0 0 0,1 0 1 0 0,-1-1-1 0 0,0 1 0 0 0,1-1 0 0 0,0 1 0 0 0,-1-1 0 0 0,1 0 0 0 0,0-1 0 0 0,0 1 0 0 0,0-1 0 0 0,0 1 0 0 0,1-1 0 0 0,-1 0 0 0 0,0-1 0 0 0,0 1 1 0 0,1-1-1 0 0,-1 0 0 0 0,0 0 0 0 0,1 0 0 0 0,-1 0 0 0 0,0-1 0 0 0,1 0 0 0 0,1 0 3 0 0,22-7 0 0 0,0-1 0 0 0,-1-1 0 0 0,-1-1 0 0 0,1-2 0 0 0,-2 0 0 0 0,0-2 0 0 0,-1-1 0 0 0,0-1 0 0 0,2-3 0 0 0,6-5 9 0 0,-11 8 13 0 0,0-1 1 0 0,0 0-1 0 0,6-10-22 0 0,11-9 62 0 0,-3 5-77 0 0,-34 44-69 0 0,-1 23-70 0 0,1-1-1 0 0,2 1 1 0 0,1 0 0 0 0,2-1 0 0 0,7 25 154 0 0,-3-29-272 0 0,-3 0 0 0 0,0 1 0 0 0,-1 7 272 0 0,-5-32-20 0 0,-1 0-1 0 0,0 0 1 0 0,0 0-1 0 0,-1 0 1 0 0,0 0-1 0 0,0 0 1 0 0,-1 0 0 0 0,1 0-1 0 0,-1 0 1 0 0,0-1-1 0 0,-1 1 1 0 0,0-1-1 0 0,1 1 1 0 0,-2-1-1 0 0,1 0 1 0 0,-1 0 0 0 0,1 0-1 0 0,-1-1 1 0 0,0 0-1 0 0,-1 1 1 0 0,-2 1 20 0 0,0 0-105 0 0,0-1 0 0 0,-1 0 1 0 0,1-1-1 0 0,-1 0 0 0 0,0 0 1 0 0,0 0-1 0 0,0-1 0 0 0,-1 0 1 0 0,1-1-1 0 0,-3 1 105 0 0,8-3-160 0 0,0 0 1 0 0,0 1-1 0 0,0-2 0 0 0,0 1 0 0 0,0 0 1 0 0,0 0-1 0 0,-1-1 0 0 0,1 0 0 0 0,0 0 160 0 0,-14-7-3826 0 0,9 0-4453 0 0</inkml:trace>
  <inkml:trace contextRef="#ctx0" brushRef="#br0" timeOffset="3173.923">8383 2126 18055 0 0,'3'-13'392'0'0,"-1"1"0"0"0,2 0 0 0 0,0 1-1 0 0,0-1 1 0 0,6-9-392 0 0,-6 12 20 0 0,-4 7-12 0 0,1 1 0 0 0,-1-1 0 0 0,1 1 0 0 0,0 0 0 0 0,-1-1 0 0 0,1 1 0 0 0,0 0 0 0 0,0-1 0 0 0,0 1 0 0 0,0 0 0 0 0,0 0 0 0 0,0 0 0 0 0,1 0-8 0 0,-1 0 549 0 0,-1 1 177 0 0,0 0 36 0 0,0 0-63 0 0,-5 153 514 0 0,-11 71-1214 0 0,6-99 522 0 0,5 97-521 0 0,6-188 135 0 0,2 0 0 0 0,7 31-135 0 0,-7-50 108 0 0,1 1 0 0 0,1-1 0 0 0,1 0 0 0 0,0 0 0 0 0,0 0 0 0 0,2-1 0 0 0,1 1-108 0 0,-9-14 27 0 0,1 0 0 0 0,0 0-1 0 0,0 0 1 0 0,-1 0 0 0 0,1 0 0 0 0,0-1 0 0 0,0 1 0 0 0,0 0 0 0 0,0-1 0 0 0,0 1 0 0 0,0 0 0 0 0,0-1 0 0 0,1 1 0 0 0,-1-1 0 0 0,0 0 0 0 0,0 1 0 0 0,0-1 0 0 0,1 0 0 0 0,-1 0 0 0 0,0 1 0 0 0,0-1 0 0 0,0 0 0 0 0,1 0 0 0 0,-1 0 0 0 0,0-1 0 0 0,0 1 0 0 0,0 0 0 0 0,1 0 0 0 0,-1-1 0 0 0,0 1 0 0 0,0-1 0 0 0,0 1 0 0 0,0-1 0 0 0,0 1-27 0 0,4-2 69 0 0,-1-1 1 0 0,1 1-1 0 0,-1-1 1 0 0,0 0-1 0 0,0 0 1 0 0,0 0 0 0 0,1-2-70 0 0,4-5 195 0 0,-1-1 0 0 0,0 0 1 0 0,0-1-1 0 0,-2 1 1 0 0,1-1-1 0 0,2-7-195 0 0,15-28 254 0 0,12-23 1 0 0,-26 47-217 0 0,2 1 0 0 0,0 1 1 0 0,1 0-1 0 0,4-4-38 0 0,27-33 0 0 0,-40 51-16 0 0,-4 7 7 0 0,1 0 0 0 0,-1 0 1 0 0,1 0-1 0 0,0 0 0 0 0,-1 0 0 0 0,1 0 0 0 0,-1 1 1 0 0,1-1-1 0 0,-1 0 0 0 0,1 0 0 0 0,-1 1 0 0 0,1-1 1 0 0,-1 0-1 0 0,1 1 0 0 0,-1-1 0 0 0,1 0 0 0 0,-1 1 0 0 0,1-1 9 0 0,0 2-6 0 0,1-1-1 0 0,-1 1 0 0 0,0 0 0 0 0,1 0 1 0 0,-1-1-1 0 0,0 1 0 0 0,0 0 0 0 0,0 0 1 0 0,0 0-1 0 0,-1 0 0 0 0,1 0 0 0 0,-1 0 0 0 0,1 0 1 0 0,-1 1-1 0 0,1 0 7 0 0,-2 35-113 0 0,0-17 86 0 0,-2 12 27 0 0,2-26 0 0 0,0 1 0 0 0,1 0 0 0 0,0-1 0 0 0,1 8 0 0 0,1 0-10 0 0,-2-8-2 0 0,1 0 0 0 0,0 0 0 0 0,0 1 0 0 0,1-1 1 0 0,0 0-1 0 0,0 0 0 0 0,1 0 0 0 0,0-1 0 0 0,1 2 12 0 0,2 0 13 0 0,5 0-13 0 0,-9-7 7 0 0,0-1 0 0 0,-1 1 0 0 0,1-1 0 0 0,0 1 0 0 0,0-1 0 0 0,0 0 0 0 0,0 1 0 0 0,0-1 1 0 0,0 0-1 0 0,-1 0 0 0 0,1-1 0 0 0,0 1 0 0 0,0 0 0 0 0,0-1 0 0 0,0 1 0 0 0,0-1 0 0 0,-1 1 0 0 0,1-1 0 0 0,0 0 0 0 0,0 0 0 0 0,-1 1 0 0 0,1-2-7 0 0,4-2 38 0 0,-1 0 0 0 0,0-1 0 0 0,0 1 1 0 0,-1-1-1 0 0,4-4-38 0 0,9-10 110 0 0,-6 7-92 0 0,-1 1 1 0 0,-1-1-1 0 0,0-1 1 0 0,-1 0-1 0 0,6-12-18 0 0,-3 5 82 0 0,1 1 0 0 0,2 0-82 0 0,-10 13-12 0 0,1 0 0 0 0,-1 0 0 0 0,2 0 1 0 0,-1 1-1 0 0,1 0 0 0 0,-1 0 0 0 0,1 0 0 0 0,1 1 0 0 0,-1 0 0 0 0,1 0 0 0 0,6-3 12 0 0,-12 7-3 0 0,0 0-1 0 0,0-1 0 0 0,0 1 0 0 0,0 0 0 0 0,0 0 0 0 0,0-1 0 0 0,0 1 0 0 0,0 0 0 0 0,0 0 1 0 0,0 0-1 0 0,0 0 0 0 0,0 0 0 0 0,0 1 0 0 0,0-1 0 0 0,0 0 0 0 0,0 0 0 0 0,0 1 0 0 0,0-1 1 0 0,0 0-1 0 0,0 1 4 0 0,1 1-10 0 0,0-1 0 0 0,0 0 0 0 0,0 1 0 0 0,0 0 0 0 0,0 0 1 0 0,0-1-1 0 0,0 1 0 0 0,1 2 10 0 0,1 2-28 0 0,1 1 0 0 0,-1 0 0 0 0,-1 0 0 0 0,1 0 0 0 0,0 4 28 0 0,13 40-38 0 0,-2 1-1 0 0,3 24 39 0 0,-16-63 0 0 0,0-2 0 0 0,0 0 0 0 0,1-1 0 0 0,0 0 0 0 0,1 1 0 0 0,0-1 0 0 0,1 0 0 0 0,0 0 12 0 0,-5-10-4 0 0,0 0 0 0 0,0 1 0 0 0,1-1-1 0 0,-1 0 1 0 0,0 1 0 0 0,0-1 0 0 0,1 0 0 0 0,-1 0 0 0 0,0 1-1 0 0,1-1 1 0 0,-1 0 0 0 0,0 0 0 0 0,1 1 0 0 0,-1-1 0 0 0,1 0-1 0 0,-1 0 1 0 0,0 0 0 0 0,1 0 0 0 0,-1 0 0 0 0,1 0 0 0 0,-1 0-1 0 0,0 1 1 0 0,1-1 0 0 0,-1 0 0 0 0,1 0 0 0 0,-1-1 0 0 0,1 1-1 0 0,-1 0 1 0 0,1 0-8 0 0,11-3 180 0 0,-12 3-190 0 0,3-1 35 0 0,-1 0 0 0 0,0 0 0 0 0,0 0 0 0 0,0 0-1 0 0,0 0 1 0 0,0-1 0 0 0,0 1 0 0 0,0 0 0 0 0,-1-1-1 0 0,1 0 1 0 0,0 1 0 0 0,-1-1 0 0 0,1 0 0 0 0,-1 0-1 0 0,0 0 1 0 0,1 0 0 0 0,-1 0 0 0 0,0 0 0 0 0,0 0-1 0 0,0-2-24 0 0,3-3 106 0 0,1-1 0 0 0,-1 1-1 0 0,1 0 1 0 0,0 1-1 0 0,1-1 1 0 0,2-1-106 0 0,15-19 130 0 0,30-63-47 0 0,-37 59-56 0 0,-13 25-16 0 0,0 0 0 0 0,0 0 1 0 0,0 0-1 0 0,1 0 0 0 0,0 0-11 0 0,2-2 12 0 0,-2 3 0 0 0,0 0 0 0 0,0-1-1 0 0,0 1 1 0 0,1 1 0 0 0,0-1-1 0 0,0 1 1 0 0,0 0-1 0 0,0 0 1 0 0,6-3-12 0 0,-7 5-8 0 0,0 1 0 0 0,1-1 0 0 0,-1 1 0 0 0,1 0 0 0 0,0 0 0 0 0,1 1 8 0 0,-5-1-3 0 0,0 1 1 0 0,0 0-1 0 0,0 0 0 0 0,0 0 1 0 0,0 0-1 0 0,0 0 0 0 0,0 1 1 0 0,0-1-1 0 0,1 0 0 0 0,-1 0 1 0 0,0 1-1 0 0,0-1 0 0 0,-1 0 1 0 0,1 1-1 0 0,0-1 0 0 0,0 1 1 0 0,0 0-1 0 0,0-1 0 0 0,0 1 1 0 0,0 0-1 0 0,-1-1 0 0 0,1 1 1 0 0,0 0-1 0 0,-1 0 0 0 0,1 0 1 0 0,0-1-1 0 0,-1 1 0 0 0,1 0 1 0 0,-1 0-1 0 0,1 1 3 0 0,0 0-13 0 0,0 1-1 0 0,1-1 1 0 0,-1 1-1 0 0,0-1 1 0 0,1 0-1 0 0,0 0 1 0 0,-1 0-1 0 0,1 0 1 0 0,1 0 13 0 0,10 15-60 0 0,-4 4 48 0 0,-7-15 21 0 0,0-1 0 0 0,1 1 0 0 0,-1-1 0 0 0,1 0 0 0 0,0 0 0 0 0,1 0-9 0 0,11 15 11 0 0,0-2-28 0 0,0 1 0 0 0,17 14 17 0 0,-26-27-6 0 0,0-1 0 0 0,1 0 0 0 0,-1 0 1 0 0,1-1-1 0 0,0 0 0 0 0,0 0 0 0 0,1-1 1 0 0,-1 0-1 0 0,1 0 0 0 0,6 1 6 0 0,-4-2-47 0 0,0 0 1 0 0,0-1-1 0 0,0 0 0 0 0,0 0 1 0 0,1-1-1 0 0,-1-1 0 0 0,0 0 0 0 0,0 0 1 0 0,0-1-1 0 0,5-1 47 0 0,-3-1-53 0 0,1 0 0 0 0,-1-1 0 0 0,0 0 0 0 0,-1-1-1 0 0,0 0 1 0 0,0-1 0 0 0,0 0 0 0 0,2-3 53 0 0,-6 4 0 0 0,-1-1 0 0 0,0 0 0 0 0,0-1 0 0 0,-1 0 0 0 0,0 1 0 0 0,0-1 0 0 0,0-1 0 0 0,-1 0 0 0 0,12-19 0 0 0,-11 18 17 0 0,-1 0-1 0 0,0 0 0 0 0,0 0 1 0 0,0 0-1 0 0,-1-3-16 0 0,9-25 62 0 0,-8 25-46 0 0,-1-1-1 0 0,0 0 1 0 0,0 0-1 0 0,-1-4-15 0 0,0 3 2 0 0,-2 13-8 0 0,0 0 0 0 0,1 0-1 0 0,-1 0 1 0 0,0 0 0 0 0,0-1 0 0 0,0 1 0 0 0,-1 0-1 0 0,1 0 1 0 0,0 0 0 0 0,-1 0 0 0 0,1 0-1 0 0,-1 0 1 0 0,0 0 0 0 0,0 0 0 0 0,0 0 0 0 0,0 0-1 0 0,0 0 1 0 0,0 1 0 0 0,0-1 0 0 0,0 0-1 0 0,-1 1 1 0 0,1-1 0 0 0,-1 1 0 0 0,1-1 0 0 0,-1 1-1 0 0,0 0 1 0 0,0-1 6 0 0,-11-5-48 0 0,9 6 68 0 0,0 0 0 0 0,-1 1 0 0 0,1 0 0 0 0,0 0-1 0 0,0 0 1 0 0,0 0 0 0 0,0 0 0 0 0,0 1 0 0 0,-1 0 0 0 0,1 0 0 0 0,-2 1-20 0 0,-44 16-36 0 0,47-16 17 0 0,-12 4 4 0 0,1 1 1 0 0,0 1-1 0 0,1 1 0 0 0,-1-1 1 0 0,2 2-1 0 0,-1 0 0 0 0,2 1 1 0 0,-1 0-1 0 0,-7 9 15 0 0,10-10-17 0 0,1 0-1 0 0,0 1 0 0 0,0-1 1 0 0,1 2-1 0 0,-5 9 18 0 0,11-18-13 0 0,-10 25-136 0 0,11-26 134 0 0,0-1 0 0 0,-1 1 0 0 0,1-1 0 0 0,0 1 0 0 0,0-1 0 0 0,0 1 0 0 0,0-1 0 0 0,0 1 0 0 0,0-1 0 0 0,1 1 0 0 0,-1-1 1 0 0,0 1-1 0 0,1-1 0 0 0,-1 1 0 0 0,1-1 0 0 0,0 2 15 0 0,0-2-111 0 0,10 3-94 0 0,-6-4 188 0 0,0 0 1 0 0,0 0-1 0 0,0 0 0 0 0,1-1 1 0 0,-1 0-1 0 0,0 0 1 0 0,0-1-1 0 0,0 1 0 0 0,-1-1 1 0 0,1 0-1 0 0,4-3 17 0 0,7-3-20 0 0,0-1 0 0 0,11-9 20 0 0,-11 6-263 0 0,0-2 1 0 0,-1 1-1 0 0,4-6 263 0 0,-6-1-253 0 0,-12 18 248 0 0,0 0 0 0 0,1 0 0 0 0,-1 0-1 0 0,0 1 1 0 0,1-1 0 0 0,-1 0 0 0 0,1 1 0 0 0,-1-1 0 0 0,1 1 0 0 0,0-1 0 0 0,0 0 5 0 0,2-1 30 0 0,1 1-194 0 0,1 9 22 0 0,1 4 105 0 0,-2 1 1 0 0,1 0-1 0 0,-2-1 1 0 0,1 2-1 0 0,-2-1 1 0 0,1 0-1 0 0,-2 1 1 0 0,0 0 36 0 0,3 8-8 0 0,-1 3-23 0 0,-1 0 1 0 0,0 1 0 0 0,-2 6 30 0 0,1 12-54 0 0,1 9-55 0 0,-2-1 0 0 0,-6 41 109 0 0,-2 15-39 0 0,4-47 22 0 0,-2-1 1 0 0,-11 43 16 0 0,-44 132 236 0 0,25-108-96 0 0,-29 73 174 0 0,27-91-108 0 0,37-107-204 0 0,-9 30 153 0 0,-1-1 1 0 0,-2 0 0 0 0,-1-1-1 0 0,-14 23-155 0 0,18-37 92 0 0,-5 6 112 0 0,0-1-1 0 0,-6 7-203 0 0,16-21 28 0 0,-2-1-1 0 0,1 1 0 0 0,0-1 0 0 0,-1-1 0 0 0,0 1 1 0 0,0-1-1 0 0,0 0 0 0 0,-1 0 0 0 0,-6 2-27 0 0,11-5 12 0 0,0 0 1 0 0,-1-1-1 0 0,1 1 0 0 0,0-1 0 0 0,-1 0 1 0 0,1 0-1 0 0,-1 0 0 0 0,1 0 1 0 0,0 0-1 0 0,-1 0 0 0 0,1-1 0 0 0,0 1 1 0 0,-1-1-1 0 0,1 0 0 0 0,0 0 0 0 0,0 0 1 0 0,-1 0-1 0 0,1 0 0 0 0,0 0 0 0 0,0 0 1 0 0,0-1-1 0 0,0 0-12 0 0,-3-1 23 0 0,1-1-1 0 0,0 1 1 0 0,0-1 0 0 0,0 0 0 0 0,1 0 0 0 0,0 0-1 0 0,-1-1 1 0 0,1 1 0 0 0,0-1-23 0 0,-8-17 85 0 0,1-1-1 0 0,1 0 1 0 0,2 0 0 0 0,0-1 0 0 0,-2-12-85 0 0,2-7-81 0 0,1 0 0 0 0,1-32 81 0 0,0 12-98 0 0,1 37 42 0 0,3 0 1 0 0,0 1-1 0 0,1-6 56 0 0,5-28-88 0 0,3 0 0 0 0,10-33 88 0 0,-12 71-18 0 0,1 0 0 0 0,1 0 1 0 0,5-9 17 0 0,1-2-11 0 0,-6 15 11 0 0,0 1 0 0 0,1 0 0 0 0,0 0 0 0 0,2 0 0 0 0,0 1 0 0 0,0 1 0 0 0,13-12 0 0 0,-7 9-17 0 0,1 0 1 0 0,0 1-1 0 0,1 1 0 0 0,18-10 17 0 0,-1 1-14 0 0,-16 10-1879 0 0,0 1-4167 0 0,5 1-2801 0 0</inkml:trace>
  <inkml:trace contextRef="#ctx0" brushRef="#br0" timeOffset="3530.23">8756 2267 9216 0 0,'-19'-43'976'0'0,"16"35"-560"0"0,2 7 1658 0 0,1 1 716 0 0,0 0 141 0 0,-3 2 526 0 0,3-2-3426 0 0,-1 0-1 0 0,1 0 0 0 0,0 0 1 0 0,0 0-1 0 0,-1 0 1 0 0,1 0-1 0 0,0 0 1 0 0,0 0-1 0 0,-1 0 0 0 0,1 1 1 0 0,0-1-1 0 0,0 0 1 0 0,0 0-1 0 0,-1 0 1 0 0,1 0-1 0 0,0 0 0 0 0,0 1 1 0 0,0-1-1 0 0,0 0 1 0 0,-1 0-1 0 0,1 0 0 0 0,0 0 1 0 0,0 1-1 0 0,0-1 1 0 0,0 0-1 0 0,0 0 1 0 0,0 0-1 0 0,0 1 0 0 0,0-1 1 0 0,-1 0-1 0 0,1 1-30 0 0,-1 1 32 0 0,0 1-1 0 0,0-1 0 0 0,0 1 1 0 0,1 0-1 0 0,-1 0 0 0 0,1-1 1 0 0,-1 1-1 0 0,1 0 0 0 0,0 0 0 0 0,0 0 1 0 0,0-1-1 0 0,1 1 0 0 0,-1 0 1 0 0,1 0-1 0 0,-1-1 0 0 0,1 1 1 0 0,0 0-1 0 0,0-1 0 0 0,0 1 1 0 0,0 0-1 0 0,1-1 0 0 0,-1 0 1 0 0,1 1-1 0 0,-1-1 0 0 0,1 0 1 0 0,0 0-1 0 0,0 0 0 0 0,0 0 0 0 0,0 0 1 0 0,0 0-1 0 0,0 0 0 0 0,1-1 1 0 0,-1 1-1 0 0,0-1 0 0 0,1 0 1 0 0,0 0-1 0 0,-1 1 0 0 0,1-2 1 0 0,-1 1-1 0 0,1 0 0 0 0,2 0-31 0 0,-4-1 19 0 0,1 0 0 0 0,-1 0-1 0 0,0 1 1 0 0,1-1 0 0 0,-1 0-1 0 0,1-1 1 0 0,-1 1 0 0 0,0 0-1 0 0,1 0 1 0 0,-1-1 0 0 0,0 1-1 0 0,0 0 1 0 0,1-1 0 0 0,-1 1-1 0 0,0-1 1 0 0,0 0 0 0 0,1 1-1 0 0,-1-1 1 0 0,0 0 0 0 0,0 0-1 0 0,0 0 1 0 0,0 0 0 0 0,0 0-1 0 0,0 0 1 0 0,0 0 0 0 0,-1 0-1 0 0,1 0 1 0 0,0 0 0 0 0,-1 0-1 0 0,1-1 1 0 0,0 1 0 0 0,-1 0-1 0 0,1 0 1 0 0,-1-1 0 0 0,0 1-1 0 0,1-2-18 0 0,0 0 98 0 0,-1 0 1 0 0,1 0-1 0 0,-1 0 0 0 0,1 0 0 0 0,-1-1 0 0 0,0 1 0 0 0,0 0 0 0 0,0 0 0 0 0,-1-1 1 0 0,1 1-1 0 0,-1 0 0 0 0,0 0 0 0 0,1 0 0 0 0,-2 0 0 0 0,1 0-98 0 0,0 0 30 0 0,-13-18 189 0 0,13 20-209 0 0,0 0 1 0 0,-1 1 0 0 0,1-1 0 0 0,0 0 0 0 0,0 0-1 0 0,0 1 1 0 0,-1-1 0 0 0,1 1 0 0 0,0-1 0 0 0,-1 1-1 0 0,1-1 1 0 0,0 1 0 0 0,-1 0 0 0 0,1 0 0 0 0,0-1-1 0 0,-1 1 1 0 0,0 0-11 0 0,0 1-63 0 0,1 0 0 0 0,-1-1-1 0 0,1 1 1 0 0,0 0 0 0 0,-1-1-1 0 0,1 1 1 0 0,0 0 0 0 0,-1 0 0 0 0,1 0-1 0 0,0 0 1 0 0,0 1 0 0 0,0-1 0 0 0,0 0-1 0 0,0 0 1 0 0,0 1 0 0 0,0-1-1 0 0,0 0 1 0 0,0 1 0 0 0,1-1 0 0 0,-1 2 63 0 0,-14 32-3733 0 0,10-23 2114 0 0,0 0-12 0 0</inkml:trace>
  <inkml:trace contextRef="#ctx0" brushRef="#br0" timeOffset="3874.035">8036 2325 18367 0 0,'0'-13'422'0'0,"0"10"56"0"0,1 1 30 0 0,2-1-440 0 0,-1 0-1 0 0,1-1 0 0 0,0 1 0 0 0,0 0 0 0 0,0 0 0 0 0,1 1 0 0 0,-1-1 0 0 0,1 1 1 0 0,-1-1-1 0 0,1 1 0 0 0,0 0 0 0 0,0 1 0 0 0,0-1 0 0 0,3 0-67 0 0,10-4 668 0 0,1 2 0 0 0,17-2-668 0 0,-28 4 230 0 0,35-3 21 0 0,-1 1 0 0 0,1 2 1 0 0,-1 2-1 0 0,13 3-251 0 0,43 9-1952 0 0,-50-5 929 0 0</inkml:trace>
  <inkml:trace contextRef="#ctx0" brushRef="#br0" timeOffset="5279.796">11120 2969 11600 0 0,'0'0'264'0'0,"0"0"34"0"0,0 0 21 0 0,0 0-36 0 0,0 0-81 0 0,0 0 353 0 0,0 0 169 0 0,0 0 39 0 0,0 0 5 0 0,0 0-1 0 0,0 0 1 0 0,0 0 0 0 0,0-2 0 0 0,28-44 2858 0 0,-14 21-2870 0 0,1 0 0 0 0,1 1 1 0 0,1 1-1 0 0,9-9-756 0 0,-3 3 523 0 0,-1-1-1 0 0,7-12-522 0 0,6-16 485 0 0,-13 23-87 0 0,-1-1-1 0 0,-2 0 0 0 0,10-29-397 0 0,67-207 142 0 0,-53 134-17 0 0,-7-1-125 0 0,-32 124 0 0 0,-2 1 0 0 0,0-1 0 0 0,-1 0 0 0 0,0-4 0 0 0,-2 9 0 0 0,1 9 0 0 0,0 1 0 0 0,0 0 0 0 0,0 0 0 0 0,-1-1 0 0 0,1 1 0 0 0,0 0 0 0 0,0 0 0 0 0,0 0 0 0 0,0-1 0 0 0,0 1 0 0 0,0 0 0 0 0,-1 0 0 0 0,1 0 0 0 0,0 0 0 0 0,0-1 0 0 0,0 1 0 0 0,0 0 0 0 0,-1 0 0 0 0,1 0 0 0 0,0 0 0 0 0,0 0 0 0 0,0 0 0 0 0,-1 0 0 0 0,1-1 0 0 0,0 1 0 0 0,0 0 0 0 0,0 0 0 0 0,-1 0 0 0 0,1 0 0 0 0,0 0 0 0 0,-1 0 0 0 0,0 1-5 0 0,-1-1 0 0 0,0 1-1 0 0,0-1 1 0 0,1 1 0 0 0,-1 0 0 0 0,1-1-1 0 0,-1 1 1 0 0,0 0 0 0 0,1 0 0 0 0,0 0-1 0 0,-1 1 1 0 0,1-1 0 0 0,0 0 0 0 0,-1 0-1 0 0,1 1 1 0 0,-1 0 5 0 0,-19 28-124 0 0,19-27 116 0 0,-14 25-193 0 0,2-1 1 0 0,1 2-1 0 0,1 0 1 0 0,-1 11 200 0 0,-5 9-203 0 0,-14 42 215 0 0,4 1 0 0 0,3 6-12 0 0,17-58 170 0 0,-2 38-170 0 0,5-32 54 0 0,0 5-138 0 0,1 1 1 0 0,2-1-1 0 0,4 19 84 0 0,-1-60 2 0 0,1 1-1 0 0,0-2 1 0 0,0 1-1 0 0,1 0 1 0 0,1 0-1 0 0,-1-1 1 0 0,1 1 0 0 0,1-1-1 0 0,0 0 1 0 0,0-1-1 0 0,1 1 1 0 0,0-1-1 0 0,0 0 1 0 0,1-1-1 0 0,0 1 1 0 0,1-1 0 0 0,-1 0-1 0 0,6 3-1 0 0,-8-8 50 0 0,-1 1-1 0 0,0-1 1 0 0,0 0 0 0 0,1 0-1 0 0,-1-1 1 0 0,1 1 0 0 0,0-1-1 0 0,-1 0 1 0 0,1 0 0 0 0,0-1-1 0 0,0 1 1 0 0,0-1-1 0 0,-1 0 1 0 0,1 0 0 0 0,1-1-50 0 0,1 0 35 0 0,0-1 1 0 0,0 1-1 0 0,0-2 1 0 0,-1 1 0 0 0,1-1-1 0 0,-1 0 1 0 0,1 0-1 0 0,-1 0 1 0 0,5-5-36 0 0,1-1 29 0 0,0-1 1 0 0,0-1-1 0 0,-1 0 1 0 0,0 0-1 0 0,-1-1 0 0 0,0-1 1 0 0,-1 0-1 0 0,7-13-29 0 0,9-20 182 0 0,-2 0 0 0 0,-2-1 0 0 0,-3-1 0 0 0,1-7-182 0 0,-18 48 31 0 0,-1 6-129 0 0,0 1-10 0 0,1 1 104 0 0,0 0 0 0 0,0 0 0 0 0,0 1 0 0 0,0-1 0 0 0,0 0 0 0 0,0 1 0 0 0,0-1 0 0 0,0 1 0 0 0,0-1 0 0 0,-1 1 0 0 0,1-1 0 0 0,-1 1-1 0 0,1 0 1 0 0,-1-1 0 0 0,1 1 0 0 0,-1 0 0 0 0,0-1 0 0 0,0 1 0 0 0,0 0 0 0 0,0-1 0 0 0,0 1 0 0 0,0 0 4 0 0,0 7-8 0 0,12 53-179 0 0,-8-33 134 0 0,1 0 0 0 0,1-1-1 0 0,2 1 1 0 0,8 19 53 0 0,-6-16 19 0 0,-9-29-14 0 0,0 0 0 0 0,0 0 0 0 0,0 0 0 0 0,1 0 0 0 0,-1 0 1 0 0,1 0-1 0 0,0 0 0 0 0,0-1 0 0 0,-1 1 0 0 0,2-1 0 0 0,-1 1 0 0 0,0-1 0 0 0,0 0 1 0 0,1 0-1 0 0,0 0 0 0 0,-1 0 0 0 0,1 0 0 0 0,0-1 0 0 0,0 1 0 0 0,0-1 0 0 0,0 1 0 0 0,0-1 1 0 0,0 0-1 0 0,0-1 0 0 0,0 1 0 0 0,0 0 0 0 0,1-1 0 0 0,-1 0 0 0 0,0 0 0 0 0,0 0 1 0 0,0 0-1 0 0,1 0 0 0 0,-1-1 0 0 0,0 1 0 0 0,0-1 0 0 0,0 0 0 0 0,0 0 0 0 0,2-1-5 0 0,3-1 46 0 0,-1-2 0 0 0,0 1-1 0 0,-1-1 1 0 0,1 0-1 0 0,-1 0 1 0 0,0-1 0 0 0,0 0-1 0 0,-1 0 1 0 0,0 0 0 0 0,0-1-1 0 0,0 0-45 0 0,19-21 309 0 0,-11 11-112 0 0,0 0-1 0 0,-1-1 0 0 0,-1 0 1 0 0,7-15-197 0 0,10-16 246 0 0,21-45 85 0 0,-39 76-310 0 0,-6 10-1 0 0,1 0 0 0 0,0 0 0 0 0,0 0 0 0 0,0 1 0 0 0,1 0 0 0 0,3-3-20 0 0,-9 10-4 0 0,1-1 1 0 0,-1 0-1 0 0,1 1 0 0 0,0-1 1 0 0,-1 1-1 0 0,1-1 0 0 0,0 1 0 0 0,-1-1 1 0 0,1 1-1 0 0,0 0 0 0 0,0-1 1 0 0,0 1-1 0 0,-1 0 0 0 0,1-1 1 0 0,0 1-1 0 0,0 0 0 0 0,0 0 0 0 0,0 0 1 0 0,-1 0-1 0 0,1 0 0 0 0,0 0 1 0 0,0 0-1 0 0,0 0 0 0 0,0 0 0 0 0,0 0 1 0 0,-1 1-1 0 0,1-1 0 0 0,0 0 1 0 0,0 0-1 0 0,0 1 4 0 0,0 0-5 0 0,1 0 0 0 0,-1 0 0 0 0,1 0 0 0 0,-1 1 0 0 0,0-1-1 0 0,0 0 1 0 0,0 1 0 0 0,0-1 0 0 0,1 2 5 0 0,0 0-6 0 0,5 8-10 0 0,0 1-1 0 0,0 0 0 0 0,-2 1 1 0 0,1-1-1 0 0,-2 1 0 0 0,0 0 1 0 0,0 1-1 0 0,0 4 17 0 0,4 31-94 0 0,-5-30 53 0 0,0 0 0 0 0,2 2 41 0 0,-3-12-4 0 0,0 1 0 0 0,0-1 0 0 0,0 0 0 0 0,-2 1 0 0 0,1-1 0 0 0,-1 1 1 0 0,0-1-1 0 0,-1 1 0 0 0,0-1 0 0 0,-1 1 0 0 0,0-1 0 0 0,0 0 0 0 0,-1 0 0 0 0,0 0 0 0 0,0 0 0 0 0,-1 0 0 0 0,-1-1 0 0 0,1 0 0 0 0,-2 2 4 0 0,4-8-29 0 0,-1 0 0 0 0,1 0 0 0 0,-1 0 0 0 0,1 0 0 0 0,-1 0-1 0 0,0 0 1 0 0,0-1 0 0 0,0 1 0 0 0,0-1 0 0 0,0 0-1 0 0,0 0 1 0 0,0 0 0 0 0,-1 0 0 0 0,1 0 0 0 0,0-1 0 0 0,0 0-1 0 0,-1 1 1 0 0,1-1 29 0 0,-3 0-313 0 0,0 0-1 0 0,0 0 0 0 0,0-1 1 0 0,0 1-1 0 0,0-1 0 0 0,0 0 1 0 0,0-1-1 0 0,1 1 1 0 0,-5-3 313 0 0,7 2-376 0 0,0 1 0 0 0,1-1 1 0 0,-1 0-1 0 0,1 0 1 0 0,0 0-1 0 0,0 0 1 0 0,0 0-1 0 0,0-1 1 0 0,0 1-1 0 0,0-1 1 0 0,0 1-1 0 0,0-3 376 0 0,-4-7-1607 0 0</inkml:trace>
  <inkml:trace contextRef="#ctx0" brushRef="#br0" timeOffset="5810.916">12752 1868 17967 0 0,'0'-20'1632'0'0,"-1"20"-1344"0"0,-2-2-240 0 0,2 1 31 0 0,1 1 9 0 0,-12 53 539 0 0,3 0 0 0 0,2 1 0 0 0,0 26-627 0 0,4-46 611 0 0,-6 25-611 0 0,-1 6 511 0 0,-1 42 420 0 0,5 0 0 0 0,5 72-931 0 0,2-163 60 0 0,-1 6 89 0 0,2 0 0 0 0,0 0 0 0 0,2 2-149 0 0,1 0 163 0 0,-4-14-265 0 0,1 0 0 0 0,0 0-1 0 0,1 0 1 0 0,0 0 0 0 0,0 0-1 0 0,5 6 103 0 0,-8-14-266 0 0,2-2 394 0 0,-1 1 0 0 0,0-1 0 0 0,0 1 1 0 0,1-1-1 0 0,-1 0 0 0 0,0 1 1 0 0,0-1-1 0 0,1 0 0 0 0,-1 0 1 0 0,0 0-1 0 0,1 0 0 0 0,-1 0 1 0 0,1-1-129 0 0,3-1 187 0 0,0 0 0 0 0,1 0 0 0 0,-1-1 1 0 0,0 0-1 0 0,0 0 0 0 0,-1-1 1 0 0,1 1-1 0 0,1-3-187 0 0,-2 3 92 0 0,10-10 54 0 0,-1-1 0 0 0,-1 0 0 0 0,0-1 0 0 0,-1-1 0 0 0,6-11-146 0 0,-8 14 57 0 0,-1 1-46 0 0,5-7 10 0 0,-1 0 0 0 0,0-1 0 0 0,2-9-21 0 0,60-133 75 0 0,-50 111-75 0 0,-9 19 0 0 0,3-13 0 0 0,-6 16 0 0 0,3-13 0 0 0,-29 129-501 0 0,11-65 358 0 0,1 0 1 0 0,1 0-1 0 0,0 1 0 0 0,4 21 143 0 0,15 89-800 0 0,-10-84 440 0 0,-1-1 0 0 0,-2 39 360 0 0,-5-74-130 0 0,0 0-1 0 0,-2-1 1 0 0,1 1-1 0 0,-2 0 1 0 0,0-1-1 0 0,0 0 1 0 0,-1 1-1 0 0,0-1 1 0 0,-1-1-1 0 0,-1 1 1 0 0,0-1 0 0 0,0 0-1 0 0,-1 0 1 0 0,-7 7 130 0 0,13-16-87 0 0,-1 0 0 0 0,0-1 1 0 0,0 1-1 0 0,0-1 0 0 0,0 1 1 0 0,0-1-1 0 0,-1 0 0 0 0,1 0 1 0 0,0 0-1 0 0,-1 0 1 0 0,1-1-1 0 0,0 1 0 0 0,-1 0 1 0 0,1-1-1 0 0,-1 0 0 0 0,1 1 1 0 0,-1-1-1 0 0,1 0 0 0 0,-1 0 1 0 0,1-1-1 0 0,0 1 1 0 0,-1 0-1 0 0,1-1 0 0 0,-1 0 1 0 0,1 1 86 0 0,-1-1-683 0 0,1 0 1 0 0,0 0 0 0 0,0 0 0 0 0,0 0 0 0 0,0 0 0 0 0,0-1-1 0 0,0 1 1 0 0,0 0 0 0 0,0-1 0 0 0,-1-1 682 0 0,-7-12-6697 0 0</inkml:trace>
  <inkml:trace contextRef="#ctx0" brushRef="#br0" timeOffset="6138.976">12639 2142 14280 0 0,'-1'-2'113'0'0,"1"1"1"0"0,-1 0 0 0 0,1-1 0 0 0,-1 1 0 0 0,1-1 0 0 0,0 1-1 0 0,-1-1 1 0 0,1 1 0 0 0,0-1 0 0 0,0 1 0 0 0,0-1 0 0 0,1 1-1 0 0,-1-1 1 0 0,0 1 0 0 0,0-1 0 0 0,1 1 0 0 0,-1-1 0 0 0,1 1-1 0 0,-1-1 1 0 0,1 1 0 0 0,0 0 0 0 0,0-1 0 0 0,-1 1 0 0 0,1 0-1 0 0,0 0 1 0 0,0-1 0 0 0,1 1-114 0 0,1-2 299 0 0,-1 0 0 0 0,1 0 0 0 0,0 0 1 0 0,0 1-1 0 0,0 0 0 0 0,0-1 0 0 0,1 1 0 0 0,-1 0 0 0 0,1 1 0 0 0,-1-1 0 0 0,1 1-299 0 0,52-15 2020 0 0,1 2-1 0 0,43-3-2019 0 0,0-3 342 0 0,-45 8 196 0 0,1 3 1 0 0,17 1-539 0 0,-28 3-7 0 0,14 1-624 0 0,-57 4 213 0 0,-2 0-1050 0 0,0 0-4331 0 0,0 0-1851 0 0</inkml:trace>
  <inkml:trace contextRef="#ctx0" brushRef="#br0" timeOffset="6482.645">11896 2067 1840 0 0,'-3'-6'1719'0'0,"-5"-15"-4278"0"0,7 15 8587 0 0,0 0 8129 0 0,1 15-14184 0 0,1 1 0 0 0,0 0-1 0 0,0 0 1 0 0,0-1 0 0 0,2 1 0 0 0,0 1 27 0 0,-2-7 40 0 0,0 0 0 0 0,1-1 0 0 0,-1 1 1 0 0,1-1-1 0 0,0 1 0 0 0,0-1 0 0 0,0 1 0 0 0,1-1 0 0 0,-1 0 0 0 0,1 0 0 0 0,0-1 0 0 0,0 1 0 0 0,0 0 0 0 0,0-1 0 0 0,0 0 0 0 0,0 0 0 0 0,2 1-40 0 0,0 0 75 0 0,1-1-1 0 0,-1 1 1 0 0,1-1-1 0 0,-1-1 1 0 0,1 1-1 0 0,0-1-74 0 0,-4-1 52 0 0,1 1 1 0 0,-1-1-1 0 0,0 0 0 0 0,0 0 0 0 0,0 0 0 0 0,0 0 1 0 0,0-1-1 0 0,0 1 0 0 0,0 0 0 0 0,0-1 1 0 0,0 0-1 0 0,0 1 0 0 0,0-1 0 0 0,0 0 0 0 0,-1 0 1 0 0,1 0-1 0 0,0 0 0 0 0,1-1-52 0 0,-2 1 83 0 0,1-1 1 0 0,-1 1-1 0 0,0 0 0 0 0,1 0 0 0 0,-1-1 1 0 0,0 1-1 0 0,0-1 0 0 0,0 1 1 0 0,0-1-1 0 0,0 0 0 0 0,-1 1 1 0 0,1-1-1 0 0,0 0 0 0 0,-1 1 0 0 0,1-1 1 0 0,-1 0-1 0 0,0 0 0 0 0,1 1 1 0 0,-1-1-1 0 0,0 0 0 0 0,0 0-83 0 0,0-9 306 0 0,0 1 0 0 0,0-1-1 0 0,-1-3-305 0 0,-1-12 307 0 0,2 25-325 0 0,0 0 0 0 0,0 0 0 0 0,0 0 0 0 0,0 0 0 0 0,0 1 0 0 0,-1-1-1 0 0,1 0 1 0 0,0 0 0 0 0,0 0 0 0 0,-1 1 0 0 0,1-1 0 0 0,-1 0 0 0 0,1 0 0 0 0,-1 1 0 0 0,1-1-1 0 0,-1 0 1 0 0,1 1 0 0 0,-1-1 0 0 0,1 1 0 0 0,-1-1 0 0 0,0 1 0 0 0,1-1 0 0 0,-1 1 0 0 0,0-1-1 0 0,0 1 1 0 0,1 0 0 0 0,-1-1 0 0 0,0 1 18 0 0,-1-1-320 0 0,0 1 0 0 0,1-1 1 0 0,-1 1-1 0 0,0 0 0 0 0,0-1 0 0 0,0 1 0 0 0,1 0 0 0 0,-1 0 1 0 0,0 0-1 0 0,0 0 0 0 0,-1 1 320 0 0,-5 2-8038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6:19.938"/>
    </inkml:context>
    <inkml:brush xml:id="br0">
      <inkml:brushProperty name="width" value="0.05" units="cm"/>
      <inkml:brushProperty name="height" value="0.05" units="cm"/>
    </inkml:brush>
  </inkml:definitions>
  <inkml:trace contextRef="#ctx0" brushRef="#br0">392 358 7368 0 0,'6'-1'762'0'0,"24"-16"620"0"0,-30 16-1272 0 0,1 1 0 0 0,-1 0 1 0 0,0 0-1 0 0,0-1 0 0 0,0 1 0 0 0,0 0 1 0 0,0-1-1 0 0,1 1 0 0 0,-1-1 1 0 0,0 1-1 0 0,0 0 0 0 0,0-1 0 0 0,0 1 1 0 0,0 0-1 0 0,0-1 0 0 0,0 1 1 0 0,0 0-1 0 0,-1-1 0 0 0,1 1 0 0 0,0 0 1 0 0,0-1-1 0 0,0 1 0 0 0,0 0 1 0 0,0-1-1 0 0,-1 1-110 0 0,1-1 365 0 0,0 1-280 0 0,1-1-1 0 0,-1 1 1 0 0,0-1-1 0 0,0 1 1 0 0,0-1-1 0 0,1 0 1 0 0,-1 1-1 0 0,0-1 1 0 0,1 1-1 0 0,-1 0 1 0 0,0-1-1 0 0,1 1 1 0 0,-1-1-1 0 0,1 1 1 0 0,-1-1-1 0 0,1 1 1 0 0,-1 0-1 0 0,1 0 1 0 0,-1-1-1 0 0,1 1 0 0 0,-1 0 1 0 0,1 0-1 0 0,-1-1 1 0 0,1 1-1 0 0,0 0 1 0 0,-1 0-1 0 0,1 0 1 0 0,-1 0-1 0 0,1 0 1 0 0,0 0-85 0 0,0-1 132 0 0,-8-11 1789 0 0,7 11-1826 0 0,-1 0 0 0 0,1 0 0 0 0,-1 0 0 0 0,1 0-1 0 0,-1-1 1 0 0,1 1 0 0 0,0 0 0 0 0,0 0 0 0 0,0-1 0 0 0,0 1 0 0 0,0 0 0 0 0,0 0-1 0 0,0-1 1 0 0,0 1 0 0 0,1-1-95 0 0,-1 0 92 0 0,0 1-1 0 0,0 0 0 0 0,0 0 1 0 0,0-1-1 0 0,0 1 1 0 0,0 0-1 0 0,0-1 1 0 0,0 1-1 0 0,0 0 0 0 0,0-1 1 0 0,-1 1-1 0 0,1 0 1 0 0,0 0-1 0 0,-1-1 1 0 0,0 1-1 0 0,1 0 0 0 0,-1-1-91 0 0,-4-5 425 0 0,4 6-341 0 0,0 0 0 0 0,0 0 0 0 0,0-1-1 0 0,0 1 1 0 0,0 0 0 0 0,0-1 0 0 0,0 1 0 0 0,1-1 0 0 0,-1 1 0 0 0,1-1-1 0 0,-1 1 1 0 0,1-1 0 0 0,0 0 0 0 0,-1 0-84 0 0,1 0 50 0 0,0 1-1 0 0,-1-1 1 0 0,1 1 0 0 0,-1 0-1 0 0,1-1 1 0 0,-1 1-1 0 0,1 0 1 0 0,-1-1 0 0 0,0 1-1 0 0,0 0 1 0 0,0 0-1 0 0,1 0 1 0 0,-1 0 0 0 0,0 0-1 0 0,0 0 1 0 0,-1 0 0 0 0,1 0-1 0 0,0 0 1 0 0,0 0-1 0 0,0 1 1 0 0,-1-1 0 0 0,1 0-1 0 0,0 1 1 0 0,-1-1 0 0 0,1 1-1 0 0,-2-1-49 0 0,-13-8 463 0 0,9 1-123 0 0,5 7-291 0 0,1 0-1 0 0,0-1 0 0 0,0 1 0 0 0,-1 0 1 0 0,1 0-1 0 0,-1 0 0 0 0,1 0 0 0 0,-1 0 1 0 0,1 0-1 0 0,-1 0 0 0 0,0 1 0 0 0,1-1 1 0 0,-1 1-1 0 0,0-1 0 0 0,0 1-48 0 0,-9-3 146 0 0,10 2-111 0 0,-1 0 0 0 0,1 1 0 0 0,-1-1 0 0 0,1 1 0 0 0,-1 0 0 0 0,1 0 0 0 0,-1-1 0 0 0,1 1 0 0 0,-1 0 0 0 0,0 0 0 0 0,1 0 0 0 0,-1 0 0 0 0,1 1 0 0 0,-1-1 0 0 0,1 0 0 0 0,-1 1 0 0 0,1-1 0 0 0,-1 1 0 0 0,1 0-35 0 0,-19 8 175 0 0,9-4-10 0 0,-1 1-1 0 0,1 0 0 0 0,0 1 1 0 0,1 0-1 0 0,-8 7-164 0 0,-1 5 28 0 0,1 1 1 0 0,0 0-1 0 0,2 1 0 0 0,0 1 0 0 0,-6 14-28 0 0,6-11 19 0 0,4-5 11 0 0,0 1 0 0 0,1 0 0 0 0,1 1 0 0 0,2 0 0 0 0,0 0 0 0 0,1 1 0 0 0,1 0 0 0 0,1 4-30 0 0,4-23 11 0 0,1-1 0 0 0,0 1-1 0 0,-1-1 1 0 0,2 1 0 0 0,-1 0-1 0 0,1 2-10 0 0,2 2 70 0 0,-3-7-65 0 0,1 0-1 0 0,0 0 1 0 0,-1 1 0 0 0,1-1 0 0 0,0 0 0 0 0,0 0 0 0 0,0 0 0 0 0,0 0 0 0 0,0 0 0 0 0,0 0 0 0 0,0 0 0 0 0,0 0 0 0 0,0 0 0 0 0,0 0 0 0 0,0-1 0 0 0,1 1 0 0 0,-1 0 0 0 0,0-1 0 0 0,0 1 0 0 0,1-1 0 0 0,-1 1 0 0 0,1-1 0 0 0,-1 0 0 0 0,0 0 0 0 0,1 1 0 0 0,-1-1 0 0 0,1 0 0 0 0,-1 0 0 0 0,0 0 0 0 0,1-1 0 0 0,0 1-5 0 0,4-1 79 0 0,-1-1 1 0 0,0 1-1 0 0,0-1 0 0 0,1 0 1 0 0,-1 0-1 0 0,-1 0 0 0 0,1-1 1 0 0,0 0-1 0 0,-1 0 0 0 0,5-4-79 0 0,4-4 220 0 0,0 0-1 0 0,10-13-219 0 0,-19 20 6 0 0,-1 0 0 0 0,1-1 0 0 0,-1 1-1 0 0,0-1 1 0 0,0 0 0 0 0,0 1 0 0 0,-1-1 0 0 0,0-1 0 0 0,0 1-1 0 0,0 0 1 0 0,0-2-6 0 0,0 1 0 0 0,1 1 0 0 0,-1 0 0 0 0,1 0 0 0 0,0 0 0 0 0,1 0 0 0 0,-1 0 0 0 0,1 0 0 0 0,2-1 0 0 0,0-1 0 0 0,-1 1 0 0 0,0-1 0 0 0,0 0 0 0 0,0-1 0 0 0,-1 1 0 0 0,-1 2 6 0 0,0 0 0 0 0,0 1 0 0 0,0-1 0 0 0,1 1 0 0 0,3-3-6 0 0,-4 4 5 0 0,0-1 0 0 0,0 1-1 0 0,0-1 1 0 0,0 0 0 0 0,-1 1 0 0 0,0-1 0 0 0,2-3-5 0 0,-2 2 2 0 0,-1 2 3 0 0,0 0 0 0 0,0 0 0 0 0,0 1 0 0 0,0-1 1 0 0,1 0-1 0 0,-1 1 0 0 0,1-1 0 0 0,0 1 1 0 0,0-1-1 0 0,0 1 0 0 0,0 0 0 0 0,1-2-5 0 0,19-14 0 0 0,-21 17 0 0 0,0 0 0 0 0,-1 1 0 0 0,1 0 0 0 0,0-1 0 0 0,0 1 0 0 0,-1-1 0 0 0,1 1 0 0 0,0 0 0 0 0,0-1 0 0 0,0 1 0 0 0,-1 0 0 0 0,1 0 0 0 0,0 0 0 0 0,0 0 0 0 0,0 0 0 0 0,0 0 0 0 0,0 0 0 0 0,-1 0 0 0 0,1 0 0 0 0,0 0 0 0 0,0 0 0 0 0,0 0 0 0 0,0 1 0 0 0,-1-1 0 0 0,1 0 0 0 0,0 1 0 0 0,0-1 0 0 0,-1 0 0 0 0,2 1 0 0 0,-1 0 0 0 0,8 5 0 0 0,-6-3-5 0 0,-1 0 0 0 0,0 0 1 0 0,-1 0-1 0 0,1 0 0 0 0,0 0 0 0 0,-1 1 0 0 0,0-1 0 0 0,0 0 0 0 0,0 1 0 0 0,0-1 1 0 0,0 1-1 0 0,-1-1 0 0 0,1 1 0 0 0,-1-1 0 0 0,0 1 0 0 0,0 0 0 0 0,-1 0 5 0 0,1 2-9 0 0,0 0 0 0 0,0 1 1 0 0,1-1-1 0 0,-1 0 0 0 0,1 0 0 0 0,2 4 9 0 0,-2-5-7 0 0,0 1 0 0 0,0 0 1 0 0,0-1-1 0 0,-1 1 1 0 0,0 0-1 0 0,0 0 0 0 0,0-1 1 0 0,-1 5 6 0 0,-1-3-6 0 0,1-5 9 0 0,0 1 0 0 0,1-1-1 0 0,-1 1 1 0 0,1 0 0 0 0,-1-1-1 0 0,1 1 1 0 0,0 0 0 0 0,0-1-1 0 0,0 1 1 0 0,0 0 0 0 0,1-1-1 0 0,-1 1 1 0 0,1 0 0 0 0,-1-1-1 0 0,1 1 1 0 0,0-1 0 0 0,0 1-1 0 0,1 0-2 0 0,-2-2 1 0 0,0 0 0 0 0,1 0-1 0 0,-1-1 1 0 0,0 1-1 0 0,1 0 1 0 0,-1 0 0 0 0,0 0-1 0 0,0 0 1 0 0,0 0-1 0 0,0 0 1 0 0,0 0-1 0 0,0 0 1 0 0,0 0 0 0 0,0 0-1 0 0,-1 0 1 0 0,1 0-1 0 0,0 0 1 0 0,0 0 0 0 0,-1 0-1 0 0,1 0 0 0 0,-1 0 0 0 0,1-1 0 0 0,0 1 0 0 0,-1-1 0 0 0,1 1 0 0 0,0 0 0 0 0,0-1 0 0 0,0 1 0 0 0,0 0 0 0 0,-1-1 0 0 0,1 1 0 0 0,0 0 0 0 0,0-1 0 0 0,0 1 0 0 0,0 0 0 0 0,1-1 0 0 0,-1 1 0 0 0,0 0 0 0 0,0-1 0 0 0,0 1-1 0 0,0 0 1 0 0,1-1 0 0 0,-1 1 0 0 0,0 0 0 0 0,1-1 0 0 0,-1 1 0 0 0,0-1 0 0 0,1 1 0 0 0,-1-1 0 0 0,1 1 0 0 0,0 0 0 0 0,13 9 0 0 0,2 1 27 0 0,-9-10-11 0 0,-1-1-6 0 0,4 0-2 0 0,-1 0-1 0 0,0-1 0 0 0,7 0-7 0 0,-16 0 3 0 0,1 1-1 0 0,0 0 1 0 0,-1 0 0 0 0,1 0 0 0 0,-1-1 0 0 0,1 1 0 0 0,0 0 0 0 0,-1-1-1 0 0,1 1 1 0 0,-1 0 0 0 0,1-1 0 0 0,-1 1 0 0 0,0-1 0 0 0,1 1-1 0 0,-1-1 1 0 0,1 1 0 0 0,-1-1 0 0 0,0 1 0 0 0,1-1 0 0 0,-1 0-3 0 0,3-3 11 0 0,8-5 25 0 0,-7 6-16 0 0,0 0 1 0 0,-1-1 0 0 0,1 1-1 0 0,0-1 1 0 0,-1 0 0 0 0,0 0-1 0 0,0 0 1 0 0,1-2-21 0 0,20-29 87 0 0,-18 28-62 0 0,0-1 1 0 0,0 0-1 0 0,-1 0 1 0 0,0-1 0 0 0,-1 0-1 0 0,0 0-25 0 0,17-34 20 0 0,-16 33-5 0 0,0 0 0 0 0,0-1 0 0 0,-1 0 0 0 0,1-5-15 0 0,-3 13 0 0 0,-1 0 0 0 0,0 0 0 0 0,1 0 0 0 0,0 0 0 0 0,0 0 0 0 0,0 0 0 0 0,0 0 0 0 0,1 0 0 0 0,10-16 0 0 0,-12 15 3 0 0,0 3-1 0 0,-1 0-1 0 0,1 0 1 0 0,-1 1-1 0 0,1-1 1 0 0,-1 0-1 0 0,1 0 1 0 0,-1 0-1 0 0,1 0 1 0 0,0 1-1 0 0,0-1 1 0 0,-1 0 0 0 0,1 0-1 0 0,0 1 1 0 0,0-1-1 0 0,0 1 1 0 0,0-1-1 0 0,0 1 1 0 0,-1-1-1 0 0,1 1 1 0 0,0-1-1 0 0,0 1 1 0 0,0 0 0 0 0,0 0-1 0 0,1-1-1 0 0,-1 2-3 0 0,-1-1-1 0 0,1 1 1 0 0,0-1-1 0 0,-1 0 1 0 0,1 1 0 0 0,0-1-1 0 0,-1 1 1 0 0,1-1-1 0 0,-1 1 1 0 0,1 0 0 0 0,-1-1-1 0 0,1 1 1 0 0,-1 0-1 0 0,0-1 1 0 0,1 1-1 0 0,-1 0 1 0 0,0-1 3 0 0,1 2-9 0 0,6 9-10 0 0,0 0-1 0 0,-1 1 1 0 0,-1 0-1 0 0,0 0 0 0 0,-1 0 1 0 0,0 0-1 0 0,1 11 20 0 0,-1-6-31 0 0,-2 0 1 0 0,1 7 30 0 0,1 10 1 0 0,-4-32-1 0 0,0 0 0 0 0,0 0 0 0 0,0 0 0 0 0,0-1 0 0 0,0 1 0 0 0,-1 0 0 0 0,1 0 0 0 0,0 0 0 0 0,-1-1 0 0 0,0 1 0 0 0,1 0 0 0 0,-1-1 0 0 0,0 2 0 0 0,0-3 0 0 0,1 1 0 0 0,-1 0 0 0 0,1 0 0 0 0,0 0 0 0 0,-1 0 0 0 0,1 0 0 0 0,0 0 0 0 0,-1 0 0 0 0,1 0 0 0 0,0 0 0 0 0,0 0 0 0 0,0 0 0 0 0,0 0 0 0 0,0 0 0 0 0,0 0 0 0 0,0 0 0 0 0,0 0 0 0 0,1 0 0 0 0,-1 0 0 0 0,0 0 0 0 0,1 0 0 0 0,-1 0 0 0 0,0 0 0 0 0,1-1 0 0 0,-1 1 0 0 0,1 0 0 0 0,3 9 0 0 0,-5-1 0 0 0,7-4 11 0 0,-5-4 42 0 0,1-2 0 0 0,11-4 14 0 0,-10 4-50 0 0,-1 0 0 0 0,1 0 0 0 0,-1 0 0 0 0,0 0-1 0 0,0 0 1 0 0,1-1 0 0 0,-1 1 0 0 0,0-1-1 0 0,0 1 1 0 0,0-1-17 0 0,3-3 26 0 0,1 0 11 0 0,0 0 1 0 0,0-1 0 0 0,-1 0 0 0 0,0 0 0 0 0,0 0-1 0 0,-1 0 1 0 0,1-1 0 0 0,0-3-38 0 0,2-3 30 0 0,0 0 0 0 0,1 0 0 0 0,2-1-30 0 0,-2 3 23 0 0,0 0 0 0 0,-2 0 0 0 0,6-11-23 0 0,-8 13 72 0 0,0 1 0 0 0,1 0 0 0 0,4-5-72 0 0,-6 8 21 0 0,1 1 0 0 0,-1-1 0 0 0,0 0 0 0 0,-1-1 0 0 0,1 1-1 0 0,-1 0 1 0 0,2-6-21 0 0,-4 10-3 0 0,1 0 0 0 0,-1 0-1 0 0,1-1 1 0 0,-1 1-1 0 0,1 0 1 0 0,-1 0 0 0 0,1 0-1 0 0,0 0 1 0 0,0 0 0 0 0,0 0-1 0 0,0 0 1 0 0,0 0-1 0 0,0 0 1 0 0,0 0 0 0 0,0 0-1 0 0,0 1 1 0 0,0-1-1 0 0,0 0 1 0 0,0 1 0 0 0,0-1-1 0 0,1 1 1 0 0,-1-1 0 0 0,0 1-1 0 0,0 0 1 0 0,1 0-1 0 0,-1-1 1 0 0,0 1 0 0 0,1 0-1 0 0,-1 0 1 0 0,0 0-1 0 0,1 0 1 0 0,-1 0 0 0 0,0 1-1 0 0,1-1 4 0 0,0 0 8 0 0,0 0-1 0 0,1 1 0 0 0,-1-1 1 0 0,0 1-1 0 0,1-1 0 0 0,-1 1 1 0 0,0 0-1 0 0,0 0 0 0 0,0 0 0 0 0,1 0 1 0 0,-1 1-1 0 0,0-1 0 0 0,-1 0 1 0 0,1 1-1 0 0,0 0 0 0 0,0-1 1 0 0,-1 1-1 0 0,1 0 0 0 0,0 0-7 0 0,12 22-162 0 0,2-2-1 0 0,2 3 163 0 0,-17-24 8 0 0,0 0 0 0 0,-1 1-1 0 0,1-1 1 0 0,0 1 0 0 0,0-1 0 0 0,-1 1 0 0 0,1-1-1 0 0,0 1 1 0 0,-1 0 0 0 0,0-1 0 0 0,1 1-1 0 0,-1 0 1 0 0,0-1 0 0 0,0 1 0 0 0,0 0 0 0 0,0-1-1 0 0,0 1 1 0 0,0 0 0 0 0,-1-1 0 0 0,1 1-1 0 0,0 0-7 0 0,-1 0 9 0 0,1 0 0 0 0,-1 0 0 0 0,1 1 0 0 0,0-1 0 0 0,0 0-1 0 0,0 0 1 0 0,0 1 0 0 0,1-1 0 0 0,-1 0 0 0 0,1 0 0 0 0,-1 0-1 0 0,1 1-8 0 0,6 11 18 0 0,-5-11-11 0 0,-1-1-1 0 0,1 1 0 0 0,-1 0 0 0 0,0 0 1 0 0,0-1-1 0 0,0 1 0 0 0,0 0 0 0 0,-1 2-6 0 0,2 13 18 0 0,0-4 1 0 0,0 0 0 0 0,0 0 0 0 0,4 11-19 0 0,-3-9-67 0 0,-3-13 47 0 0,0-1-1 0 0,1 0 1 0 0,-1 0 0 0 0,0 0-1 0 0,1 0 1 0 0,0 0 0 0 0,-1 0-1 0 0,1-1 1 0 0,0 2 20 0 0,0-2-2 0 0,0 0 0 0 0,-1 0 0 0 0,1-1 0 0 0,0 1 0 0 0,0 0 0 0 0,0-1 0 0 0,-1 1 0 0 0,1-1 0 0 0,0 1-1 0 0,0-1 1 0 0,0 1 0 0 0,0-1 0 0 0,0 0 0 0 0,0 1 0 0 0,0-1 0 0 0,0 0 0 0 0,0 0 0 0 0,0 0 0 0 0,0 1 0 0 0,0-1 0 0 0,0 0 0 0 0,0-1 0 0 0,1 1 2 0 0,1 0 97 0 0,0 0 0 0 0,0 0 1 0 0,0-1-1 0 0,0 0 0 0 0,0 1 0 0 0,0-1 1 0 0,0 0-1 0 0,-1 0 0 0 0,1-1 1 0 0,0 1-1 0 0,0-1 0 0 0,-1 1-97 0 0,29-24 608 0 0,-20 15-661 0 0,-5 4-23 0 0,0 0 0 0 0,-1 0-1 0 0,0 0 1 0 0,2-5 76 0 0,8-9-132 0 0,-3 3 169 0 0,0-1-1 0 0,-2 0 1 0 0,7-15-37 0 0,6-10 54 0 0,-6 11 99 0 0,-2-1-1 0 0,0-4-152 0 0,13-27 178 0 0,-24 55-171 0 0,1-1 0 0 0,1 0 0 0 0,4-5-7 0 0,-10 15 0 0 0,1-1 0 0 0,-1 1 1 0 0,0 0-1 0 0,1-1 0 0 0,-1 1 0 0 0,0 0 0 0 0,1-1 0 0 0,-1 1 1 0 0,1 0-1 0 0,-1 0 0 0 0,1-1 0 0 0,-1 1 0 0 0,1 0 1 0 0,-1 0-1 0 0,0 0 0 0 0,1 0 0 0 0,-1 0 0 0 0,1 0 0 0 0,-1 0 1 0 0,1 0-1 0 0,-1 0 0 0 0,1 0 0 0 0,-1 0 0 0 0,1 0 0 0 0,-1 0 1 0 0,1 0-1 0 0,-1 0 0 0 0,1 0 0 0 0,-1 0 0 0 0,1 0 1 0 0,-1 1-1 0 0,1-1 0 0 0,10 8-29 0 0,-7-2-28 0 0,1 0 0 0 0,-2 0 0 0 0,1 0 0 0 0,-1 1 0 0 0,0-1 0 0 0,1 2 57 0 0,3 9-63 0 0,-4-11 89 0 0,0 1-1 0 0,-1 0 0 0 0,0 0 1 0 0,0 0-1 0 0,0 0 1 0 0,-1 0-1 0 0,0 0 1 0 0,0 0-1 0 0,-1 8-25 0 0,0-10 10 0 0,1 1 0 0 0,0 0 0 0 0,0-1 0 0 0,0 1 0 0 0,1-1 0 0 0,0 0 0 0 0,0 0 0 0 0,1 2-10 0 0,-1-1-29 0 0,0-1 0 0 0,0 0 0 0 0,0 1 0 0 0,-1-1 0 0 0,1 1 0 0 0,-1 0 0 0 0,-1-1 0 0 0,1 4 29 0 0,0 27-67 0 0,0-20 164 0 0,0 1 1 0 0,-2 0 0 0 0,0 4-98 0 0,1-21 0 0 0,-1 9-66 0 0,-1 0 0 0 0,0-1 0 0 0,0 1 1 0 0,-1 2 65 0 0,2-9 3 0 0,0 0 0 0 0,0 0 1 0 0,0 0-1 0 0,0 1 0 0 0,-1-1 1 0 0,1 0-1 0 0,0 0 1 0 0,-1-1-1 0 0,0 1 0 0 0,1 0 1 0 0,-1-1-1 0 0,0 1 0 0 0,0-1 1 0 0,0 1-1 0 0,0-1 0 0 0,-2 1-3 0 0,2-1 62 0 0,0 0-70 0 0,0 1 1 0 0,0-1 0 0 0,0-1-1 0 0,0 1 1 0 0,0 0 0 0 0,0 0 0 0 0,0-1-1 0 0,0 1 1 0 0,0-1 0 0 0,0 0 0 0 0,-1 0-1 0 0,1 0 1 0 0,-2 0 7 0 0,0 0-6 0 0,1 0 0 0 0,-1 0 0 0 0,0 0 0 0 0,1-1 0 0 0,-1 0 0 0 0,0 0 0 0 0,1 0 0 0 0,-1 0 0 0 0,0 0 6 0 0,2 0 12 0 0,0 0-1 0 0,1-1 1 0 0,-1 1 0 0 0,0 0 0 0 0,1 0 0 0 0,-1-1-1 0 0,0 1 1 0 0,1-1 0 0 0,0 0 0 0 0,-1 1 0 0 0,1-1-1 0 0,0 0 1 0 0,0 0 0 0 0,0 0 0 0 0,0 0 0 0 0,0-1-12 0 0,-10-19-307 0 0,8 17 320 0 0,1 0-1 0 0,-1 0 1 0 0,1 0-1 0 0,0-1 1 0 0,-1-4-13 0 0,2 3 185 0 0,-2-18-512 0 0,3 23 225 0 0,0 1-1 0 0,1 0 1 0 0,-1-1-1 0 0,0 1 1 0 0,1-1-1 0 0,-1 1 1 0 0,1 0-1 0 0,0-1 1 0 0,-1 1-1 0 0,1 0 1 0 0,0-1-1 0 0,0 1 1 0 0,0 0-1 0 0,0 0 1 0 0,0 0-1 0 0,0 0 1 0 0,0 0 102 0 0,6-10-1475 0 0,-6 9 1183 0 0,0 1 1 0 0,0-1-1 0 0,0 1 0 0 0,0-1 1 0 0,0 1-1 0 0,0-1 0 0 0,0 1 1 0 0,0 0-1 0 0,0 0 1 0 0,1-1-1 0 0,-1 1 0 0 0,1 0 292 0 0,27-16-3372 0 0,-6 4-4599 0 0</inkml:trace>
  <inkml:trace contextRef="#ctx0" brushRef="#br0" timeOffset="522.8298">1800 338 15664 0 0,'0'0'61'0'0,"-1"-1"0"0"0,0 1 1 0 0,1-1-1 0 0,-1 1 0 0 0,0-1 1 0 0,1 0-1 0 0,-1 0 0 0 0,1 1 1 0 0,-1-1-1 0 0,1 0 1 0 0,-1 0-1 0 0,1 1 0 0 0,0-1 1 0 0,-1 0-1 0 0,1 0 0 0 0,0 0 1 0 0,0 0-1 0 0,0 1 0 0 0,0-1 1 0 0,-1 0-1 0 0,1 0 1 0 0,0 0-1 0 0,1 0 0 0 0,-1 0 1 0 0,0 0-1 0 0,0 1 0 0 0,0-2-61 0 0,11-26-72 0 0,-10 25 481 0 0,1 0 1 0 0,-1-1-1 0 0,0 1 0 0 0,0 0 0 0 0,0 0 1 0 0,0-1-1 0 0,0 0-409 0 0,-1 2 521 0 0,-1 1-416 0 0,1 1 0 0 0,0 0 0 0 0,0-1 1 0 0,0 1-1 0 0,0-1 0 0 0,0 1 0 0 0,0-1 1 0 0,0 1-1 0 0,0-1 0 0 0,0 1 1 0 0,0-1-1 0 0,0 1 0 0 0,0-1 0 0 0,1 1 1 0 0,-1-1-1 0 0,0 1 0 0 0,0 0 1 0 0,0-1-1 0 0,1 1 0 0 0,-1-1 0 0 0,0 1 1 0 0,0 0-1 0 0,1-1 0 0 0,-1 1 0 0 0,0-1 1 0 0,1 1-1 0 0,-1 0 0 0 0,0 0 1 0 0,1-1-1 0 0,-1 1 0 0 0,1 0 0 0 0,-1 0 1 0 0,1-1-1 0 0,-1 1 0 0 0,0 0 0 0 0,1 0 1 0 0,-1 0-1 0 0,1 0 0 0 0,-1-1 1 0 0,1 1-1 0 0,-1 0-105 0 0,1 0 63 0 0,0 1-1 0 0,0-1 1 0 0,0 0 0 0 0,-1 0 0 0 0,1 0-1 0 0,0 1 1 0 0,0-1 0 0 0,-1 0 0 0 0,1 1-1 0 0,0-1 1 0 0,0 0 0 0 0,-1 1 0 0 0,1-1-1 0 0,-1 1 1 0 0,1-1 0 0 0,0 1-1 0 0,-1-1 1 0 0,1 1 0 0 0,-1 0 0 0 0,1-1-1 0 0,-1 1 1 0 0,1 0 0 0 0,-1-1 0 0 0,0 1-1 0 0,1 0 1 0 0,-1 0 0 0 0,0-1 0 0 0,1 2-63 0 0,4 26 728 0 0,-4-19-565 0 0,6 14-142 0 0,-6-18-22 0 0,1-1 1 0 0,-1 1-1 0 0,1-1 0 0 0,-1 1 1 0 0,-1 0-1 0 0,1 3 1 0 0,-2 7-14 0 0,0-12 1 0 0,1 1 0 0 0,0-1 0 0 0,-1 1 0 0 0,2-1 0 0 0,-1 1 0 0 0,0 2 13 0 0,7 22-63 0 0,-4-19 46 0 0,-1 1 0 0 0,0-1 0 0 0,-1 1 0 0 0,0 0 0 0 0,0 0 17 0 0,-1-1 17 0 0,0-1-1 0 0,1 1 1 0 0,0 0-1 0 0,1 0 1 0 0,1 4-17 0 0,-3-10 6 0 0,1 0-1 0 0,0 0 1 0 0,1-1 0 0 0,-1 1 0 0 0,0 0 0 0 0,1 0-1 0 0,0-1 1 0 0,-1 1 0 0 0,1-1 0 0 0,0 1 0 0 0,0-1-1 0 0,1 0 1 0 0,-1 0 0 0 0,0 0 0 0 0,1 0 0 0 0,-1 0 0 0 0,1-1-7 0 0,-1 1 34 0 0,1 0 0 0 0,-1-1-1 0 0,1 0 1 0 0,0 0-1 0 0,-1 0 1 0 0,1 0 0 0 0,0 0-1 0 0,0 0 1 0 0,2 0-33 0 0,-4-2 25 0 0,1 1 0 0 0,0 0 0 0 0,0-1 0 0 0,0 1 0 0 0,0-1 0 0 0,0 1 0 0 0,0-1 0 0 0,-1 0 0 0 0,1 0 0 0 0,0 0 0 0 0,0 0 0 0 0,-1 0 0 0 0,1 0 0 0 0,1-1-25 0 0,2-3 84 0 0,1 0-1 0 0,0 0 0 0 0,-1 0 0 0 0,0-1 1 0 0,-1 1-1 0 0,1-1 0 0 0,3-6-83 0 0,7-13 243 0 0,-8 15-136 0 0,-1-1 0 0 0,0 0 1 0 0,0 0-1 0 0,1-8-107 0 0,-2 7 98 0 0,1 1-1 0 0,-1-1 1 0 0,2 1-1 0 0,0 0 1 0 0,4-4-98 0 0,10-17-1 0 0,-20 31-110 0 0,0 1 121 0 0,1 0 0 0 0,-1 0 0 0 0,1 0 1 0 0,0 1-1 0 0,-1-1 0 0 0,1 1 0 0 0,-1-1 0 0 0,1 1 0 0 0,-1-1 0 0 0,1 1 0 0 0,-1 0 1 0 0,0 0-1 0 0,1 0 0 0 0,-1 0 0 0 0,0 0 0 0 0,1 0 0 0 0,-1 0 0 0 0,0 0 0 0 0,0 1 1 0 0,0-1-1 0 0,0 0-10 0 0,3 5 30 0 0,-1 0 0 0 0,1 1-1 0 0,-1-1 1 0 0,1 4-30 0 0,6 10-87 0 0,6 7 75 0 0,5 9 11 0 0,2 9 1 0 0,-20-41-4 0 0,0 1 0 0 0,0-1 0 0 0,0 0 0 0 0,1 0 0 0 0,-1 0 0 0 0,1-1 0 0 0,0 1 0 0 0,0-1 0 0 0,0 0 0 0 0,1 0 0 0 0,-1 0 0 0 0,1-1 0 0 0,-1 1 0 0 0,1-1 0 0 0,0 0 0 0 0,2 0 4 0 0,-5-2-7 0 0,-1 0-1 0 0,1 0 1 0 0,0 0-1 0 0,0 0 1 0 0,0 0-1 0 0,0 0 1 0 0,-1-1-1 0 0,1 1 1 0 0,0-1-1 0 0,0 1 1 0 0,-1-1-1 0 0,1 0 1 0 0,0 0 0 0 0,-1 1-1 0 0,2-2 8 0 0,0 0-24 0 0,0 0 0 0 0,1-1 0 0 0,-1 1 0 0 0,0 0 0 0 0,-1-1 0 0 0,1 0 0 0 0,0 0 24 0 0,2-4 51 0 0,0-1 1 0 0,-1 1-1 0 0,1-1 1 0 0,-2 0-1 0 0,1 0 0 0 0,-1-1 1 0 0,2-6-52 0 0,-4 11 24 0 0,11-25 287 0 0,-8 21-172 0 0,0 0 1 0 0,-1 0-1 0 0,1-6-139 0 0,-1 1 199 0 0,-2 1 0 0 0,0 0-1 0 0,0-4-198 0 0,0 3-43 0 0,0 0 0 0 0,1 0 0 0 0,1-4 43 0 0,7-23-2796 0 0,6-8 2796 0 0,-12 35-6966 0 0,0 1-2291 0 0</inkml:trace>
  <inkml:trace contextRef="#ctx0" brushRef="#br0" timeOffset="1239.8599">2651 369 6448 0 0,'0'0'498'0'0,"0"0"86"0"0,0 0 1580 0 0,0 0 726 0 0,0 0 146 0 0,0 0-242 0 0,0 0-1143 0 0,0 0-503 0 0,2 1-100 0 0,6 3-552 0 0,0 0 0 0 0,0 0 0 0 0,0-1 0 0 0,1 0 0 0 0,-1-1 0 0 0,1 0 0 0 0,0 0 1 0 0,-1-1-1 0 0,1 0 0 0 0,0 0 0 0 0,3-1-496 0 0,-8-1 15 0 0,-1 1 1 0 0,1-1-1 0 0,0 0 1 0 0,-1 0-1 0 0,1 0 0 0 0,0 0 1 0 0,-1-1-1 0 0,0 1 1 0 0,3-2-16 0 0,2-1-90 0 0,-6 3 86 0 0,0-1 0 0 0,0 1-1 0 0,0-1 1 0 0,0 1 0 0 0,0-1 0 0 0,0 0 0 0 0,0 1-1 0 0,-1-1 1 0 0,1 0 0 0 0,-1 0 0 0 0,1 0-1 0 0,-1 0 1 0 0,0-1 0 0 0,0 1 0 0 0,0 0-1 0 0,0 0 1 0 0,0-2 4 0 0,1-2-4 0 0,0 0 0 0 0,-1 0 0 0 0,0 0 0 0 0,0-1 0 0 0,-1 1 0 0 0,0-4 4 0 0,0 7 3 0 0,1-17 369 0 0,-2 0 0 0 0,-2-13-372 0 0,2 28 68 0 0,0-1 1 0 0,0 1-1 0 0,-1 0 0 0 0,0-1 1 0 0,0 1-1 0 0,0 0 0 0 0,0 0 1 0 0,-1 0-1 0 0,0 0 0 0 0,0 1 1 0 0,-2-4-69 0 0,4 8 5 0 0,0-1 1 0 0,1 0-1 0 0,-1 0 1 0 0,0 1-1 0 0,1-1 1 0 0,-1 1-1 0 0,0-1 1 0 0,0 1-1 0 0,0-1 1 0 0,1 1-1 0 0,-1-1 1 0 0,0 1-1 0 0,0 0 1 0 0,0-1-1 0 0,0 1 1 0 0,0 0-1 0 0,0 0 1 0 0,0 0-1 0 0,0 0 1 0 0,0 0-1 0 0,0 0 1 0 0,0 0-1 0 0,1 0 1 0 0,-1 0-1 0 0,0 0 1 0 0,0 0-1 0 0,0 1 0 0 0,0-1 1 0 0,0 0-1 0 0,0 1 1 0 0,0-1-1 0 0,0 1 1 0 0,1-1-1 0 0,-1 1 1 0 0,0-1-1 0 0,0 1-5 0 0,-4 3-92 0 0,1 0 0 0 0,-1 0 0 0 0,1 0 0 0 0,0 1-1 0 0,-2 2 93 0 0,1 0 144 0 0,0-1-69 0 0,1 0-1 0 0,0 0 1 0 0,0 0 0 0 0,1 1 0 0 0,-1 0-1 0 0,2 0 1 0 0,-3 7-75 0 0,-4 9-123 0 0,5-11 55 0 0,0 0 0 0 0,0 1 0 0 0,1 0 0 0 0,1-1 0 0 0,0 1 0 0 0,1 0 0 0 0,0 12 68 0 0,2 1-122 0 0,0 0 0 0 0,2 0-1 0 0,4 12 123 0 0,-5-29 10 0 0,1 0 1 0 0,0 0-1 0 0,1 0 0 0 0,-1 0 1 0 0,2-1-1 0 0,-1 0 0 0 0,1 1 1 0 0,1-1-11 0 0,-4-5 31 0 0,-1-1-1 0 0,1-1 1 0 0,0 1 0 0 0,0 0-1 0 0,0 0 1 0 0,0-1 0 0 0,0 1-1 0 0,0-1 1 0 0,0 1 0 0 0,0-1 0 0 0,1 0-1 0 0,-1 0 1 0 0,0 0 0 0 0,1 0-1 0 0,-1-1 1 0 0,1 1 0 0 0,-1-1 0 0 0,1 1-1 0 0,-1-1 1 0 0,1 0 0 0 0,-1 0-1 0 0,1 0 1 0 0,-1 0 0 0 0,1 0-1 0 0,0-1 1 0 0,-1 1 0 0 0,0-1 0 0 0,1 0-1 0 0,-1 1 1 0 0,1-1 0 0 0,1-1-31 0 0,21-7 49 0 0,-18 7-27 0 0,0 0 0 0 0,-1-1 1 0 0,1 0-1 0 0,-1 0 0 0 0,1 0 0 0 0,2-3-22 0 0,7-6 139 0 0,-2 0 0 0 0,0-1 0 0 0,0 0 0 0 0,10-14-139 0 0,43-63 336 0 0,-58 78-302 0 0,4-8 117 0 0,8-18-151 0 0,7-10 110 0 0,-3 6-27 0 0,-3-1-1 0 0,-2-1 1 0 0,6-18-83 0 0,-6 13 33 0 0,-19 46-28 0 0,0 1 0 0 0,0-1 0 0 0,0 0 0 0 0,0 0-1 0 0,-1 0 1 0 0,1 1 0 0 0,-1-1 0 0 0,1 0 0 0 0,-1 0 0 0 0,0-2-5 0 0,0 5 5 0 0,0-1 1 0 0,-1 1 0 0 0,1 0-1 0 0,0-1 1 0 0,0 1 0 0 0,0-1-1 0 0,0 1 1 0 0,-1-1 0 0 0,1 1 0 0 0,0 0-1 0 0,0-1 1 0 0,-1 1 0 0 0,1-1-1 0 0,0 1 1 0 0,-1 0 0 0 0,1-1-1 0 0,0 1 1 0 0,-1 0 0 0 0,1-1-1 0 0,0 1 1 0 0,-1 0 0 0 0,1 0 0 0 0,-1 0-1 0 0,1-1-5 0 0,-1 1 16 0 0,0 0-1 0 0,-1 0 0 0 0,1 0 0 0 0,0 0 1 0 0,0 0-1 0 0,0 0 0 0 0,-1 0 0 0 0,1 0 1 0 0,0 0-1 0 0,0 0 0 0 0,0 1 0 0 0,0-1 1 0 0,0 0-1 0 0,-1 1-15 0 0,-9 4-72 0 0,1 0-1 0 0,0 0 1 0 0,0 1-1 0 0,0 0 1 0 0,1 1 0 0 0,0 0-1 0 0,0 0 1 0 0,1 1-1 0 0,0 0 1 0 0,0 1 0 0 0,1-1-1 0 0,0 2 1 0 0,-3 5 72 0 0,7-10-61 0 0,0 0 1 0 0,1 0 0 0 0,0 0-1 0 0,0 1 1 0 0,0-1 0 0 0,1 1-1 0 0,-1-1 1 0 0,1 1 0 0 0,1 0-1 0 0,-1 0 1 0 0,1-1 0 0 0,0 1-1 0 0,0 4 61 0 0,1-1-147 0 0,1 0 0 0 0,0-1 0 0 0,0 1 0 0 0,0-1 0 0 0,1 0 0 0 0,1 0 0 0 0,-1 0-1 0 0,5 7 148 0 0,40 64-2182 0 0,-42-70 1802 0 0,-1 2 0 0 0,0-1 0 0 0,3 8 380 0 0,-7-14 8 0 0,1 0 1 0 0,-1 0 0 0 0,0 0 0 0 0,0 0-1 0 0,-1 1 1 0 0,1-1 0 0 0,-1 0 0 0 0,0 0-1 0 0,0 0 1 0 0,0 1 0 0 0,-1 2-9 0 0,-3 7 13 0 0,2-9-13 0 0,1 0 0 0 0,-1 0 0 0 0,1 0 0 0 0,1 0 0 0 0,-1 5 0 0 0,1-7 0 0 0,-1 0 0 0 0,1 0 0 0 0,-1-1 0 0 0,1 1 0 0 0,-1 0 0 0 0,0 0 0 0 0,0-1 0 0 0,0 1 0 0 0,0 0 0 0 0,0-1 0 0 0,0 0 0 0 0,0 0 0 0 0,0 1 0 0 0,0-1 0 0 0,1 1 0 0 0,-1-1 0 0 0,1 1 0 0 0,0 1 0 0 0,-2 9 16 0 0,1-12-7 0 0,1 0 0 0 0,-1 0 0 0 0,1 0 0 0 0,0 0 0 0 0,0 0 0 0 0,-1 0 0 0 0,1 0 0 0 0,0 0 0 0 0,0 0 0 0 0,0 0 0 0 0,0 0 0 0 0,0 1 0 0 0,1-1 0 0 0,-1 0 0 0 0,0 0 0 0 0,0 0 0 0 0,1 0 0 0 0,-1 0-1 0 0,0 0 1 0 0,1 0 0 0 0,-1 0 0 0 0,1-1 0 0 0,0 1 0 0 0,-1 0 0 0 0,1 0-9 0 0,3 2 64 0 0,0 0 1 0 0,0 0-1 0 0,0 0 0 0 0,0-1 0 0 0,0 0 0 0 0,1 0 0 0 0,-1 0 0 0 0,1 0 1 0 0,0-1-1 0 0,-1 1 0 0 0,1-1 0 0 0,0-1 0 0 0,0 1 0 0 0,0-1 0 0 0,-1 1 1 0 0,1-1-1 0 0,1-1-64 0 0,6 0 101 0 0,1 0 0 0 0,-1-2-1 0 0,1 1 1 0 0,-1-2 0 0 0,0 1 0 0 0,1-2-101 0 0,47-21 80 0 0,-52 22-409 0 0,-5 3-710 0 0,1 0 0 0 0,-1-1 0 0 0,0 0-1 0 0,1 0 1 0 0,-1 0 0 0 0,0 0 0 0 0,0 0 0 0 0,2-2 1039 0 0,1-3-8157 0 0</inkml:trace>
  <inkml:trace contextRef="#ctx0" brushRef="#br0" timeOffset="1588.461">4007 299 19351 0 0,'0'0'439'0'0,"0"0"62"0"0,0 0 33 0 0,0 0-65 0 0,2 0-309 0 0,32-1 5043 0 0,14-4-5203 0 0,-28 3 460 0 0,73-18 254 0 0,-69 17-738 0 0,-19 1-414 0 0,0 1-1 0 0,0 1 0 0 0,0-1 1 0 0,0 1-1 0 0,0 0 0 0 0,0 0 1 0 0,1 0-1 0 0,-1 1 439 0 0,8 3-8818 0 0</inkml:trace>
  <inkml:trace contextRef="#ctx0" brushRef="#br0" timeOffset="1942.248">3971 494 17503 0 0,'4'2'552'0'0,"0"0"-1"0"0,0-1 1 0 0,1 1-1 0 0,-1-1 0 0 0,1 0 1 0 0,-1 0-1 0 0,0-1 0 0 0,1 1 1 0 0,-1-1-1 0 0,1 0 0 0 0,-1 0 1 0 0,1-1-1 0 0,2 0-551 0 0,17 0 1144 0 0,9 0-273 0 0,0-2 0 0 0,7-3-871 0 0,1 0-110 0 0,4 2 110 0 0,58-7-4121 0 0,-77 6 2658 0 0</inkml:trace>
  <inkml:trace contextRef="#ctx0" brushRef="#br0" timeOffset="2343.0279">5550 22 11200 0 0,'0'0'513'0'0,"13"-2"190"0"0,-12 1-574 0 0,-1 1 0 0 0,1 0 0 0 0,-1 0 0 0 0,1 0 0 0 0,-1 0 0 0 0,1 0 1 0 0,-1 0-1 0 0,1 0 0 0 0,-1 0 0 0 0,1 0 0 0 0,-1 0 0 0 0,1 0 0 0 0,-1 0 1 0 0,1 1-1 0 0,-1-1 0 0 0,1 0 0 0 0,-1 0 0 0 0,1 0 0 0 0,-1 1 0 0 0,1-1 0 0 0,-1 0 1 0 0,0 1-1 0 0,1-1 0 0 0,-1 0 0 0 0,1 1-129 0 0,-1-1 264 0 0,1 0 0 0 0,-1 1 0 0 0,1-1 0 0 0,-1 1 0 0 0,0-1 0 0 0,1 1 1 0 0,-1 0-1 0 0,1-1 0 0 0,-1 1 0 0 0,0-1 0 0 0,1 1 0 0 0,-1 0 0 0 0,0-1 0 0 0,0 1 0 0 0,1 0 0 0 0,-1-1 0 0 0,0 1 0 0 0,0 0 1 0 0,0-1-1 0 0,0 1 0 0 0,0 0 0 0 0,0-1 0 0 0,0 1 0 0 0,0 0-264 0 0,-1 2 299 0 0,0-1 1 0 0,0 1-1 0 0,0-1 0 0 0,0 1 0 0 0,1-1 1 0 0,0 1-1 0 0,-1-1 0 0 0,1 1 1 0 0,0 0-1 0 0,0-1 0 0 0,0 1 0 0 0,1 1-299 0 0,-1-2 131 0 0,0 1 0 0 0,0 0-1 0 0,0 0 1 0 0,0 0-1 0 0,0 0 1 0 0,-1 0-1 0 0,1 0 1 0 0,-1-1 0 0 0,0 1-1 0 0,0 1-130 0 0,-1 1 101 0 0,-1 0 1 0 0,1 0-1 0 0,-1-1 0 0 0,0 1 0 0 0,0-1 1 0 0,0 0-1 0 0,0 0 0 0 0,-1 0 0 0 0,0 0 0 0 0,0-1 1 0 0,0 1-1 0 0,0-1 0 0 0,-3 2-101 0 0,-1-1 37 0 0,-17 8 108 0 0,0 2 0 0 0,0 2-145 0 0,-23 11 53 0 0,30-17-27 0 0,0 0 1 0 0,1 1-27 0 0,-7 5 21 0 0,-1-2 0 0 0,0-1 0 0 0,-4 1-21 0 0,-16 8 12 0 0,23-8 41 0 0,19-12-26 0 0,0 0 0 0 0,0 0 0 0 0,0 0-1 0 0,0 0 1 0 0,0 0 0 0 0,-1-1 0 0 0,1 0 0 0 0,-3 1-27 0 0,6-2 17 0 0,-1 0 1 0 0,1 0-1 0 0,-1 0 0 0 0,1 0 1 0 0,-1 0-1 0 0,1 0 0 0 0,-1 1 1 0 0,1-1-1 0 0,-1 0 1 0 0,1 0-1 0 0,0 0 0 0 0,-1 0 1 0 0,1 1-1 0 0,-1-1 0 0 0,1 0 1 0 0,-1 0-1 0 0,1 1 0 0 0,0-1 1 0 0,-1 0-1 0 0,1 1 0 0 0,0-1 1 0 0,-1 0-1 0 0,1 1 0 0 0,0-1 1 0 0,0 1-1 0 0,-1-1 0 0 0,1 0 1 0 0,0 1-1 0 0,0-1 0 0 0,0 1 1 0 0,0-1-18 0 0,0 1 8 0 0,0 0 0 0 0,1 0 0 0 0,-1 0 0 0 0,1 0 0 0 0,-1 0 1 0 0,1-1-1 0 0,0 1 0 0 0,-1 0 0 0 0,1 0 0 0 0,0-1 0 0 0,-1 1 0 0 0,1 0 1 0 0,0-1-1 0 0,0 1 0 0 0,0-1 0 0 0,0 1-8 0 0,11 6 38 0 0,0-1 0 0 0,0-1-1 0 0,0 0 1 0 0,1 0 0 0 0,0-1-1 0 0,-1-1 1 0 0,6 1-38 0 0,40 11 176 0 0,-15-3-133 0 0,-31-9-38 0 0,0 0 1 0 0,0 1 0 0 0,0 0 0 0 0,-1 1 0 0 0,6 3-6 0 0,13 8 13 0 0,-3-1 5 0 0,-1 0-1 0 0,5 6-17 0 0,78 48-436 0 0,-10-3 860 0 0,-32-24-276 0 0,-58-40-159 0 0,-1 1 1 0 0,0-1-1 0 0,1 0 0 0 0,-1-1 0 0 0,1 0 0 0 0,0 0 1 0 0,-1-1 10 0 0,-6 0-388 0 0,-5 0-236 0 0,3 0 571 0 0,-11-1-1054 0 0,5 0-4609 0 0,4 0 3926 0 0,-7 1-7072 0 0</inkml:trace>
  <inkml:trace contextRef="#ctx0" brushRef="#br0" timeOffset="2844.29">6046 69 18255 0 0,'-17'-15'2160'0'0,"16"14"-1210"0"0,1 1 307 0 0,0 0 58 0 0,0 0-166 0 0,0 0-674 0 0,0 0-38 0 0,0 0 62 0 0,0 0 11 0 0,1 2-51 0 0,0 0-414 0 0,0 1 3 0 0,0 1 0 0 0,0-1-1 0 0,1 0 1 0 0,-1 0 0 0 0,1 0-1 0 0,-1 0 1 0 0,1 0 0 0 0,0 0-1 0 0,1-1 1 0 0,-1 1 0 0 0,0-1-1 0 0,1 1 1 0 0,0-1-48 0 0,54 45 1259 0 0,-40-32-1357 0 0,0-1-1 0 0,2 0 1 0 0,15 8 98 0 0,58 21 0 0 0,-86-40 30 0 0,-1-2 0 0 0,1 1 0 0 0,-1-1 0 0 0,1 0 0 0 0,0 0 0 0 0,-1 0 0 0 0,1-1 0 0 0,1 0-30 0 0,-1 0 59 0 0,1 1 1 0 0,0-1-1 0 0,-1 1 1 0 0,1 1-1 0 0,4 0-59 0 0,49 17-316 0 0,-58-18 382 0 0,-2-1 7 0 0,0 0-70 0 0,0 0 0 0 0,1 0 0 0 0,-1 1 0 0 0,0-1 0 0 0,0 0 0 0 0,1 0 0 0 0,-1 0 0 0 0,0 0 0 0 0,0 1 0 0 0,0-1 0 0 0,1 0 0 0 0,-1 0 0 0 0,0 1 0 0 0,0-1 0 0 0,0 0 0 0 0,0 0 0 0 0,0 0 0 0 0,1 1 0 0 0,-1-1 0 0 0,0 0 0 0 0,0 1 0 0 0,0-1 0 0 0,0 0 0 0 0,0 0 0 0 0,0 1 0 0 0,0-1 0 0 0,0 0 0 0 0,0 1 0 0 0,0-1 0 0 0,0 0 0 0 0,0 0 0 0 0,0 1 0 0 0,0-1 0 0 0,0 0 1 0 0,0 0-1 0 0,0 1 0 0 0,0-1 0 0 0,-1 0-3 0 0,-2 13 98 0 0,3-12-95 0 0,-3 7-3 0 0,0-1 0 0 0,0 0 0 0 0,-1 1 0 0 0,0-1 0 0 0,0 0 0 0 0,-1-1 0 0 0,-2 3 0 0 0,-40 44 0 0 0,17-21 0 0 0,-45 47 923 0 0,66-69-764 0 0,1 0 0 0 0,0 1 0 0 0,1 0 0 0 0,-5 8-159 0 0,6-8 80 0 0,0-1 0 0 0,-1 0 1 0 0,0 0-1 0 0,-1 0 0 0 0,0-1 0 0 0,-2 1-80 0 0,9-9 0 0 0,-11 9 0 0 0,1 0 0 0 0,1 1 0 0 0,-3 4 0 0 0,-11 10 5 0 0,20-20-10 0 0,-1-1 1 0 0,1 1 0 0 0,0 0 0 0 0,0 0 0 0 0,1 0 0 0 0,-2 2 4 0 0,5-6-96 0 0,0-1-3 0 0,0 0-29 0 0,0 0-162 0 0,0 0-78 0 0,0 0-15 0 0,0 0-160 0 0,0 0-666 0 0,1 0-293 0 0,6-3-60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6:57.416"/>
    </inkml:context>
    <inkml:brush xml:id="br0">
      <inkml:brushProperty name="width" value="0.05" units="cm"/>
      <inkml:brushProperty name="height" value="0.05" units="cm"/>
    </inkml:brush>
  </inkml:definitions>
  <inkml:trace contextRef="#ctx0" brushRef="#br0">1 39 19455 0 0,'0'0'0'0'0</inkml:trace>
  <inkml:trace contextRef="#ctx0" brushRef="#br0" timeOffset="1">155 58 19455 0 0,'-31'-19'0'0'0</inkml:trace>
  <inkml:trace contextRef="#ctx0" brushRef="#br0" timeOffset="2">67 20 19455 0 0,'0'0'0'0'0</inkml:trace>
  <inkml:trace contextRef="#ctx0" brushRef="#br0" timeOffset="3">49 0 21503 0 0,'0'0'0'0'0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7:00.239"/>
    </inkml:context>
    <inkml:brush xml:id="br0">
      <inkml:brushProperty name="width" value="0.05" units="cm"/>
      <inkml:brushProperty name="height" value="0.05" units="cm"/>
    </inkml:brush>
  </inkml:definitions>
  <inkml:trace contextRef="#ctx0" brushRef="#br0">291 445 2304 0 0,'0'0'101'0'0,"0"0"327"0"0,0 0 1290 0 0,0 0 565 0 0,0 0 111 0 0,0-1 388 0 0,4-6-1886 0 0,-4 5-554 0 0,1 0-1 0 0,-1 1 0 0 0,1-1 0 0 0,-1 0 1 0 0,1 1-1 0 0,-1-1 0 0 0,0 0 1 0 0,0 1-1 0 0,0-1 0 0 0,0 0 1 0 0,0 1-1 0 0,0-1 0 0 0,0 0 1 0 0,-1 0-1 0 0,1 1 0 0 0,-1-2-341 0 0,-1-10 1324 0 0,1 12-1165 0 0,0 0 0 0 0,-1 0-1 0 0,1 0 1 0 0,-1 0 0 0 0,1 0 0 0 0,-1 1-1 0 0,1-1 1 0 0,-1 0 0 0 0,1 1-1 0 0,-1-1-158 0 0,1 1 183 0 0,-3-1-46 0 0,0-1 1 0 0,0 2-1 0 0,0-1 1 0 0,0 0-1 0 0,-1 1 1 0 0,1-1-1 0 0,0 1 1 0 0,0 0-1 0 0,0 1 1 0 0,0-1 0 0 0,0 1-1 0 0,0 0 1 0 0,0 0-1 0 0,0 0 1 0 0,0 0-1 0 0,0 1 1 0 0,0-1-1 0 0,0 1 1 0 0,1 0-1 0 0,-1 0 1 0 0,1 1-1 0 0,-2 0-137 0 0,-5 4 68 0 0,0 1-1 0 0,1 0 1 0 0,0 1-1 0 0,0-1 1 0 0,0 2-1 0 0,-5 8-67 0 0,-37 48 204 0 0,47-60-196 0 0,1-1-1 0 0,0 0 0 0 0,0 1 1 0 0,1 0-1 0 0,-1-1 1 0 0,1 1-1 0 0,0 3-7 0 0,-1-1 4 0 0,0 0 0 0 0,0-1 0 0 0,-4 8-4 0 0,5-11 19 0 0,-1 0 1 0 0,1 0-1 0 0,0 1 0 0 0,0-1 0 0 0,1 0 0 0 0,-1 1 1 0 0,1 0-1 0 0,0-1 0 0 0,0 1 0 0 0,0 2-19 0 0,-6 26 339 0 0,7-32-325 0 0,0 0 0 0 0,0-1-1 0 0,1 1 1 0 0,-1 0 0 0 0,0 0 0 0 0,0-1 0 0 0,1 1-1 0 0,-1-1 1 0 0,1 1 0 0 0,-1 0 0 0 0,0-1 0 0 0,1 1 0 0 0,-1-1-1 0 0,1 1 1 0 0,-1-1 0 0 0,1 1 0 0 0,0-1 0 0 0,-1 1 0 0 0,1-1-1 0 0,-1 0 1 0 0,1 1 0 0 0,0-1 0 0 0,-1 0 0 0 0,1 1-1 0 0,0-1 1 0 0,0 0 0 0 0,-1 0 0 0 0,1 0 0 0 0,0 0 0 0 0,-1 0-1 0 0,1 0 1 0 0,0 0 0 0 0,0 0-14 0 0,3 1 6 0 0,-1-1 0 0 0,1 0-1 0 0,-1 0 1 0 0,1-1 0 0 0,-1 1 0 0 0,2-1-6 0 0,-1-1 29 0 0,0 1 0 0 0,1-1 0 0 0,-1-1 0 0 0,0 1 0 0 0,0-1 0 0 0,0 1 0 0 0,0-1 1 0 0,-1 0-1 0 0,1 0 0 0 0,1-3-29 0 0,2 0 51 0 0,-2-1 0 0 0,1 0 0 0 0,-1-1 0 0 0,1 1 0 0 0,0-3-51 0 0,12-25 204 0 0,-2 0 0 0 0,7-20-204 0 0,13-60 1107 0 0,9-56-1107 0 0,-22 76-63 0 0,16-25 3 0 0,-39 119 60 0 0,1 0 1 0 0,-1 0-1 0 0,0 0 0 0 0,0 0 0 0 0,0 1 0 0 0,1-1 1 0 0,-1 0-1 0 0,1 0 0 0 0,-1 0 0 0 0,0 0 0 0 0,1 1 0 0 0,-1-1 1 0 0,1 0-1 0 0,0 1 0 0 0,-1-1 0 0 0,1 0 0 0 0,0 1 1 0 0,0-1-1 0 0,-1 1 0 0 0,0 0 0 0 0,1 0 0 0 0,-1 0 0 0 0,0 1 0 0 0,1-1 0 0 0,-1 0 1 0 0,0 0-1 0 0,1 1 0 0 0,-1-1 0 0 0,0 0 0 0 0,1 0 0 0 0,-1 1 0 0 0,0-1 1 0 0,0 0-1 0 0,0 1 0 0 0,1-1 0 0 0,-1 0 0 0 0,0 1 0 0 0,0-1 0 0 0,0 0 0 0 0,1 1 1 0 0,-1-1-1 0 0,0 1 0 0 0,0-1 0 0 0,0 0 0 0 0,0 1 0 0 0,7 38-35 0 0,-5 14 36 0 0,-1 1-1 0 0,-5 14 0 0 0,1 35 3 0 0,3-81 9 0 0,-1 31-62 0 0,3-1 0 0 0,9 52 50 0 0,-9-87 0 0 0,-1-9 0 0 0,0 0 0 0 0,1 1 0 0 0,0-1 0 0 0,0 0 0 0 0,0 0 0 0 0,1 0 0 0 0,1 0 0 0 0,1 3 0 0 0,-3-9 7 0 0,-2-1-4 0 0,1 0 0 0 0,0 0 1 0 0,0 0-1 0 0,0 0 0 0 0,-1 0 1 0 0,1 0-1 0 0,0 0 0 0 0,0 0 1 0 0,0-1-1 0 0,1 1 0 0 0,-1 0 1 0 0,0-1-1 0 0,0 1 0 0 0,0-1 1 0 0,0 1-1 0 0,1-1 0 0 0,-1 0 1 0 0,0 1-1 0 0,0-1 0 0 0,1 0 1 0 0,-1 0-1 0 0,0 0-3 0 0,2 0 15 0 0,0 0 1 0 0,0 1-1 0 0,0-1 0 0 0,0-1 1 0 0,-1 1-1 0 0,1 0 0 0 0,0-1 0 0 0,0 0 1 0 0,0 1-1 0 0,-1-1 0 0 0,1 0 0 0 0,0 0 1 0 0,-1-1-1 0 0,1 1 0 0 0,-1-1 1 0 0,1 1-1 0 0,-1-1 0 0 0,0 0 0 0 0,0 0 1 0 0,0 0-1 0 0,0 0 0 0 0,0 0 1 0 0,1-1-16 0 0,3-4 45 0 0,0-1 0 0 0,0 0 0 0 0,0-1 0 0 0,-1 1 1 0 0,0-1-1 0 0,-1-1-45 0 0,12-27 90 0 0,-9 19-23 0 0,1 0 1 0 0,4-6-68 0 0,-9 18 0 0 0,0 0 0 0 0,-1-1 0 0 0,1 1 0 0 0,0-4 0 0 0,2-6 0 0 0,1 5 0 0 0,-6 10-1 0 0,1 1 0 0 0,-1 0 1 0 0,1-1-1 0 0,-1 1 0 0 0,1 0 0 0 0,-1 0 0 0 0,1-1 1 0 0,-1 1-1 0 0,1 0 0 0 0,0 0 0 0 0,-1 0 0 0 0,1 0 1 0 0,-1 0-1 0 0,1 0 0 0 0,-1 0 0 0 0,1 0 0 0 0,0 0 0 0 0,0 0 1 0 0,0 0-4 0 0,0 1 0 0 0,-1-1-1 0 0,1 1 1 0 0,0 0-1 0 0,0-1 1 0 0,0 1-1 0 0,0 0 1 0 0,0-1-1 0 0,-1 1 1 0 0,1 0-1 0 0,0 0 1 0 0,-1 0-1 0 0,1 0 1 0 0,-1-1-1 0 0,1 1 1 0 0,-1 0 0 0 0,1 0-1 0 0,-1 0 1 0 0,0 0-1 0 0,1 0 1 0 0,-1 1 4 0 0,6 27-40 0 0,-4-20 25 0 0,7 35-39 0 0,13 60 55 0 0,-20-96 10 0 0,0-1 0 0 0,1 1 0 0 0,0-1 0 0 0,0 0-1 0 0,0 0 1 0 0,1-1 0 0 0,0 1 0 0 0,1 0 0 0 0,-1-1 0 0 0,1 0 0 0 0,0 0-1 0 0,1-1 1 0 0,-1 0 0 0 0,7 5-11 0 0,11 2 0 0 0,-14-12 0 0 0,-2-1 0 0 0,-5 2 6 0 0,0-2 0 0 0,0 1 0 0 0,1 0 0 0 0,-1 0 0 0 0,0-1-1 0 0,0 1 1 0 0,0-1 0 0 0,0 0 0 0 0,0 1 0 0 0,1-1 0 0 0,-1 0 0 0 0,-1 0 0 0 0,1 0-1 0 0,0-1 1 0 0,2 0-6 0 0,-1-2 29 0 0,1 0 0 0 0,-1 1 0 0 0,0-2 0 0 0,0 1 0 0 0,2-3-29 0 0,6-9 79 0 0,-6 8-45 0 0,-1 0 0 0 0,1 0 0 0 0,-1-1 0 0 0,-1 1 0 0 0,0-1 0 0 0,0 0 0 0 0,0 0 0 0 0,-1 0 0 0 0,-1 0 0 0 0,1 0 0 0 0,-1-4-34 0 0,0-1 48 0 0,-1 0 1 0 0,-1 0-1 0 0,0 0 0 0 0,0 1 1 0 0,-1-1-1 0 0,-1 0 0 0 0,-1-3-48 0 0,1 10-4 0 0,1-1 0 0 0,-1 1 0 0 0,-1 0 0 0 0,1 0 0 0 0,-1 0 0 0 0,0 0 0 0 0,-5-4 4 0 0,7 8-6 0 0,0 0-1 0 0,-1 0 1 0 0,0 0 0 0 0,1 1 0 0 0,-1-1 0 0 0,0 1 0 0 0,0 0 0 0 0,0 0-1 0 0,-1 0 1 0 0,1 0 0 0 0,-1 1 0 0 0,1-1 0 0 0,-1 1 0 0 0,1 0 0 0 0,-1 0-1 0 0,-2 0 7 0 0,0 0-12 0 0,1 1-1 0 0,0 0 1 0 0,0 0-1 0 0,0 0 1 0 0,-1 1-1 0 0,1 0 0 0 0,0 0 1 0 0,0 0-1 0 0,0 1 1 0 0,0 0-1 0 0,1 0 0 0 0,-1 0 1 0 0,0 0-1 0 0,1 1 1 0 0,-1-1-1 0 0,1 1 1 0 0,0 0-1 0 0,0 1 0 0 0,0-1 1 0 0,0 1-1 0 0,1 0 1 0 0,-1 0-1 0 0,1 1 13 0 0,0-2-7 0 0,1 0 1 0 0,0 0-1 0 0,0 0 0 0 0,0 0 1 0 0,1 1-1 0 0,-1-1 0 0 0,1 1 1 0 0,0-1-1 0 0,0 1 0 0 0,0 0 1 0 0,0 0-1 0 0,1 1 7 0 0,0-2-5 0 0,0 0 1 0 0,0 0-1 0 0,0 0 0 0 0,1-1 1 0 0,-1 1-1 0 0,1 0 0 0 0,0-1 0 0 0,0 1 1 0 0,0-1-1 0 0,0 1 0 0 0,1-1 1 0 0,-1 1-1 0 0,1-1 0 0 0,-1 0 1 0 0,1 1-1 0 0,0-1 0 0 0,1 1 5 0 0,1 1 4 0 0,1 1 0 0 0,0-1 0 0 0,0 0 0 0 0,0 0-1 0 0,1 0 1 0 0,-1-1 0 0 0,1 0 0 0 0,0 0 0 0 0,0 0 0 0 0,0-1 0 0 0,0 0-1 0 0,0 0 1 0 0,7 0-4 0 0,7 1-52 0 0,0-1 0 0 0,0-1 0 0 0,17-1 52 0 0,-12 0-222 0 0,10-4-4426 0 0,-25 1 3016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6:54.737"/>
    </inkml:context>
    <inkml:brush xml:id="br0">
      <inkml:brushProperty name="width" value="0.05" units="cm"/>
      <inkml:brushProperty name="height" value="0.05" units="cm"/>
    </inkml:brush>
  </inkml:definitions>
  <inkml:trace contextRef="#ctx0" brushRef="#br0">10346 187 15664 0 0,'0'0'718'0'0,"-9"0"231"0"0,5-2-757 0 0,4 1 655 0 0,0 1 276 0 0,0 0 49 0 0,0 0-102 0 0,-1 0-1002 0 0,0 1-1 0 0,0-1 0 0 0,0 0 0 0 0,-1 1 0 0 0,1-1 0 0 0,0 1 1 0 0,0-1-1 0 0,0 1 0 0 0,1 0 0 0 0,-1-1 0 0 0,0 1 0 0 0,0 0 1 0 0,0 0-1 0 0,0 0 0 0 0,1-1 0 0 0,-1 1 0 0 0,0 0 1 0 0,1 0-1 0 0,-1 0 0 0 0,1 0 0 0 0,-1 0 0 0 0,1 0 0 0 0,-1 1 1 0 0,1-1-1 0 0,0 0 0 0 0,-1 0 0 0 0,1 1-67 0 0,0 3 168 0 0,-1 0 0 0 0,1 1-1 0 0,0-1 1 0 0,1 1 0 0 0,0 3-168 0 0,0 18 569 0 0,-4-5-354 0 0,-1 14 742 0 0,-1 35-957 0 0,4-62 116 0 0,0 0 1 0 0,0 0 0 0 0,-1-1 0 0 0,-1 1 0 0 0,1 0 0 0 0,-1-1 0 0 0,-1 1 0 0 0,-1 2-117 0 0,2-3 31 0 0,2-6-7 0 0,0 1 1 0 0,0 0-1 0 0,1 0 0 0 0,-1-1 0 0 0,1 1 1 0 0,0 0-1 0 0,0 0 0 0 0,0 0 0 0 0,0 0 1 0 0,0 0-1 0 0,1-1 0 0 0,-1 1 0 0 0,1 0 1 0 0,0 2-26 0 0,2 8 81 0 0,-3 11 80 0 0,0-23 221 0 0,1-1-330 0 0,0-1 0 0 0,-1 1-1 0 0,1-1 1 0 0,-1 1 0 0 0,1 0 0 0 0,0-1 0 0 0,-1 1-1 0 0,0-1 1 0 0,1 1 0 0 0,-1-1 0 0 0,1 0-1 0 0,-1 1 1 0 0,1-1 0 0 0,-1 1 0 0 0,0-1-1 0 0,0 0 1 0 0,1 1 0 0 0,-1-1 0 0 0,0 0 0 0 0,0 1-1 0 0,0-1-50 0 0,4-12 377 0 0,2-16-203 0 0,-2 14-178 0 0,-1 1-1 0 0,0-8 5 0 0,-3 14 0 0 0,2 1 0 0 0,-1 0 0 0 0,1 0 0 0 0,1-1 0 0 0,4-23 0 0 0,7-85 145 0 0,-9 79 256 0 0,5-23-401 0 0,1-3-181 0 0,-8 42 258 0 0,1 0-1 0 0,1 1 0 0 0,1 0 1 0 0,2-5-77 0 0,-8 24-3 0 0,1 0 1 0 0,-1 1 0 0 0,1-1-1 0 0,-1 0 1 0 0,1 0 0 0 0,-1 1-1 0 0,1-1 1 0 0,0 0 0 0 0,-1 0-1 0 0,1 1 1 0 0,0-1 0 0 0,-1 1-1 0 0,1-1 1 0 0,0 1 0 0 0,0-1-1 0 0,0 1 1 0 0,-1-1 0 0 0,1 1-1 0 0,0 0 1 0 0,0 0 0 0 0,0-1-1 0 0,0 1 1 0 0,0 0-1 0 0,0 0 1 0 0,0 0 0 0 0,0 0-1 0 0,0 0 1 0 0,0 0 0 0 0,0 0-1 0 0,0 0 3 0 0,1 0-7 0 0,0 1 0 0 0,0-1-1 0 0,0 1 1 0 0,0 0 0 0 0,0-1-1 0 0,0 1 1 0 0,0 0 0 0 0,0 0-1 0 0,-1 0 1 0 0,1 0-1 0 0,0 0 1 0 0,0 1 7 0 0,6 5-47 0 0,-1 0 1 0 0,0 0-1 0 0,0 1 1 0 0,-1 0-1 0 0,2 2 47 0 0,-7-7-11 0 0,1-1 0 0 0,-1 1-1 0 0,1 0 1 0 0,-1 0 0 0 0,0 0-1 0 0,0 0 1 0 0,0 0 0 0 0,-1 0 0 0 0,1 0-1 0 0,-1 0 1 0 0,1 0 0 0 0,-1 0-1 0 0,0 0 1 0 0,0 1 0 0 0,-1-1 0 0 0,1 0-1 0 0,-1 0 1 0 0,0 2 11 0 0,-1 2 7 0 0,-1 7 33 0 0,-1 0 0 0 0,-1-1 0 0 0,0 0 0 0 0,-2 3-40 0 0,4-12 7 0 0,1 0 1 0 0,0 0 0 0 0,-1 0 0 0 0,0 0 0 0 0,0-1 0 0 0,0 0-1 0 0,0 1 1 0 0,-1-1 0 0 0,1 0 0 0 0,-1-1 0 0 0,0 1 0 0 0,0 0-1 0 0,0-1 1 0 0,0 0 0 0 0,-2 1-8 0 0,-5 1-2 0 0,0 2 1 0 0,1-1-1 0 0,-4 3 2 0 0,11-6-31 0 0,0 0 0 0 0,0 0 1 0 0,-1-1-1 0 0,1 1 0 0 0,-1-1 1 0 0,0 0-1 0 0,1 0 0 0 0,-1 0 1 0 0,0 0 30 0 0,-43 1-163 0 0,45-2-562 0 0,2 0-246 0 0,0 0-41 0 0</inkml:trace>
  <inkml:trace contextRef="#ctx0" brushRef="#br0" timeOffset="423.302">10754 254 4144 0 0,'0'-2'319'0'0,"-9"-35"2883"0"0,8 35-2316 0 0,0 0-1 0 0,0-1 1 0 0,0 1 0 0 0,1-1-1 0 0,-1 1 1 0 0,1-1 0 0 0,-1 1-1 0 0,1-1 1 0 0,0 1-1 0 0,0-1 1 0 0,0 1 0 0 0,1-1-1 0 0,-1 0 1 0 0,1-1-886 0 0,1-5 1264 0 0,1 0-1 0 0,1 0 1 0 0,1-3-1264 0 0,3-8 988 0 0,-7 16-897 0 0,1 1-1 0 0,-1 0 1 0 0,1-1-1 0 0,0 1 1 0 0,0 0-1 0 0,1 0 1 0 0,-1 1-1 0 0,1-1 0 0 0,-1 0 1 0 0,2 0-91 0 0,30-23 851 0 0,-26 21-697 0 0,-6 3-134 0 0,0 1 0 0 0,0 0 0 0 0,0 0 1 0 0,1 0-1 0 0,-1 0 0 0 0,0 1 0 0 0,1-1 1 0 0,-1 1-1 0 0,0-1 0 0 0,1 1 0 0 0,-1 0 1 0 0,1 0-1 0 0,-1 0 0 0 0,1 0 0 0 0,-1 0 1 0 0,0 0-1 0 0,1 1 0 0 0,-1-1 1 0 0,1 1-1 0 0,-1 0 0 0 0,0 0 0 0 0,0 0 1 0 0,1 0-1 0 0,0 1-20 0 0,3 1 44 0 0,0 1 0 0 0,0-1 0 0 0,-1 1 0 0 0,0 1 0 0 0,1-1 0 0 0,-2 1 0 0 0,1 0 0 0 0,1 2-44 0 0,-5-6 0 0 0,0 0 0 0 0,0 1 1 0 0,0-1-1 0 0,0 0 0 0 0,-1 1 0 0 0,1-1 0 0 0,0 1 0 0 0,-1-1 1 0 0,1 1-1 0 0,-1-1 0 0 0,0 1 0 0 0,1-1 0 0 0,-1 1 0 0 0,0-1 0 0 0,0 1 1 0 0,0 1-1 0 0,-6 23-2 0 0,-1-4-11 0 0,3-8 15 0 0,0 0 0 0 0,-1-1 0 0 0,-1 0 0 0 0,0 0-1 0 0,-1 0 1 0 0,-1-1 0 0 0,1 0 0 0 0,-2 0 0 0 0,0-1 0 0 0,-5 5-2 0 0,5-7 49 0 0,-1 0 0 0 0,-1-1 0 0 0,-4 3-49 0 0,-22 19 118 0 0,9-5-162 0 0,-1-1 0 0 0,-32 20 44 0 0,54-38-23 0 0,0 0 0 0 0,0 0 0 0 0,1 0 0 0 0,-6 8 23 0 0,-7 6-12 0 0,15-12 12 0 0,7-4 19 0 0,-2-3 82 0 0,-1-1 51 0 0,1 0 9 0 0,11-1-77 0 0,0-1 0 0 0,0 0-1 0 0,0-1 1 0 0,2-2-84 0 0,2 1 56 0 0,64-15-1809 0 0,38-4 1753 0 0,-65 11-3185 0 0,-19 5 1539 0 0</inkml:trace>
  <inkml:trace contextRef="#ctx0" brushRef="#br0" timeOffset="804.343">11416 204 19351 0 0,'0'0'886'0'0,"0"0"-21"0"0,2 1-480 0 0,1 1-192 0 0,2 0-1 0 0,-1 0 1 0 0,0-1 0 0 0,0 1-1 0 0,1-1 1 0 0,-1 0-1 0 0,0 0 1 0 0,1-1-1 0 0,-1 1 1 0 0,1-1-1 0 0,-1 0 1 0 0,5 0-193 0 0,14 1 392 0 0,24 1 58 0 0,0-2 0 0 0,32-5-450 0 0,-69 4 5 0 0,8 0-302 0 0,0 0 0 0 0,-1 1 0 0 0,1 1 0 0 0,0 0 0 0 0,7 2 297 0 0,-8 2-875 0 0</inkml:trace>
  <inkml:trace contextRef="#ctx0" brushRef="#br0" timeOffset="1158.5619">11320 437 14944 0 0,'-1'0'686'0'0,"-19"4"1295"0"0,15-1 433 0 0,14-2-1082 0 0,160-8 822 0 0,-139 5-2040 0 0,18 3-114 0 0,-18 0-2467 0 0,29-3 2467 0 0,-10-5-7926 0 0</inkml:trace>
  <inkml:trace contextRef="#ctx0" brushRef="#br0" timeOffset="1159.5619">11802 90 8288 0 0,'0'0'638'0'0,"-1"-1"-414"0"0,-1-5 216 0 0,2 6-282 0 0,0 0 0 0 0,0 0-1 0 0,0 0 1 0 0,-1-1-1 0 0,1 1 1 0 0,0 0 0 0 0,0 0-1 0 0,0 0 1 0 0,0 0 0 0 0,0 0-1 0 0,-1 0 1 0 0,1-1-1 0 0,0 1 1 0 0,0 0 0 0 0,0 0-1 0 0,0 0 1 0 0,-1 0-1 0 0,1 0 1 0 0,0 0 0 0 0,0 0-1 0 0,0 0 1 0 0,-1 0 0 0 0,1 0-1 0 0,0 0 1 0 0,0 0-1 0 0,0 0 1 0 0,-1 0 0 0 0,1 0-1 0 0,0 0 1 0 0,0 0-1 0 0,0 0 1 0 0,0 0 0 0 0,-1 0-1 0 0,1 0 1 0 0,0 0-158 0 0,-10 5 4820 0 0,-6 8-1486 0 0,11-6-2727 0 0,0 0 1 0 0,0 0-1 0 0,1 1 1 0 0,-4 5-608 0 0,-5 11 384 0 0,-31 53 427 0 0,16-30-114 0 0,-5 16-697 0 0,28-52-3 0 0,1-1-1 0 0,0 1 1 0 0,-1 6 3 0 0,3-9 79 0 0,0 1 0 0 0,-1-1 0 0 0,-1 0 0 0 0,1 1 0 0 0,-1-1 0 0 0,-4 5-79 0 0,-45 67 1382 0 0,23-24-4785 0 0,21-39-6032 0 0</inkml:trace>
  <inkml:trace contextRef="#ctx0" brushRef="#br0" timeOffset="1644.311">12215 226 23639 0 0,'0'0'539'0'0,"0"0"77"0"0,0 0 32 0 0,0 0-76 0 0,-1 2-376 0 0,-3 7 38 0 0,1 1-1 0 0,-1 0 1 0 0,2 1-1 0 0,-1-1 1 0 0,1 1 0 0 0,1-1-1 0 0,0 1 1 0 0,1-1-234 0 0,-2 9-35 0 0,-4 46-154 0 0,4 57 189 0 0,2-99-105 0 0,0-22 435 0 0,0-1 138 0 0,5 3 482 0 0,-9-12-770 0 0,1 5-183 0 0,1-1 0 0 0,0 1 0 0 0,0 0 0 0 0,0 0 0 0 0,0-4 3 0 0,1 2 0 0 0,1-1 0 0 0,-1 0 0 0 0,0 0 0 0 0,-1 0 0 0 0,1 1 0 0 0,-3-4 0 0 0,2 1 0 0 0,0 0 0 0 0,1 0 0 0 0,0 0 0 0 0,0 0 0 0 0,1 0 0 0 0,0 0 0 0 0,1-8 0 0 0,0-8 0 0 0,-1 13 0 0 0,2 1 0 0 0,-1 0-1 0 0,2 0 1 0 0,-1 0 0 0 0,5-10 0 0 0,-3 9 4 0 0,-1-1 1 0 0,0 0-1 0 0,0-4-4 0 0,-3 15 6 0 0,0 1-1 0 0,1-1 0 0 0,-1 1 1 0 0,1-1-1 0 0,-1 1 1 0 0,1-1-1 0 0,-1 1 0 0 0,1 0 1 0 0,0-1-1 0 0,0 1 1 0 0,0 0-1 0 0,-1-1 0 0 0,1 1 1 0 0,1 0-1 0 0,-1 0 1 0 0,0 0-1 0 0,0 0 0 0 0,0 0 1 0 0,0 0-1 0 0,1 0 1 0 0,-1 1-1 0 0,0-1 0 0 0,1 0 1 0 0,-1 1-1 0 0,1-1-5 0 0,2 0 17 0 0,0 0 0 0 0,0 0-1 0 0,0 0 1 0 0,0 0 0 0 0,0 1-1 0 0,0-1 1 0 0,2 1-17 0 0,-5 0 0 0 0,0 0 0 0 0,0 0 0 0 0,0 0 0 0 0,-1 0 0 0 0,1 0 0 0 0,0 0 0 0 0,0 0 0 0 0,0 0 0 0 0,-1 0 0 0 0,1 1 0 0 0,0-1 0 0 0,0 0 0 0 0,0 0 0 0 0,-1 1 0 0 0,1-1 0 0 0,0 1 0 0 0,0 2 0 0 0,0 0 0 0 0,1 1 0 0 0,-1-1 0 0 0,-1 1 0 0 0,1-1 0 0 0,0 2 0 0 0,2 9 0 0 0,2-1-23 0 0,1 0 0 0 0,0 0-1 0 0,1-1 1 0 0,0 0 0 0 0,1 0-1 0 0,7 8 24 0 0,-7-10-4 0 0,4 5 4 0 0,1-2 0 0 0,1 1 0 0 0,0-2 0 0 0,1 0 0 0 0,1 0 0 0 0,-1-1 0 0 0,2-1 0 0 0,3 1 0 0 0,-11-6 18 0 0,-5-3 1 0 0,0 1-1 0 0,0-1 0 0 0,0 0 0 0 0,0 0 0 0 0,1 0 1 0 0,-1-1-1 0 0,0 0 0 0 0,1 0 0 0 0,0 0 0 0 0,-1 0 0 0 0,1-1 1 0 0,-1 1-1 0 0,4-1-18 0 0,-5-1 19 0 0,0 0 0 0 0,0 0 0 0 0,-1 0 0 0 0,1 0 0 0 0,0-1 0 0 0,0 1 0 0 0,-1-1-1 0 0,1 1 1 0 0,-1-1 0 0 0,2-1-19 0 0,-4 2 1 0 0,2 0 23 0 0,0-1-1 0 0,0 1 0 0 0,-1-1 1 0 0,1 0-1 0 0,-1 1 0 0 0,0-1 0 0 0,1 0 1 0 0,-1 0-1 0 0,0 0 0 0 0,0 0 1 0 0,0-1-1 0 0,0 1 0 0 0,-1 0 0 0 0,1-1-23 0 0,4-33 468 0 0,-2 5-83 0 0,-2 24-361 0 0,0 0-1 0 0,-1 1 1 0 0,0-1-1 0 0,0 0 1 0 0,0 0 0 0 0,-1 1-1 0 0,-1-6-23 0 0,-2-24-204 0 0,4-142 3 0 0,-3 145-3844 0 0,3 33 1682 0 0</inkml:trace>
  <inkml:trace contextRef="#ctx0" brushRef="#br0" timeOffset="2007.736">12920 121 20127 0 0,'0'0'926'0'0,"0"0"-26"0"0,1-1-578 0 0,2-5-107 0 0,-2 5 708 0 0,-1 1 301 0 0,0 0 50 0 0,0 0-106 0 0,0 0-469 0 0,0 0-203 0 0,0 0-44 0 0,5 12 182 0 0,0 8-501 0 0,0 1 0 0 0,-1-1 0 0 0,0 14-133 0 0,4 22 372 0 0,-6-41-143 0 0,0 1 1 0 0,-1-1-1 0 0,-1 1 0 0 0,-1 9-229 0 0,1 1 332 0 0,0 1-1 0 0,4 21-331 0 0,-4-47 0 0 0,1 16 15 0 0,-2 22-94 0 0,1-37-258 0 0,0-2-138 0 0,0 0-33 0 0,0 0-276 0 0,0 0-1144 0 0,0 0-496 0 0</inkml:trace>
  <inkml:trace contextRef="#ctx0" brushRef="#br0" timeOffset="2346.899">13232 9 17503 0 0,'0'0'803'0'0,"0"0"-18"0"0,0 0-305 0 0,0 0 566 0 0,0 0 302 0 0,0 0 57 0 0,0 0-112 0 0,0 0-534 0 0,1 7 241 0 0,6 2-580 0 0,-5-6-366 0 0,0 0 0 0 0,0 0 1 0 0,0-1-1 0 0,0 1 0 0 0,0 1 1 0 0,-1-1-1 0 0,0 0 0 0 0,0 0 1 0 0,0 0-1 0 0,0 1 0 0 0,0 0-54 0 0,2 27 185 0 0,-2 0-1 0 0,-1 0 0 0 0,-4 24-184 0 0,-7 30-274 0 0,8-58 765 0 0,-3 16-491 0 0,2-22 435 0 0,1 0 0 0 0,0 19-435 0 0,0-7 451 0 0,1-27-434 0 0,2 0 0 0 0,-1 0 0 0 0,0-1 0 0 0,1 1 0 0 0,0 0 0 0 0,1 1-17 0 0,-1-5-1 0 0,1 0-1 0 0,-1 0 1 0 0,1 0-1 0 0,0 0 1 0 0,-1 0-1 0 0,1 0 0 0 0,0 0 1 0 0,0 0-1 0 0,1 0 1 0 0,-1-1-1 0 0,0 1 1 0 0,0 0-1 0 0,1-1 1 0 0,-1 1-1 0 0,1-1 1 0 0,0 0-1 0 0,-1 1 1 0 0,1-1-1 0 0,1 1 2 0 0,2 1 4 0 0,0 0-1 0 0,0 0 1 0 0,0 0 0 0 0,0-1-1 0 0,1 0 1 0 0,-1 0-1 0 0,1 0 1 0 0,0-1 0 0 0,1 1-4 0 0,17-2 28 0 0,-6-4-21 0 0,8-2-7 0 0,11 0 0 0 0,-33 6 0 0 0,0-1 0 0 0,0 0 0 0 0,0 0 0 0 0,0-1 0 0 0,0 1 0 0 0,-1-1 0 0 0,1 1 0 0 0,0-2 0 0 0,22-8 0 0 0,-16 9 0 0 0,5-3 0 0 0,1 0 0 0 0,-1 0 0 0 0,15-8 0 0 0,-4 0 76 0 0,15-3 127 0 0,-14 7-192 0 0,-8 3-133 0 0,6 3-2374 0 0,-22 3-4265 0 0,-3 0-2101 0 0</inkml:trace>
  <inkml:trace contextRef="#ctx0" brushRef="#br0" timeOffset="-1805.1928">8222 645 11976 0 0,'0'0'546'0'0,"0"0"-10"0"0,0 0-270 0 0,0 0 131 0 0,0 0 92 0 0,0 0 21 0 0,-4-4 174 0 0,4 2 2599 0 0,1 1 3581 0 0,4-6-6860 0 0,1 0-1 0 0,-1 0 1 0 0,-1 0-1 0 0,1-1-3 0 0,-3 5 5 0 0,-1 1 0 0 0,1-1 0 0 0,0 1 1 0 0,-1-1-1 0 0,1 1 0 0 0,1 0 0 0 0,-1-1 0 0 0,0 1 0 0 0,1 0-5 0 0,5-7 251 0 0,-1 1 0 0 0,0-1 0 0 0,-1 0 0 0 0,1-1 0 0 0,0-4-251 0 0,-2 5 73 0 0,-1-1 0 0 0,0 1 0 0 0,-1-1 0 0 0,1-4-73 0 0,11-27 193 0 0,-4 14-131 0 0,-1 0 0 0 0,-2 0 0 0 0,0-1 0 0 0,-1-4-62 0 0,-2 9 37 0 0,2 1-1 0 0,3-6-36 0 0,7-20 191 0 0,-9 25-97 0 0,1 0-1 0 0,1 0-93 0 0,2-5 117 0 0,-6 12-65 0 0,-5 12-37 0 0,0 1-1 0 0,0-1 1 0 0,1 1 0 0 0,-1 0-1 0 0,1-1 1 0 0,0 1 0 0 0,0 0-15 0 0,-1 1 19 0 0,0 2-16 0 0,-1 0 1 0 0,1-1-1 0 0,-1 1 0 0 0,0 0 0 0 0,0-1 0 0 0,1 1 0 0 0,-1-1 0 0 0,0 1 0 0 0,0-1 0 0 0,1 1 0 0 0,-1 0 0 0 0,0-1 1 0 0,0 1-1 0 0,0-1 0 0 0,0 1 0 0 0,0-1 0 0 0,0 1 0 0 0,0-1 0 0 0,0 1 0 0 0,0-1-3 0 0,8 9 49 0 0,-7-6-56 0 0,0 1 0 0 0,0-1 0 0 0,0 1 0 0 0,0-1 0 0 0,0 1 0 0 0,-1-1 0 0 0,1 1 0 0 0,-1 0 0 0 0,0-1 0 0 0,0 3 7 0 0,2 11-36 0 0,4 22-4 0 0,-2-1 1 0 0,-1 5 39 0 0,0-4-9 0 0,1-1-1 0 0,3 5 10 0 0,-3-17-154 0 0,-2-15 129 0 0,-1-1 0 0 0,1 0-1 0 0,1 0 1 0 0,-1 0 0 0 0,2-1 0 0 0,-1 1 25 0 0,7 19 388 0 0,-3-13-840 0 0,-6-13 315 0 0,8 14 710 0 0,-6-11-404 0 0,-2-4-6872 0 0,-1-1 5528 0 0,0 0-1384 0 0</inkml:trace>
  <inkml:trace contextRef="#ctx0" brushRef="#br0" timeOffset="-1435.428">8248 512 15664 0 0,'-7'-14'718'0'0,"7"11"-19"0"0,0 3-676 0 0,1 0 0 0 0,-1-1 0 0 0,0 1 1 0 0,0 0-1 0 0,1 0 0 0 0,-1-1 0 0 0,0 1 0 0 0,1 0 1 0 0,-1 0-1 0 0,0-1 0 0 0,0 1 0 0 0,1 0 0 0 0,-1-1 0 0 0,0 1 1 0 0,0 0-1 0 0,0 0 0 0 0,0-1 0 0 0,1 1 0 0 0,-1-1 1 0 0,0 1-1 0 0,0 0 0 0 0,0-1 0 0 0,0 1 0 0 0,0 0 1 0 0,0-1-1 0 0,0 1 0 0 0,0-1-23 0 0,0-1 159 0 0,1 0-53 0 0,0 1 0 0 0,0 0 0 0 0,0-1 0 0 0,0 1 0 0 0,1-1 0 0 0,-1 1 0 0 0,0 0-1 0 0,1 0 1 0 0,-1 0 0 0 0,1 0 0 0 0,-1 0 0 0 0,1 0 0 0 0,-1 0 0 0 0,1 0 0 0 0,0 1 0 0 0,-1-1 0 0 0,1 1 0 0 0,1-1-106 0 0,35-4 1230 0 0,-22 3-908 0 0,76-6-370 0 0,-26 5-2446 0 0,-17-5 980 0 0,-7-1-19 0 0</inkml:trace>
  <inkml:trace contextRef="#ctx0" brushRef="#br0" timeOffset="-1081.265">8731 281 14192 0 0,'0'0'653'0'0,"0"0"-16"0"0,0 0-278 0 0,0 0 341 0 0,0 0 194 0 0,0 0 40 0 0,0 0-53 0 0,0 0-254 0 0,0 2-109 0 0,-2 23 438 0 0,1-19-897 0 0,0 1 0 0 0,1 0-1 0 0,-1-1 1 0 0,1 1 0 0 0,1 4-59 0 0,1 32 583 0 0,-3-31-7 0 0,2 0 1 0 0,0 11-577 0 0,0-12 125 0 0,0 0 1 0 0,-1 1-1 0 0,0-1 1 0 0,-3 11-126 0 0,0 18 756 0 0,3-40-716 0 0,1 0 1 0 0,-1 0-1 0 0,0-1 0 0 0,0 1 0 0 0,0 0 0 0 0,0 0 0 0 0,1 0 1 0 0,-1-1-1 0 0,0 1 0 0 0,0 0 0 0 0,0 0 0 0 0,0 0 0 0 0,1 0 1 0 0,-1 0-1 0 0,0 0 0 0 0,0 0 0 0 0,1-1 0 0 0,-1 1 0 0 0,0 0 1 0 0,0 0-1 0 0,1 0 0 0 0,-1 0 0 0 0,0 0 0 0 0,0 0 0 0 0,0 0 1 0 0,1 0-1 0 0,-1 0 0 0 0,0 0 0 0 0,0 0 0 0 0,1 0 0 0 0,-1 0 1 0 0,0 1-1 0 0,0-1 0 0 0,1 0 0 0 0,-1 0 0 0 0,0 0 0 0 0,0 0 1 0 0,0 0-1 0 0,1 0 0 0 0,-1 0 0 0 0,0 1 0 0 0,0-1 0 0 0,0 0 1 0 0,0 0-1 0 0,1 0 0 0 0,-1 1 0 0 0,0-1 0 0 0,0 0-40 0 0,0-3 72 0 0,1 0-1 0 0,-1-1 0 0 0,1 1 1 0 0,0 0-1 0 0,0 0 0 0 0,0 0 1 0 0,0 0-1 0 0,2-2-71 0 0,6-19 261 0 0,-5 2-175 0 0,2-1-1 0 0,0 1 0 0 0,1 0 0 0 0,4-5-85 0 0,-5 14 86 0 0,-3 4-21 0 0,1 1 0 0 0,0 0 0 0 0,0 1 0 0 0,1-1 0 0 0,5-5-65 0 0,-8 9-1 0 0,4-1 4 0 0,-5 5-5 0 0,0 0 1 0 0,0 0 0 0 0,0 0 0 0 0,0 0 0 0 0,0 1 0 0 0,-1-1-1 0 0,1 0 1 0 0,0 0 0 0 0,0 1 0 0 0,0-1 0 0 0,0 0 0 0 0,-1 1-1 0 0,1-1 1 0 0,0 1 0 0 0,0 0 1 0 0,-1-1-2 0 0,3 1-11 0 0,0 1 1 0 0,0 0-1 0 0,0 0 1 0 0,-1 0-1 0 0,1 1 1 0 0,-1-1-1 0 0,1 0 1 0 0,-1 1-1 0 0,0 0 1 0 0,0-1-1 0 0,0 1 13 0 0,31 42-74 0 0,-16-23 8 0 0,11 20 66 0 0,-24-37-9 0 0,23 38-102 0 0,-24-39 103 0 0,0 0 0 0 0,0 0 0 0 0,1-1 0 0 0,-1 0 0 0 0,1 0 0 0 0,0 0 0 0 0,0 0 0 0 0,0 0 0 0 0,1 0 8 0 0,10 3 0 0 0,-13-7 0 0 0,5 1 42 0 0,11-1 324 0 0,-17 1-355 0 0,-1 0 0 0 0,1-1 0 0 0,-1 1 0 0 0,0 0 0 0 0,1-1 0 0 0,-1 1 0 0 0,1 0 0 0 0,-1-1 0 0 0,0 1 0 0 0,1-1 0 0 0,-1 1 0 0 0,0 0 0 0 0,0-1 0 0 0,1 1 0 0 0,-1-1 0 0 0,0 1 0 0 0,0-1 0 0 0,0 1 0 0 0,0-1 0 0 0,0 1 0 0 0,1-1 0 0 0,-1 1 0 0 0,0-1 0 0 0,0 1 0 0 0,0-1 0 0 0,0 1 0 0 0,0-1 0 0 0,-1 1 0 0 0,1-1 0 0 0,0 1 0 0 0,0-1 0 0 0,0 1 0 0 0,0-1 0 0 0,0 1 1 0 0,-1-1-13 0 0,0-8 116 0 0,0 0-1 0 0,1 0 1 0 0,0 0-1 0 0,0 0 1 0 0,1 0-1 0 0,0 0 1 0 0,1 0-1 0 0,0-3-114 0 0,4-23 163 0 0,-2-1-95 0 0,0-4-440 0 0,0-24 372 0 0,-4 60-200 0 0,0 0 0 0 0,1 0 0 0 0,-1 0-1 0 0,1 0 1 0 0,0 0 0 0 0,0 0 0 0 0,0 0 0 0 0,2-3 200 0 0,-3 6-1219 0 0,0 1-254 0 0,0 0-870 0 0,2 0-3449 0 0,6 3-1475 0 0</inkml:trace>
  <inkml:trace contextRef="#ctx0" brushRef="#br0" timeOffset="-633.149">9328 301 5528 0 0,'0'-1'28'0'0,"1"0"-1"0"0,-1 0 1 0 0,0 0 0 0 0,0 1 0 0 0,1-1 0 0 0,-1 0-1 0 0,0 0 1 0 0,0 0 0 0 0,0 0 0 0 0,0 0-1 0 0,0 0 1 0 0,0 0 0 0 0,0 0-28 0 0,2-15 239 0 0,-1 6 13662 0 0,-1 10-12924 0 0,0 0-96 0 0,2 9 69 0 0,0 3-292 0 0,-1 1 1 0 0,-1 10-659 0 0,2 25 763 0 0,-1-41-689 0 0,-1 1 1 0 0,0-1-1 0 0,-1 0 1 0 0,1 0-1 0 0,-1 1 1 0 0,-1-1-1 0 0,1 0 1 0 0,-3 6-75 0 0,-6 29 488 0 0,9-31-182 0 0,0 31 1031 0 0,1-41-1187 0 0,0-1 39 0 0,0 0 3 0 0,0-2-4 0 0,-1-37 342 0 0,0 14-334 0 0,1-1 0 0 0,1 1 0 0 0,2-1-1 0 0,3-14-195 0 0,-1 19 32 0 0,0 0 0 0 0,2 1 0 0 0,0 1 0 0 0,5-8-32 0 0,-4 16 11 0 0,2 3-11 0 0,-7 7-3 0 0,-1 0-1 0 0,1 1 0 0 0,-1-1 1 0 0,0 1-1 0 0,1 0 1 0 0,-1-1-1 0 0,1 1 0 0 0,-1 1 1 0 0,1-1-1 0 0,-1 0 1 0 0,1 1-1 0 0,-1-1 1 0 0,1 1-1 0 0,-1-1 0 0 0,0 1 1 0 0,0 0-1 0 0,1 0 1 0 0,-1 0-1 0 0,0 1 1 0 0,0-1-1 0 0,0 0 0 0 0,0 1 1 0 0,0-1-1 0 0,0 1 1 0 0,0 0-1 0 0,-1 0 0 0 0,1 0 1 0 0,-1 0-1 0 0,1 0 1 0 0,-1 0-1 0 0,0 0 1 0 0,1 0-1 0 0,-1 0 0 0 0,0 0 1 0 0,-1 1-1 0 0,1-1 1 0 0,0 1-1 0 0,-1-1 4 0 0,1 1-2 0 0,0-1-1 0 0,0 1 1 0 0,0-1 0 0 0,0 0-1 0 0,0 1 1 0 0,0-1 0 0 0,0 0-1 0 0,1 1 1 0 0,-1-1-1 0 0,2 1 3 0 0,8 16-29 0 0,-9-14 28 0 0,1 1 0 0 0,-1 0 1 0 0,-1 0-1 0 0,1 0 0 0 0,-1 0 1 0 0,0 0-1 0 0,0 0 0 0 0,0 0 0 0 0,-1 0 1 0 0,0 1-1 0 0,-1-1 0 0 0,1 0 1 0 0,-1 0-1 0 0,0 0 0 0 0,-1 2 1 0 0,-3 10 9 0 0,3-12-3 0 0,1-1 0 0 0,-1 1 0 0 0,0 0 0 0 0,0-1 0 0 0,-1 0 1 0 0,1 1-1 0 0,-1-1 0 0 0,0 0 0 0 0,-3 3-6 0 0,-3 1-2 0 0,-1 1 0 0 0,1-1 0 0 0,-2-1 0 0 0,1 0 0 0 0,-1-1 0 0 0,0 0 1 0 0,0 0-1 0 0,-1-1 0 0 0,0-1 0 0 0,0 0 0 0 0,-9 2 2 0 0,15-5-175 0 0,0-1 1 0 0,1 0-1 0 0,-1 0 1 0 0,0-1-1 0 0,0 1 1 0 0,1-1-1 0 0,-1-1 1 0 0,-4 0 174 0 0,-14-3-9243 0 0,16 1 1032 0 0</inkml:trace>
  <inkml:trace contextRef="#ctx0" brushRef="#br0" timeOffset="-27745.023">58 789 3224 0 0,'0'0'143'0'0,"-8"2"26"0"0,7-1 25 0 0,-1-1-1 0 0,0 1 1 0 0,1-1 0 0 0,-1 1-1 0 0,1-1 1 0 0,-1 1-1 0 0,1 0 1 0 0,-1 0 0 0 0,1 0-1 0 0,-2 1-193 0 0,-4 2 1874 0 0,-4 4 3540 0 0,4-2-3200 0 0,2-8 3749 0 0,5 1-5881 0 0,-1 0 1 0 0,1 0-1 0 0,0 0 1 0 0,0 0-1 0 0,0 0 1 0 0,-1 0-1 0 0,1 0 1 0 0,0 1-1 0 0,0-1 1 0 0,0 0-1 0 0,1 0 1 0 0,-1 0-1 0 0,0 0 1 0 0,0 0-1 0 0,0 0 1 0 0,1 0-1 0 0,-1 0 1 0 0,0 1-1 0 0,1-1 1 0 0,-1 0-1 0 0,1 0-82 0 0,0-4 318 0 0,11-32 771 0 0,2 0 0 0 0,1 1-1 0 0,12-19-1088 0 0,-19 38 42 0 0,48-99 334 0 0,-42 88-99 0 0,1 1 0 0 0,5-4-277 0 0,-17 26 46 0 0,1 0 0 0 0,0 0 0 0 0,0 0 0 0 0,0 1 0 0 0,4-3-46 0 0,-8 6 6 0 0,1 0 0 0 0,0 1 0 0 0,-1-1 0 0 0,1 1 0 0 0,0-1-1 0 0,0 1 1 0 0,-1-1 0 0 0,1 1 0 0 0,0 0 0 0 0,0-1 0 0 0,0 1 0 0 0,0 0-1 0 0,0-1-5 0 0,4 3-3 0 0,-4-1 13 0 0,3 1-6 0 0,-1 1 1 0 0,0 0 0 0 0,0 0-1 0 0,0 0 1 0 0,0 0 0 0 0,0 0-1 0 0,-1 1 1 0 0,1-1 0 0 0,-1 1-1 0 0,0 0 1 0 0,1 3-5 0 0,2 1 2 0 0,-2-2-17 0 0,-1 0 0 0 0,1 0-1 0 0,-1 0 1 0 0,0 1 0 0 0,-1-1 0 0 0,0 1-1 0 0,1 3 16 0 0,4 22-75 0 0,7 18 314 0 0,-3 2 0 0 0,2 29-239 0 0,-2-18 194 0 0,-4-35-84 0 0,1 25-110 0 0,-5-42 0 0 0,0 0 0 0 0,0 0 0 0 0,1 0 0 0 0,1 1 0 0 0,0 0 0 0 0,-1 0 0 0 0,0 0 0 0 0,0 5 0 0 0,-3-13 17 0 0,0 1-1 0 0,1-1 1 0 0,0 1 0 0 0,0-1-1 0 0,0 0 1 0 0,0 1-1 0 0,1-1 1 0 0,-1 0 0 0 0,1 0-1 0 0,0 0 1 0 0,0 0 0 0 0,1 0-1 0 0,0 1-16 0 0,-2-4 7 0 0,0 0 0 0 0,-1 0 0 0 0,1 0 0 0 0,0 0 0 0 0,0 0 0 0 0,0 0 0 0 0,0 0 0 0 0,0-1 0 0 0,0 1 0 0 0,0 0 0 0 0,0-1 0 0 0,0 1 0 0 0,0-1 0 0 0,1 1 0 0 0,-1-1 0 0 0,0 1 0 0 0,0-1 0 0 0,0 0 0 0 0,1 0 0 0 0,-1 0 0 0 0,0 1 0 0 0,0-1 0 0 0,1 0 0 0 0,-1 0 0 0 0,0-1-7 0 0,1 1 14 0 0,-1 0 0 0 0,-1 0 0 0 0,0 0-1 0 0,1 0 1 0 0,-1 0 0 0 0,0 0-1 0 0,1 0 1 0 0,-1 0-1 0 0,0-1 1 0 0,0 1 0 0 0,1 0-1 0 0,-1 0 1 0 0,0 0-1 0 0,0-1 1 0 0,1 1 0 0 0,-1 0-1 0 0,0 0 1 0 0,0-1-1 0 0,0 1 1 0 0,0 0 0 0 0,1 0-1 0 0,-1-1 1 0 0,0 1-1 0 0,0 0 1 0 0,0-1 0 0 0,0 1-14 0 0,2-2 71 0 0,11-14 200 0 0,-8 12-212 0 0,-1 0-1 0 0,0-1 0 0 0,-1 0 1 0 0,1 0-1 0 0,-1 0 1 0 0,0 0-1 0 0,0 0 0 0 0,0-1 1 0 0,-1 1-1 0 0,2-4-58 0 0,0-9 126 0 0,-3 12-86 0 0,0 1 0 0 0,0-1 0 0 0,1 0 0 0 0,0 1 1 0 0,0-1-1 0 0,1 0-40 0 0,8-12 63 0 0,-7 14-51 0 0,-1-1 0 0 0,0 0 0 0 0,-1 0 0 0 0,1 0 0 0 0,-1 0 0 0 0,0-1-1 0 0,0 1 1 0 0,0-4-12 0 0,1-12 12 0 0,-3 16-2 0 0,0 0 0 0 0,1 0 0 0 0,0-1-1 0 0,0 1 1 0 0,1 0 0 0 0,-1 0 0 0 0,1 0 0 0 0,1-2-10 0 0,12-19 18 0 0,-10 20-18 0 0,-1-1 0 0 0,0 0-1 0 0,-1 1 1 0 0,0-2 0 0 0,0 1-1 0 0,0 0 1 0 0,-1-2 0 0 0,1 0 17 0 0,0 0 0 0 0,1 0-1 0 0,0 1 1 0 0,0-1 0 0 0,2-1-17 0 0,8-17 41 0 0,-8 15-30 0 0,-6 12-11 0 0,1-1 0 0 0,-1 1 0 0 0,0 0 0 0 0,0-1 0 0 0,1 1 0 0 0,-1 0 0 0 0,0-1 0 0 0,1 1 0 0 0,-1 0 0 0 0,0-1 0 0 0,1 1 0 0 0,-1 0 0 0 0,1 0 0 0 0,-1 0 0 0 0,0-1 0 0 0,1 1 0 0 0,-1 0 0 0 0,1 0 0 0 0,-1 0 0 0 0,1 0 0 0 0,-1 0 0 0 0,1 0 0 0 0,-1 0 0 0 0,2 0 0 0 0,0 0 0 0 0,-1 1 0 0 0,1-1 0 0 0,0 1 0 0 0,0-1-1 0 0,-1 1 1 0 0,1-1 0 0 0,-1 1 0 0 0,1 0 0 0 0,-1 0 0 0 0,1 0 0 0 0,-1 0 0 0 0,1 0 0 0 0,-1 0-1 0 0,0 1 1 0 0,1-1 0 0 0,-1 0 0 0 0,0 1 0 0 0,1 0 0 0 0,3 7-17 0 0,1-1-1 0 0,-1 1 1 0 0,1 2 17 0 0,3 5-35 0 0,8 10-35 0 0,-11-19 66 0 0,-1 1 0 0 0,0 1-1 0 0,0-1 1 0 0,3 8 4 0 0,2 8 0 0 0,0 0 0 0 0,6 6 0 0 0,-12-21 0 0 0,0 1 0 0 0,0-1 0 0 0,1 6 0 0 0,-2-6 0 0 0,0 0 0 0 0,1 0 0 0 0,0 0 0 0 0,0 1 0 0 0,21 34 0 0 0,-24-41 1 0 0,1 2-3 0 0,11 5 16 0 0,-12-10-10 0 0,0 1 0 0 0,-1-1 0 0 0,1 0-1 0 0,0 1 1 0 0,0-1 0 0 0,0 0 0 0 0,-1 0 0 0 0,1 1-1 0 0,0-1 1 0 0,0 0 0 0 0,0 0 0 0 0,-1 0-1 0 0,1 0 1 0 0,0 0 0 0 0,0 0 0 0 0,0-1-1 0 0,0 1 1 0 0,0 0-4 0 0,2-1 10 0 0,-2 1-2 0 0,0 0 1 0 0,0 0 0 0 0,0 0 0 0 0,0 0-1 0 0,0 0 1 0 0,0 0 0 0 0,0-1-1 0 0,0 1 1 0 0,0 0 0 0 0,0-1-1 0 0,0 1 1 0 0,0 0 0 0 0,-1-1 0 0 0,1 1-1 0 0,0-1 1 0 0,0 0 0 0 0,0 1-1 0 0,-1-1 1 0 0,1 1 0 0 0,0-1-1 0 0,-1 0 1 0 0,1 0 0 0 0,-1 0 0 0 0,1 1-1 0 0,0-1-8 0 0,4-7 28 0 0,2 0 15 0 0,-1 0-1 0 0,0-1 1 0 0,-1 0 0 0 0,0 0-1 0 0,-1-1 1 0 0,1 1-1 0 0,0-7-42 0 0,8-16 33 0 0,-10 25-22 0 0,-1-1 1 0 0,1 0-1 0 0,-2 0 1 0 0,1 0-1 0 0,-1 0 1 0 0,-1 0-1 0 0,1-7-11 0 0,-1 2 19 0 0,1 0-1 0 0,3-12-18 0 0,-2 11 8 0 0,-1 0-1 0 0,-1 0 1 0 0,0-1-1 0 0,-1 1 1 0 0,0 0-1 0 0,-1 0 1 0 0,-3-9-8 0 0,-2-20 11 0 0,6 39-10 0 0,0 1-1 0 0,0-1 1 0 0,0 1-1 0 0,-1 0 1 0 0,1-1 0 0 0,-2 0-1 0 0,2 2-2 0 0,0 1 1 0 0,0-1 0 0 0,0 1 0 0 0,1-1 0 0 0,-1 1-1 0 0,0-1 1 0 0,1 1 0 0 0,-1-1 0 0 0,1 0-1 0 0,0 1 1 0 0,0-1 0 0 0,-1 0 0 0 0,1 1 0 0 0,0-1-1 0 0,0-1 2 0 0,-10-1-897 0 0,72 14 237 0 0,-36-10 468 0 0,-1-2-1 0 0,25-5 193 0 0,-13 2-140 0 0,-9 0-124 0 0,0-2 0 0 0,-1-1 0 0 0,0 0 0 0 0,23-13 264 0 0,-37 16-159 0 0,-3 0 178 0 0,0 0-1 0 0,0-1 1 0 0,-1 0 0 0 0,0 0-1 0 0,5-6-18 0 0,0 1 132 0 0,-10 7-107 0 0,0 1-1 0 0,0-1 0 0 0,-1 0 0 0 0,0 0 0 0 0,0 0 0 0 0,0-1 0 0 0,0 1 1 0 0,0-1-1 0 0,0-1-24 0 0,17-45-11 0 0,-17 38 25 0 0,0-1-1 0 0,-1 1 0 0 0,0-3-13 0 0,5-21 24 0 0,-7 35-24 0 0,0 0 0 0 0,0 0 0 0 0,0 1 0 0 0,0-1 0 0 0,0 0 0 0 0,0 0 0 0 0,0 1 0 0 0,-1-1 0 0 0,1 0 0 0 0,0 0 0 0 0,-1 1 0 0 0,0-1 0 0 0,1 0 0 0 0,-1 1 0 0 0,-1-2 0 0 0,1 1 0 0 0,0 0 0 0 0,0 0 0 0 0,1 0 0 0 0,-1 0 0 0 0,0-1 0 0 0,1 1 0 0 0,0 0 0 0 0,-1 0 0 0 0,1-1 0 0 0,0 2 1 0 0,0 0-1 0 0,0 0 0 0 0,0 1 1 0 0,0-1-1 0 0,0 0 1 0 0,0 1-1 0 0,-1-1 1 0 0,1 0-1 0 0,0 1 1 0 0,0-1-1 0 0,-1 0 0 0 0,1 1 1 0 0,0-1-1 0 0,-1 0 1 0 0,1 1-1 0 0,-1-1 1 0 0,1 1-1 0 0,-1-1 1 0 0,1 1-1 0 0,-1-1 0 0 0,1 1 1 0 0,-1-1-1 0 0,1 1 1 0 0,-1-1-1 0 0,-9-1 42 0 0,7 4-41 0 0,0 0 0 0 0,-1 1 0 0 0,1-1 0 0 0,0 1 0 0 0,0-1 0 0 0,0 1 0 0 0,1 0 0 0 0,-1 0 0 0 0,1 1 0 0 0,-1-1 0 0 0,1 0-1 0 0,-1 2 0 0 0,0 1 0 0 0,0-1 0 0 0,1 1 0 0 0,0-1 0 0 0,0 1 0 0 0,-1 4 0 0 0,-8 22 0 0 0,3-16 0 0 0,2-6-3 0 0,2 1 0 0 0,-1 0 0 0 0,1 0 0 0 0,0 3 3 0 0,-6 33-51 0 0,4-15-11 0 0,-6 15 62 0 0,7-28-14 0 0,1 1 1 0 0,0 0 0 0 0,1 1-1 0 0,2-1 1 0 0,0 0 0 0 0,1 1-1 0 0,1-1 1 0 0,1 1 13 0 0,-1 5 80 0 0,-2 24-80 0 0,0-27 44 0 0,1 1 0 0 0,2 8-44 0 0,-1-21 3 0 0,0 1-1 0 0,-1-1 1 0 0,0 1 0 0 0,-1 1-3 0 0,1-8 20 0 0,0-1-1 0 0,0 1 1 0 0,1 0 0 0 0,-1-1 0 0 0,1 1 0 0 0,1 0-1 0 0,-1-1 1 0 0,0 1 0 0 0,1-1-20 0 0,0 1 63 0 0,0 0 0 0 0,-1 0 1 0 0,0 0-1 0 0,0 0 0 0 0,0 0 0 0 0,0 3-63 0 0,-1-6 128 0 0,0-2 0 0 0,0 0 0 0 0,0 0 11 0 0,0 0 43 0 0,1 0-145 0 0,1 0 0 0 0,-1 0 0 0 0,1-1-1 0 0,-1 1 1 0 0,0 0 0 0 0,1-1 0 0 0,-1 0-1 0 0,1 1 1 0 0,-1-1 0 0 0,0 0-1 0 0,0 1 1 0 0,1-1 0 0 0,-1 0 0 0 0,0 0-1 0 0,0 0 1 0 0,0 0 0 0 0,0 0 0 0 0,0-1-37 0 0,18-26 228 0 0,-8 11-103 0 0,80-114 3 0 0,-81 117-128 0 0,-8 10 0 0 0,0 1 0 0 0,0 0 0 0 0,1 1 0 0 0,-1-1 0 0 0,1 0 0 0 0,-1 1 0 0 0,1-1 0 0 0,0 1 0 0 0,1 0 0 0 0,12-9 0 0 0,-3 5 0 0 0,-12 6-4 0 0,0-1 1 0 0,0 1-1 0 0,0 0 0 0 0,-1 0 0 0 0,1 0 1 0 0,0 0-1 0 0,0 0 0 0 0,0 0 0 0 0,0 1 1 0 0,0-1-1 0 0,0 0 0 0 0,0 0 0 0 0,0 1 1 0 0,-1-1-1 0 0,1 0 0 0 0,0 1 0 0 0,0-1 1 0 0,0 1-1 0 0,-1-1 0 0 0,1 1 1 0 0,0-1-1 0 0,-1 1 0 0 0,1 0 0 0 0,0-1 1 0 0,-1 1-1 0 0,1 0 0 0 0,-1-1 0 0 0,1 1 1 0 0,-1 0-1 0 0,1 0 0 0 0,-1 0 4 0 0,2 3-15 0 0,-1 0 0 0 0,0 0 1 0 0,0 0-1 0 0,-1 0 0 0 0,1 0 0 0 0,-1 2 15 0 0,3 12 5 0 0,1-8-5 0 0,-3-8-1 0 0,0 0 0 0 0,0 0 0 0 0,0 0 0 0 0,-1 0 0 0 0,1 0 0 0 0,-1 0 0 0 0,1 0 0 0 0,-1 0-1 0 0,0 0 1 0 0,0 0 1 0 0,0 5-26 0 0,1 0 1 0 0,-1 0-1 0 0,1 0 0 0 0,1 0 0 0 0,-1 0 0 0 0,1 0 0 0 0,1 2 26 0 0,4 19-32 0 0,-7-25 30 0 0,1 1 0 0 0,-1 0 0 0 0,1 0 0 0 0,0 0 0 0 0,1-1 0 0 0,-1 1 0 0 0,0 0 0 0 0,1-1 0 0 0,0 1 0 0 0,0-1 0 0 0,0 0 0 0 0,0 0 0 0 0,1 0 0 0 0,-1 0 0 0 0,1 0 0 0 0,0 0 2 0 0,21 12 9 0 0,-13-13 18 0 0,1 0 8 0 0,-11-2-28 0 0,1 0-1 0 0,-1 0 1 0 0,1 0 0 0 0,-1 0 0 0 0,1 0 0 0 0,0-1-1 0 0,-1 1 1 0 0,1 0 0 0 0,-1-1 0 0 0,1 1 0 0 0,-1-1 0 0 0,0 0-1 0 0,1 1 1 0 0,0-2-7 0 0,3 0 23 0 0,-2 1-22 0 0,-1 0-1 0 0,0 1 1 0 0,0-1-1 0 0,0 0 1 0 0,0-1-1 0 0,-1 1 1 0 0,1 0-1 0 0,0 0 1 0 0,0-1-1 0 0,-1 1 0 0 0,1-1 1 0 0,-1 1-1 0 0,1-1 1 0 0,-1 0-1 0 0,1 0 1 0 0,-1 1-1 0 0,0-1 1 0 0,0 0-1 0 0,0 0 1 0 0,0 0-1 0 0,-1 0 1 0 0,1-1-1 0 0,0-1 0 0 0,0 1-1 0 0,0 0 0 0 0,0 1-1 0 0,0-1 1 0 0,0 0 0 0 0,1 0 0 0 0,-1 0 0 0 0,1 0 1 0 0,0 0 6 0 0,0 0 0 0 0,-1 0 0 0 0,0 0 0 0 0,1 0-1 0 0,-1 0 1 0 0,0 0 0 0 0,0 0-6 0 0,0-1 53 0 0,0 0-1 0 0,1 0 0 0 0,0 0 1 0 0,0 0-1 0 0,0 0 0 0 0,0 0 1 0 0,1 1-1 0 0,1-3-52 0 0,-1 3 48 0 0,-1 0 0 0 0,0 0-1 0 0,0 0 1 0 0,0 0 0 0 0,0-1 0 0 0,-1 1-1 0 0,1-1 1 0 0,-1 1 0 0 0,0-1 0 0 0,0 1-1 0 0,0-1-47 0 0,0-15 43 0 0,-1 16-44 0 0,0 1 0 0 0,0 0-1 0 0,0-1 1 0 0,0 1 0 0 0,0-1 0 0 0,1 1 0 0 0,-1-1 0 0 0,1 1 0 0 0,0 0 0 0 0,0-1-1 0 0,-1 1 1 0 0,1 0 0 0 0,1 0 0 0 0,-1-1 0 0 0,0 1 0 0 0,0 0 0 0 0,1 0 0 0 0,-1 1-1 0 0,1-1 1 0 0,1-1 1 0 0,4-4-188 0 0,-1 0-1 0 0,0-1 0 0 0,0 1 1 0 0,-1-1-1 0 0,3-7 189 0 0,-7 15-3 0 0,3-5 20 0 0,-3 4 138 0 0,-1 1 90 0 0,2 1-255 0 0,0 1 0 0 0,0 0 1 0 0,0 0-1 0 0,-1 0 0 0 0,1 0 0 0 0,0 1 0 0 0,-1-1 1 0 0,0 0-1 0 0,1 1 0 0 0,-1-1 10 0 0,1 2-183 0 0,0-1 56 0 0,-1 0 1 0 0,1 1 0 0 0,-1-1 0 0 0,0 1-1 0 0,0 0 1 0 0,0-1 0 0 0,0 1-1 0 0,0 2 127 0 0,2 11 137 0 0,14 66 166 0 0,-11-61-289 0 0,-6-17-15 0 0,1 0 1 0 0,0 0-1 0 0,1 0 1 0 0,-1 0-1 0 0,1-1 1 0 0,0 1 0 0 0,0 0-1 0 0,1-1 1 0 0,-1 0-1 0 0,1 1 1 0 0,0-1 0 0 0,0 0-1 0 0,3 2 1 0 0,-4-3-4 0 0,0 0-1 0 0,0-1 0 0 0,1 0 1 0 0,-1 1-1 0 0,1-1 1 0 0,-1 0-1 0 0,1 0 1 0 0,0-1-1 0 0,0 1 0 0 0,0-1 1 0 0,0 1-1 0 0,0-1 1 0 0,0 0-1 0 0,1 0 0 0 0,-1 0 1 0 0,0 0-1 0 0,1-1 1 0 0,-1 0-1 0 0,0 1 1 0 0,1-1-1 0 0,0 0 5 0 0,3-1 4 0 0,0 0 0 0 0,0 0 0 0 0,0 0 0 0 0,0-1 0 0 0,0 0 0 0 0,0-1-1 0 0,-1 1 1 0 0,1-1 0 0 0,-1-1 0 0 0,1 1 0 0 0,-1-1 0 0 0,0 0 0 0 0,-1 0 0 0 0,1-1 0 0 0,-1 0 0 0 0,1-1-4 0 0,10-10 45 0 0,-1-1-1 0 0,-1-1 1 0 0,-1 0 0 0 0,-1-1 0 0 0,0-1-1 0 0,-1 0 1 0 0,1-5-45 0 0,-5 3 26 0 0,0-1 1 0 0,-1 0-1 0 0,-2 0 0 0 0,2-17-26 0 0,-5 29-1 0 0,5-40 1 0 0,-3-1 0 0 0,-1 1-1 0 0,-4-4 1 0 0,1-31-14 0 0,1 84-58 0 0,0 10-29 0 0,-25 82-287 0 0,13-46 306 0 0,8-33 56 0 0,1 0 0 0 0,1 0 0 0 0,-2 11 26 0 0,-14 210-80 0 0,17-217 81 0 0,0 1-1 0 0,2-1 1 0 0,0 1 0 0 0,1-1-1 0 0,0 1 1 0 0,1-1 0 0 0,2 4-1 0 0,-3-12-4 0 0,1 0 0 0 0,0 0 0 0 0,0 0 0 0 0,0 0 0 0 0,1 0 1 0 0,0-1-1 0 0,1 1 0 0 0,-1-1 0 0 0,1 0 0 0 0,0-1 0 0 0,1 1 0 0 0,-1-1 1 0 0,1 0-1 0 0,0 0 0 0 0,3 1 4 0 0,-6-4-5 0 0,0-1-1 0 0,1 1 1 0 0,-1-1 0 0 0,0 0 0 0 0,0 0 0 0 0,0 0-1 0 0,1 0 1 0 0,-1-1 0 0 0,1 1 0 0 0,-1-1 0 0 0,0 0-1 0 0,1 0 6 0 0,40-6 45 0 0,-33 5-9 0 0,6-2 34 0 0,-1-1 0 0 0,14-5-70 0 0,-24 7-10 0 0,0 0 0 0 0,0-1 1 0 0,-1 0-1 0 0,1 0 0 0 0,-1 0 0 0 0,1 0 1 0 0,-1-1-1 0 0,4-4 10 0 0,7-7-62 0 0,0 2 0 0 0,3-2 62 0 0,4-3 54 0 0,-6 2-21 0 0,-1 0-1 0 0,-1-1 0 0 0,-1-1 0 0 0,0 0 1 0 0,8-16-33 0 0,-16 25-1 0 0,-1 0 0 0 0,0-1 0 0 0,-1 0 1 0 0,0 0-1 0 0,0 0 0 0 0,-1-1 1 0 0,-1 6 26 0 0,-1 1 0 0 0,0-1 1 0 0,0 0-1 0 0,-1 0 0 0 0,1 0 0 0 0,-1 0 0 0 0,0 1 0 0 0,0-1 0 0 0,-1 0 1 0 0,1 0-1 0 0,-1 0 0 0 0,0 1 0 0 0,0-1 0 0 0,-2-2-26 0 0,3 6-7 0 0,0 0 0 0 0,-1 0 0 0 0,1 0 0 0 0,-1 0 0 0 0,0 0 0 0 0,1 0-1 0 0,-1 0 1 0 0,0 0 0 0 0,0 0 0 0 0,1 0 0 0 0,-1 0 0 0 0,0 0 0 0 0,0 1 0 0 0,0-1 0 0 0,0 0 0 0 0,0 1-1 0 0,0-1 1 0 0,0 1 0 0 0,0-1 0 0 0,-1 1 0 0 0,1-1 0 0 0,0 1 0 0 0,0 0 0 0 0,0-1 0 0 0,0 1 7 0 0,-2 0-12 0 0,1 1 1 0 0,0-1 0 0 0,0 0 0 0 0,0 1-1 0 0,0-1 1 0 0,0 1 0 0 0,0 0 0 0 0,1 0-1 0 0,-1-1 1 0 0,0 1 0 0 0,0 0 0 0 0,0 1-1 0 0,-1 0 12 0 0,-6 5-52 0 0,1 1-1 0 0,-1 0 1 0 0,2 1-1 0 0,-7 7 53 0 0,12-14-10 0 0,-8 11-37 0 0,0 1 0 0 0,0 0 0 0 0,1 1 0 0 0,-4 11 47 0 0,9-17-12 0 0,0 0-1 0 0,1 0 1 0 0,0 0-1 0 0,1 1 1 0 0,0-1-1 0 0,0 1 1 0 0,1-1-1 0 0,0 10 13 0 0,1-1-13 0 0,-1-13 9 0 0,1 0-1 0 0,0 0 0 0 0,0 0 1 0 0,1 0-1 0 0,-1 0 1 0 0,1 0-1 0 0,0 0 1 0 0,0-1-1 0 0,1 1 1 0 0,0 0-1 0 0,-1 0 1 0 0,2-1-1 0 0,0 2 5 0 0,1 1 5 0 0,0 0 1 0 0,1 0-1 0 0,1 0 0 0 0,-1-1 0 0 0,1 1 1 0 0,0-1-1 0 0,0-1 0 0 0,1 1 0 0 0,-1-1 1 0 0,1 0-1 0 0,0-1 0 0 0,1 0 0 0 0,-1 0 1 0 0,5 1-6 0 0,-2-1 8 0 0,0 0 1 0 0,1-1-1 0 0,-1-1 1 0 0,1 1 0 0 0,0-2-1 0 0,-1 0 1 0 0,1 0-1 0 0,0-1 1 0 0,0 0 0 0 0,-1-1-1 0 0,5 0-8 0 0,-2-1-11 0 0,-9 2 11 0 0,1 0 0 0 0,0-1-1 0 0,-1 1 1 0 0,1-1 0 0 0,-1-1-1 0 0,1 1 1 0 0,-1 0 0 0 0,1-1-1 0 0,-1 0 1 0 0,0 0 0 0 0,0 0-1 0 0,0-1 1 0 0,0 1-1 0 0,0-1 1 0 0,1-1 0 0 0,18-18-594 0 0,-16 17-88 0 0,0-1 0 0 0,-1-1 0 0 0,4-4 682 0 0,-7 7-1267 0 0,-1 1 0 0 0,0 0 0 0 0,0 0 0 0 0,-1-1 0 0 0,1 1 0 0 0,0-3 1267 0 0,6-14-8333 0 0</inkml:trace>
  <inkml:trace contextRef="#ctx0" brushRef="#br0" timeOffset="-27343.969">1845 281 19351 0 0,'0'0'1720'0'0,"0"0"-1376"0"0,8-4-280 0 0,-8 4-64 0 0,0 0 424 0 0,5-4 72 0 0,12 4 16 0 0,-9 4-6560 0 0,-8-4-1303 0 0</inkml:trace>
  <inkml:trace contextRef="#ctx0" brushRef="#br0" timeOffset="-26896.131">3770 312 19351 0 0,'0'0'439'0'0,"0"0"62"0"0,0 0 33 0 0,0 0-65 0 0,0 0-169 0 0,0 0 443 0 0,0 0 227 0 0,0 0 44 0 0,0 0-129 0 0,0 9-548 0 0,-1-7-337 0 0,0 0 0 0 0,0 0 0 0 0,0 0 0 0 0,-1 0 0 0 0,1 0 0 0 0,0 0 0 0 0,-1 0 0 0 0,1 0 0 0 0,-1-1 0 0 0,0 1 0 0 0,0-1 0 0 0,1 1 0 0 0,-1-1 0 0 0,0 1 0 0 0,0-1 0 0 0,0 0 0 0 0,-1 0 0 0 0,1 0 0 0 0,-1 0 0 0 0,1 1 0 0 0,-1-1 0 0 0,1 0 0 0 0,0 1 0 0 0,0 0 0 0 0,0 0 0 0 0,0-1 0 0 0,0 1 0 0 0,0 1 0 0 0,1-2 0 0 0,0 0 0 0 0,1 0 0 0 0,0 0 0 0 0,-1 0 0 0 0,1 0 0 0 0,-1 1 0 0 0,1-1 0 0 0,0 0 0 0 0,0 0 0 0 0,0 1 0 0 0,0-1 0 0 0,0 0 0 0 0,0 0 0 0 0,0 0 0 0 0,0 1 0 0 0,0-1 0 0 0,1 0 0 0 0,-1 0 0 0 0,0 0 0 0 0,1 1 0 0 0,-1-1 0 0 0,1 0 0 0 0,0 0 0 0 0,-1 0 0 0 0,2 3 46 0 0,-1 0-1 0 0,0 0 1 0 0,0 0-1 0 0,0 0 1 0 0,0 0-1 0 0,-1 0 1 0 0,1 0-1 0 0,-1 0 1 0 0,0 3-46 0 0,1 18 544 0 0,0-8-313 0 0,-1 1 0 0 0,-1-1 0 0 0,-1 4-231 0 0,1-2 213 0 0,0-1-1 0 0,2 18-212 0 0,4 10 0 0 0,-2-17 0 0 0,1 25 0 0 0,-4-43 10 0 0,1-1-1 0 0,0 1 1 0 0,1 0 0 0 0,1 6-10 0 0,-3-16 21 0 0,0 0 1 0 0,0 0 0 0 0,0 0-1 0 0,0 0 1 0 0,0 0-1 0 0,-1 0 1 0 0,1-1-1 0 0,0 1 1 0 0,0 0-1 0 0,-1 0 1 0 0,1 0 0 0 0,-1-1-1 0 0,1 1 1 0 0,-1 0-1 0 0,1 0 1 0 0,-1-1-1 0 0,1 1 1 0 0,-1-1 0 0 0,0 1-1 0 0,1 0 1 0 0,-1-1-1 0 0,0 1 1 0 0,0-1-1 0 0,1 1 1 0 0,-1-1 0 0 0,0 0-1 0 0,0 1 1 0 0,0-1-1 0 0,0 0-21 0 0,-2 2 88 0 0,3-2-82 0 0,0 0-1 0 0,0 0 1 0 0,-1 0 0 0 0,1 0-1 0 0,0 0 1 0 0,0 0 0 0 0,0 0-1 0 0,0 0 1 0 0,0 0 0 0 0,-1 0-1 0 0,1 1 1 0 0,0-1 0 0 0,0 0-1 0 0,0 0 1 0 0,0 0 0 0 0,0 0-1 0 0,0 0 1 0 0,0 0 0 0 0,-1 0-1 0 0,1 1 1 0 0,0-1 0 0 0,0 0-1 0 0,0 0 1 0 0,0 0 0 0 0,0 0-1 0 0,0 0 1 0 0,0 1 0 0 0,0-1-1 0 0,0 0 1 0 0,0 0 0 0 0,0 0-1 0 0,0 0 1 0 0,0 0 0 0 0,0 1-1 0 0,0-1 1 0 0,0 0 0 0 0,0 0-1 0 0,0 0 1 0 0,0 0 0 0 0,0 1-1 0 0,0-1 1 0 0,0 0 0 0 0,0 0-1 0 0,0 0 1 0 0,0 0 0 0 0,1 0-1 0 0,-1 0 1 0 0,0 1-6 0 0,9 0 426 0 0,-7-1-398 0 0,-1 0 1 0 0,0 0-1 0 0,0 0 0 0 0,0 0 1 0 0,1 0-1 0 0,-1-1 0 0 0,0 1 1 0 0,0 0-1 0 0,0-1 0 0 0,0 1 0 0 0,0-1 1 0 0,1 1-1 0 0,-1-1 0 0 0,0 0 1 0 0,0 0-1 0 0,0 1 0 0 0,-1-1 1 0 0,1 0-1 0 0,0 0 0 0 0,1 0-28 0 0,-2-3 9 0 0,1 1 1 0 0,0 0-1 0 0,-1 0 0 0 0,1-1 0 0 0,-1 1 1 0 0,0 0-1 0 0,0-1 0 0 0,0 1 0 0 0,-1 0 1 0 0,1-1-10 0 0,-1-10 88 0 0,2-5 132 0 0,0 0-1 0 0,2-2-219 0 0,2-23 145 0 0,2-46-23 0 0,16-177 1031 0 0,-19 238-1153 0 0,0 1 0 0 0,2 0 0 0 0,1 1 0 0 0,1-1 0 0 0,2 1 0 0 0,-9 24 0 0 0,0 1 0 0 0,0 0 0 0 0,1 0 0 0 0,-1 0 0 0 0,1-1 0 0 0,-1 1 0 0 0,1 1 0 0 0,0-1 0 0 0,0 0 0 0 0,0 0 0 0 0,0 1 0 0 0,0-1 0 0 0,14-13 0 0 0,-16 14-14 0 0,1 0 0 0 0,0 0 0 0 0,0 0 1 0 0,0 1-1 0 0,0-1 0 0 0,0 0 0 0 0,0 0 0 0 0,0 0 0 0 0,0 1 0 0 0,0-1 1 0 0,0 0-1 0 0,1 1 0 0 0,-1-1 0 0 0,0 1 0 0 0,0 0 0 0 0,1-1 0 0 0,-1 1 1 0 0,0 0-1 0 0,0 0 0 0 0,1 0 0 0 0,-1 0 0 0 0,0 0 14 0 0,2 0-56 0 0,-1 0 0 0 0,0 1 0 0 0,1 0 0 0 0,-1-1 0 0 0,0 1 1 0 0,0 0-1 0 0,0 0 0 0 0,0 0 0 0 0,0 0 0 0 0,0 1 0 0 0,0-1 0 0 0,0 0 56 0 0,3 4-122 0 0,1 0 0 0 0,-1-1 0 0 0,-1 2 0 0 0,1-1 0 0 0,-1 0 0 0 0,0 1 0 0 0,0 0 0 0 0,0 1 122 0 0,3 7 0 0 0,0 0 0 0 0,-1 1 0 0 0,-1-1 0 0 0,0 1 0 0 0,-1 0 0 0 0,1 10 0 0 0,-4-18 0 0 0,0 1 0 0 0,-1-1 0 0 0,1 1 0 0 0,-2 0 0 0 0,1-1 0 0 0,-1 1 0 0 0,0-1 0 0 0,-1 0 0 0 0,0 1 0 0 0,0-1 0 0 0,0 0 0 0 0,-1 0 0 0 0,0 0 0 0 0,-3 4 0 0 0,2-5 0 0 0,0-1 0 0 0,0 1 0 0 0,-1-1 0 0 0,0 0 0 0 0,1 0 0 0 0,-2-1 0 0 0,1 1 0 0 0,0-1 0 0 0,-1 0 0 0 0,-21 17 0 0 0,24-19 6 0 0,0 0 1 0 0,0 0-1 0 0,0 0 1 0 0,0 0-1 0 0,0-1 0 0 0,-1 1 1 0 0,1-1-1 0 0,0 0 0 0 0,-1 0-6 0 0,0 0-59 0 0,0 0-1 0 0,1 1 1 0 0,-1 0 0 0 0,0-1-1 0 0,-2 3 60 0 0,5-3-288 0 0,-1-1 1 0 0,1 1-1 0 0,0-1 0 0 0,-1 1 1 0 0,1-1-1 0 0,-1 1 0 0 0,1-1 0 0 0,-1 0 1 0 0,1 0-1 0 0,-1 0 0 0 0,1 0 1 0 0,-1 0-1 0 0,0 0 288 0 0,-1 0-916 0 0,1 0-844 0 0</inkml:trace>
  <inkml:trace contextRef="#ctx0" brushRef="#br0" timeOffset="-25408.178">4262 418 19351 0 0,'0'0'439'0'0,"0"0"62"0"0,0 0 33 0 0,0 0-65 0 0,0 0-237 0 0,0 0 156 0 0,0 0 100 0 0,0 0 21 0 0,9-5 1035 0 0,-3-1-1100 0 0,9-6 232 0 0,-11 9-647 0 0,-1 1 0 0 0,0 0 1 0 0,1-1-1 0 0,-1 1 0 0 0,0-1 0 0 0,0 0 0 0 0,-1 0 0 0 0,1 0 0 0 0,0-1-29 0 0,14-15 320 0 0,-13 15-355 0 0,-1 0 0 0 0,1-1 1 0 0,-1 1-1 0 0,1-1 0 0 0,-1 1 1 0 0,-1-1-1 0 0,1 0 0 0 0,-1 0 1 0 0,1-3 34 0 0,4-10 342 0 0,-2-1-1 0 0,1-2-341 0 0,6-25 426 0 0,-10 43-365 0 0,-2 2-45 0 0,0 1-1 0 0,1-1 0 0 0,-1 1 1 0 0,0-1-1 0 0,1 1 1 0 0,-1-1-1 0 0,0 1 1 0 0,0-1-1 0 0,0 1 0 0 0,1-1 1 0 0,-1 0-1 0 0,0 1 1 0 0,0-1-1 0 0,0 1 1 0 0,0-1-1 0 0,0 0 0 0 0,0 1 1 0 0,0-1-1 0 0,0 1 1 0 0,-1-1-1 0 0,1 1 1 0 0,0-1-1 0 0,0 0 0 0 0,0 1 1 0 0,-1-1-1 0 0,1 1 1 0 0,0-1-1 0 0,0 1 1 0 0,-1-1-1 0 0,1 1 0 0 0,-1-1 1 0 0,1 1-1 0 0,0-1 1 0 0,-1 1-1 0 0,1-1-15 0 0,-1 1 14 0 0,1 0-13 0 0,-1 0-1 0 0,1 0 1 0 0,0 0 0 0 0,-1 0 0 0 0,1 0 0 0 0,-1 0 0 0 0,1-1 0 0 0,0 1 0 0 0,-1 0-1 0 0,1 0 1 0 0,0-1 0 0 0,0 1 0 0 0,-1 0 0 0 0,1 0 0 0 0,0-1 0 0 0,0 1 0 0 0,-1 0-1 0 0,1 0 1 0 0,0-1 0 0 0,0 1 0 0 0,0 0 0 0 0,-1-1 0 0 0,1 1 0 0 0,0-1 0 0 0,0 1-1 0 0,0 0 1 0 0,0-1 0 0 0,0 1 0 0 0,0 0 0 0 0,0-1 0 0 0,0 1 0 0 0,0-1-1 0 0,0 1 1 0 0,0 0 0 0 0,0-1 0 0 0,0 1 0 0 0,0 0 0 0 0,0-1-1 0 0,-5 33 53 0 0,4-11-54 0 0,-1 0 0 0 0,-2 4 1 0 0,-1 16-51 0 0,2-8 40 0 0,0-8 11 0 0,1 1 0 0 0,2 23 0 0 0,-2 6 0 0 0,1-41 0 0 0,0-1 0 0 0,1 0 0 0 0,1 1 0 0 0,1 8 0 0 0,1 1 66 0 0,-2-1-1 0 0,0 0 1 0 0,-1 1 0 0 0,-2 16-66 0 0,1-32 46 0 0,-1 0 1 0 0,1 0-1 0 0,-1 0 1 0 0,-3 5-47 0 0,3-6-50 0 0,0-1 0 0 0,1 1 0 0 0,-1-1 0 0 0,1 1 1 0 0,0 0-1 0 0,1 0 0 0 0,-1 0 50 0 0,1-5 0 0 0,0 1 0 0 0,0-1 0 0 0,-1 0-1 0 0,1 0 1 0 0,0 0 0 0 0,-1 1 0 0 0,1-1 0 0 0,-1 0 0 0 0,0 0-1 0 0,1 0 1 0 0,-1 0 0 0 0,0 0 0 0 0,1 0 0 0 0,-1 0-1 0 0,0 0 1 0 0,0 0 0 0 0,0 0 0 0 0,0-1 0 0 0,0 1 0 0 0,0 0-1 0 0,0-1 1 0 0,0 1 0 0 0,0-1 0 0 0,-1 1 0 0 0,0 0 0 0 0,-2 1 28 0 0,2-1 205 0 0,2-1 99 0 0,-10 1 351 0 0,7-1-622 0 0,-48 5 502 0 0,47-5-588 0 0,0 0 1 0 0,1 0-1 0 0,-1 0 1 0 0,0 0 0 0 0,0-1-1 0 0,0 0 1 0 0,1 0-1 0 0,-1 0 1 0 0,0 0-1 0 0,1-1 1 0 0,-2 0 24 0 0,2 1-17 0 0,0-1 1 0 0,0 2-1 0 0,0-1 0 0 0,0 0 1 0 0,1 0-1 0 0,-1 1 0 0 0,-2 0 17 0 0,-9-3-18 0 0,4 2 15 0 0,7 1 5 0 0,1 0 0 0 0,-1-1 0 0 0,1 1 0 0 0,-1-1 0 0 0,1 1 0 0 0,-1-1 0 0 0,1 0 0 0 0,-2-1-2 0 0,2 2 75 0 0,2 0-71 0 0,0-1 0 0 0,0 1 0 0 0,0 0 0 0 0,0 0-1 0 0,0-1 1 0 0,0 1 0 0 0,0 0 0 0 0,0 0 0 0 0,0 0 0 0 0,-1 0-1 0 0,1-1 1 0 0,0 1 0 0 0,0 0 0 0 0,0 0 0 0 0,0 0 0 0 0,0 0 0 0 0,-1-1-1 0 0,1 1 1 0 0,0 0 0 0 0,0 0 0 0 0,0 0 0 0 0,-1 0 0 0 0,1 0 0 0 0,0 0-1 0 0,0 0 1 0 0,-1 0 0 0 0,1 0 0 0 0,0 0 0 0 0,0 0 0 0 0,0 0 0 0 0,-1 0-1 0 0,1 0 1 0 0,0 0 0 0 0,0 0 0 0 0,-1 0 0 0 0,1 0 0 0 0,0 0-1 0 0,0 0 1 0 0,0 0 0 0 0,-1 0 0 0 0,1 0 0 0 0,0 0 0 0 0,0 0 0 0 0,0 0-1 0 0,-1 1-3 0 0,-5 2 187 0 0,52-2-162 0 0,-21 0-25 0 0,-1-1 0 0 0,1-1-1 0 0,-1 0 1 0 0,9-4 0 0 0,17-3-299 0 0,2 2 299 0 0,-11 1-20 0 0,-13 4 195 0 0,6-2-31 0 0,-16 2-144 0 0,13 2 0 0 0,40-9-436 0 0,-62 7 418 0 0,-7 1 3 0 0,1 0 1 0 0,0 0 0 0 0,-1 0 0 0 0,1 1 0 0 0,0-1 0 0 0,0 1 0 0 0,-1-1 0 0 0,1 1-1 0 0,-1 0 1 0 0,1 0 0 0 0,0 0 0 0 0,1 1 14 0 0,-2-1 123 0 0,-1-1-89 0 0,0 1 0 0 0,0-1 0 0 0,0 0-1 0 0,0 1 1 0 0,0-1 0 0 0,0 0 0 0 0,0 1 0 0 0,-1-1 0 0 0,1 1 0 0 0,0-1 0 0 0,0 1 0 0 0,0 0-34 0 0,5 3 58 0 0,6-3-30 0 0,-2-4-28 0 0,2-1 4 0 0,-8 6-7 0 0,-1 0-15 0 0,10-2-78 0 0,-10 0-58 0 0,-3 0-19 0 0,0 0 37 0 0,0 0 137 0 0,2 1-22 0 0,30 4-12 0 0,-30-4 135 0 0,-2-1 60 0 0,0 0 19 0 0,0 0-42 0 0,0 0-190 0 0,0 0-80 0 0,0 0-18 0 0,0 0 38 0 0,1 1 173 0 0,4 5 70 0 0,-3-5 17 0 0,-2-1-44 0 0,0 0-194 0 0,6 5-334 0 0,0-1 596 0 0,16 6 185 0 0,-21-10-467 0 0,-1 0-61 0 0,0 0-19 0 0,3 0 29 0 0,5 0 151 0 0,-6 0 129 0 0,-2 0 50 0 0,0 0 13 0 0,0 0-50 0 0,0 0-211 0 0,0 0-92 0 0,0 0-19 0 0,0 0 17 0 0,0 0 81 0 0,0 0 21 0 0,1 1-21 0 0,3 2-29 0 0,-4-2-95 0 0,0-1-18 0 0,0 0 1 0 0,0 0 224 0 0,0 1 0 0 0,0-1 0 0 0,1 0 0 0 0,-1 0 0 0 0,0 1-1 0 0,0-1 1 0 0,0 0 0 0 0,0 0 0 0 0,0 0 0 0 0,0 1 0 0 0,1-1 0 0 0,-1 0 0 0 0,0 0 0 0 0,0 0-1 0 0,0 0 1 0 0,0 0 0 0 0,1 1 0 0 0,-1-1 0 0 0,0 0 0 0 0,0 0 0 0 0,0 0 0 0 0,1 0-1 0 0,-1 0 1 0 0,0 0 0 0 0,0 0 0 0 0,0 0 0 0 0,1 0 0 0 0,-1 0 0 0 0,0 0 0 0 0,0 0 0 0 0,1 0 8 0 0,13 7 39 0 0,-13-6 58 0 0,-1-1 10 0 0,0 0-44 0 0,0 0-161 0 0,0 0-18 0 0,-13 0 11 0 0,8-1-5 0 0,9 1-135 0 0,9-3-144 0 0,-12 2 247 0 0,-1 1-97 0 0,0 0-45 0 0,0 0-11 0 0,0 0-30 0 0,0 0-123 0 0,7-4-2507 0 0,15-3 1833 0 0,-2 1-532 0 0,-7 0-4636 0 0,-13 6 605 0 0</inkml:trace>
  <inkml:trace contextRef="#ctx0" brushRef="#br0" timeOffset="-24057.821">5025 359 9384 0 0,'0'0'430'0'0,"0"0"-8"0"0,0 0-142 0 0,0 0 418 0 0,0 0 212 0 0,0 0 39 0 0,0 0-14 0 0,0 0-99 0 0,0 0-42 0 0,0 0-8 0 0,0 0-39 0 0,0 0-151 0 0,2 1-69 0 0,6 1-202 0 0,-1-1 0 0 0,0 0 0 0 0,0 0 0 0 0,1 0 0 0 0,-1-1 0 0 0,1 0 0 0 0,-1 0 0 0 0,0-1-1 0 0,1 0 1 0 0,-1 0-325 0 0,46-8 2037 0 0,35 0-2037 0 0,-23 2 741 0 0,-52 6-562 0 0,232-32 1703 0 0,-223 30-1838 0 0,-1 1 0 0 0,1 1 1 0 0,-1 0-1 0 0,1 2 0 0 0,15 2-44 0 0,-26 1 131 0 0,1 0-3706 0 0,-12-4 1839 0 0</inkml:trace>
  <inkml:trace contextRef="#ctx0" brushRef="#br0" timeOffset="-23703.854">5121 520 12528 0 0,'-4'-1'51'0'0,"2"0"30"0"0,0 0 0 0 0,-1 1 0 0 0,1-1 0 0 0,-1 1 0 0 0,1 0-1 0 0,-1-1 1 0 0,1 1 0 0 0,-1 0 0 0 0,0 1 0 0 0,1-1 0 0 0,-1 0 0 0 0,1 1 0 0 0,0-1 0 0 0,-1 1 0 0 0,1 0 0 0 0,-1 0 0 0 0,1 0 0 0 0,-1 0-81 0 0,2 0 800 0 0,1-1 257 0 0,0 0 51 0 0,0 0-16 0 0,0 0-110 0 0,39 1 2329 0 0,-11-1-2951 0 0,0 0 1 0 0,-1-2-1 0 0,2-1-360 0 0,-1 0 397 0 0,1 2 0 0 0,12 1-397 0 0,-7 0 750 0 0,20-4-750 0 0,11-1 1389 0 0,29 2-1389 0 0,-25 3-3397 0 0,-25 0-3213 0 0,-35 0-471 0 0</inkml:trace>
  <inkml:trace contextRef="#ctx0" brushRef="#br0" timeOffset="-23702.854">5502 106 11976 0 0,'-3'-13'546'0'0,"3"10"-10"0"0,0 2-344 0 0,-1-13 8709 0 0,-2 18-6416 0 0,-2 19-3713 0 0,4-19 2111 0 0,0 3-807 0 0,-7 32 351 0 0,-1 0 0 0 0,-2-1-1 0 0,-8 15-426 0 0,-71 142 1020 0 0,31-72-512 0 0,50-104-397 0 0,-2 0 0 0 0,-1 0-111 0 0,3-5 89 0 0,1 0-1 0 0,0 0 1 0 0,-5 15-89 0 0,-2 13 140 0 0,2 1 0 0 0,1 6-140 0 0,12-49-130 0 0,-1 1 1 0 0,1-1-1 0 0,0 0 0 0 0,0 1 1 0 0,0-1-1 0 0,0 1 0 0 0,0-1 0 0 0,0 1 1 0 0,0-1-1 0 0,0 1 0 0 0,0-1 1 0 0,0 0-1 0 0,0 1 0 0 0,0-1 1 0 0,0 1-1 0 0,0-1 0 0 0,0 1 0 0 0,0-1 1 0 0,1 0-1 0 0,-1 1 0 0 0,0-1 1 0 0,0 1-1 0 0,1-1 0 0 0,-1 0 0 0 0,0 1 1 0 0,0-1-1 0 0,1 0 0 0 0,-1 1 1 0 0,1-1 129 0 0,0 1-237 0 0,0-1 0 0 0,0 0 1 0 0,1 1-1 0 0,-1-1 0 0 0,0 0 1 0 0,1 0-1 0 0,-1 0 1 0 0,0 0-1 0 0,1 0 0 0 0,-1 0 1 0 0,0 0-1 0 0,1-1 237 0 0,27-7-2279 0 0</inkml:trace>
  <inkml:trace contextRef="#ctx0" brushRef="#br0" timeOffset="-23171.097">6021 298 21191 0 0,'0'-3'279'0'0,"0"2"-177"0"0,0 0 1 0 0,1 0 0 0 0,-1 1-1 0 0,0-1 1 0 0,0 0-1 0 0,0 0 1 0 0,0 0 0 0 0,0 0-1 0 0,0 1 1 0 0,0-1-1 0 0,-1 0 1 0 0,1 0 0 0 0,0 0-1 0 0,0 1 1 0 0,-1-1-1 0 0,1 0-102 0 0,-3-3 380 0 0,2 4-136 0 0,1 0 4 0 0,0 0 0 0 0,0 0-4 0 0,0 8 208 0 0,-3 14-37 0 0,3-17-394 0 0,-1 0 0 0 0,0-1 0 0 0,1 1 0 0 0,0-1 0 0 0,0 1 1 0 0,1 0-22 0 0,7 67 61 0 0,-3-22 299 0 0,4 10-360 0 0,-5-32 450 0 0,-3-21-314 0 0,0 1 0 0 0,0-1 0 0 0,1 1 0 0 0,0-1 0 0 0,0 0 0 0 0,0 1 1 0 0,3 2-138 0 0,5 13 220 0 0,-10-22-124 0 0,2-1-46 0 0,-1 0 0 0 0,1 0-1 0 0,-1 0 1 0 0,0 0 0 0 0,1-1 0 0 0,-1 1 0 0 0,0 0 0 0 0,0-1-1 0 0,1 0 1 0 0,0 0-49 0 0,-1 1 73 0 0,1-2-9 0 0,-1 1-1 0 0,1 0 0 0 0,-1-1 1 0 0,0 1-1 0 0,0-1 1 0 0,0 0-1 0 0,0 0 1 0 0,0 1-1 0 0,0-1 0 0 0,0 0 1 0 0,0 0-1 0 0,-1 0 1 0 0,1 0-1 0 0,-1 0 1 0 0,1 0-1 0 0,-1 0 0 0 0,0 0 1 0 0,0 0-64 0 0,3-11 253 0 0,0 2-261 0 0,0 1 1 0 0,0-1-1 0 0,-1 0 1 0 0,-1 0-1 0 0,1-4 8 0 0,0-12-9 0 0,6-17 9 0 0,-4 24 87 0 0,-1-1 0 0 0,-1 1 0 0 0,-1-5-87 0 0,0-1 112 0 0,0 1 0 0 0,2-1-1 0 0,1-1-111 0 0,-4 25 0 0 0,1 0 0 0 0,0 0-1 0 0,-1 0 1 0 0,1-1 0 0 0,0 1 0 0 0,0 0-1 0 0,0 0 1 0 0,0 0 0 0 0,1-1 0 0 0,2-2-22 0 0,-3 3-95 0 0,-1 2-13 0 0,9 1 26 0 0,-6 0 110 0 0,0 0-1 0 0,0 0 0 0 0,0 1 0 0 0,0-1 0 0 0,0 1 0 0 0,-1 0 0 0 0,1-1 0 0 0,0 1 0 0 0,-1 1 1 0 0,1-1-1 0 0,-1 0 0 0 0,1 2-5 0 0,27 35 74 0 0,-4-5-43 0 0,-7-12-34 0 0,-3-4-8 0 0,-1 0 1 0 0,2-2 0 0 0,1 1 0 0 0,0-2 0 0 0,0-1 0 0 0,11 6 10 0 0,-24-17 0 0 0,-4-3 0 0 0,0 0 0 0 0,0 0 0 0 0,0 0 0 0 0,-1 1 0 0 0,1-1 0 0 0,0 1 0 0 0,0-1 0 0 0,0 0 0 0 0,0 1 0 0 0,-1 0 0 0 0,1-1 0 0 0,0 1 0 0 0,-1-1 0 0 0,1 1 0 0 0,0 0 0 0 0,-1-1 0 0 0,1 1 0 0 0,-1 0 0 0 0,1 0 0 0 0,-1 0 0 0 0,1-1 0 0 0,-1 1 0 0 0,0 0 0 0 0,1 0 0 0 0,-1 0 0 0 0,0 0 0 0 0,-2 4 0 0 0,2-5 1 0 0,0 0-1 0 0,0 0 0 0 0,-1 1 0 0 0,1-1 1 0 0,0 0-1 0 0,0 0 0 0 0,0 1 0 0 0,0-1 0 0 0,0 0 1 0 0,-1 1-1 0 0,1-1 0 0 0,0 0 0 0 0,0 0 1 0 0,0 1-1 0 0,0-1 0 0 0,0 0 0 0 0,0 1 1 0 0,0-1-1 0 0,0 0 0 0 0,0 0 0 0 0,0 1 1 0 0,0-1-1 0 0,0 0 0 0 0,0 1 0 0 0,0-1 1 0 0,0 0-1 0 0,0 1 0 0 0,0-1 0 0 0,1 0 0 0 0,-1 0 1 0 0,0 1-1 0 0,0-1 0 0 0,0 0 0 0 0,0 0 1 0 0,1 1-1 0 0,-1-1 0 0 0,0 0 0 0 0,0 0 1 0 0,0 0-1 0 0,1 1 0 0 0,-1-1 0 0 0,0 0 1 0 0,0 0-1 0 0,1 0 0 0 0,2 2 7 0 0,0-1 0 0 0,1-1 0 0 0,-1 1 0 0 0,0 0 0 0 0,0-1 0 0 0,1 0 1 0 0,-1 1-1 0 0,1-1 0 0 0,-1 0 0 0 0,0-1 0 0 0,3 0-7 0 0,1 0 15 0 0,-1 0 1 0 0,0 0-1 0 0,0-1 1 0 0,0 0-1 0 0,0 0 0 0 0,1-1-15 0 0,-6 2-6 0 0,0 0 0 0 0,1 0 1 0 0,-1 0-1 0 0,0 0 0 0 0,0 0 0 0 0,0 0 0 0 0,0 0 0 0 0,0-1 0 0 0,0 1 0 0 0,0 0 0 0 0,0-1 0 0 0,-1 1 0 0 0,1-1 0 0 0,0 1 0 0 0,-1-1 0 0 0,1 1 0 0 0,-1-1 0 0 0,0 0 0 0 0,1 1 0 0 0,-1-1 0 0 0,0 0 6 0 0,1-7 207 0 0,-1 0-1 0 0,0 0 0 0 0,-1-4-206 0 0,1-1 589 0 0,-2-19-699 0 0,-1 0 0 0 0,-4-20 110 0 0,-1-1-65 0 0,2-11 42 0 0,5 56 876 0 0,-1 2-3486 0 0,2 5-2109 0 0,2 6-1312 0 0,-1-2-1821 0 0</inkml:trace>
  <inkml:trace contextRef="#ctx0" brushRef="#br0" timeOffset="-22816.86">6770 176 14280 0 0,'-3'-9'1485'0'0,"10"-20"-193"0"0,-6 20 1733 0 0,1 11 2096 0 0,0 8-1099 0 0,-2-3-5407 0 0,5 79 2201 0 0,3 38 79 0 0,-4-63-593 0 0,-2-39-373 0 0,-2 0 0 0 0,0 18 71 0 0,1 11-85 0 0,0-16-1262 0 0,2-19-136 0 0,-1-12-4211 0 0,-2-4 3327 0 0</inkml:trace>
  <inkml:trace contextRef="#ctx0" brushRef="#br0" timeOffset="-2623.212">7024 148 8120 0 0,'0'0'366'0'0,"0"0"1"0"0,0 0-138 0 0,0 0 290 0 0,0 0 154 0 0,0 0 30 0 0,0 0 21 0 0,0 0 56 0 0,0 0 20 0 0,0 0 7 0 0,0 0-30 0 0,0 0-129 0 0,0 0-59 0 0,0 0-12 0 0,0 0-9 0 0,0 0-34 0 0,0 0-20 0 0,0 0-2 0 0,0 0 0 0 0,0 0 0 0 0,0 0 0 0 0,0 9 480 0 0,-1 20-272 0 0,-1-1-1 0 0,-2 0 1 0 0,-5 23-720 0 0,-5 7 865 0 0,5-3-114 0 0,6-39-605 0 0,0-1 0 0 0,1 1-1 0 0,1 0 1 0 0,0 0 0 0 0,1 1 0 0 0,1 5-146 0 0,0 11 49 0 0,-1-31 196 0 0,2 2 109 0 0,-3-4-329 0 0,1 0 1 0 0,0 1-1 0 0,0-1 0 0 0,0 0 0 0 0,0 1 0 0 0,0-1 0 0 0,0 0 0 0 0,1 1 0 0 0,-1-1 0 0 0,0 0 0 0 0,0 0 1 0 0,0 1-1 0 0,0-1 0 0 0,0 0 0 0 0,0 1 0 0 0,0-1 0 0 0,1 0 0 0 0,-1 0 0 0 0,0 1 0 0 0,0-1 1 0 0,0 0-1 0 0,1 0 0 0 0,-1 1 0 0 0,0-1 0 0 0,0 0 0 0 0,1 0 0 0 0,-1 0-25 0 0,4 2 3 0 0,0-1 0 0 0,0 0 0 0 0,0 0 1 0 0,0 0-1 0 0,0-1 0 0 0,0 1 0 0 0,1-1 0 0 0,-1 0 0 0 0,0 0 0 0 0,0-1 0 0 0,0 1 0 0 0,0-1 0 0 0,1 0 0 0 0,-1 0 0 0 0,0 0 1 0 0,3-2-4 0 0,10-4 50 0 0,0 0 1 0 0,1 1 0 0 0,0 0 0 0 0,0 2 0 0 0,9-1-51 0 0,-18 3 0 0 0,1 0 0 0 0,-1-1 0 0 0,0 0 0 0 0,3-2 0 0 0,26-7 0 0 0,-3 1-5 0 0,-29 8 9 0 0,0 1 0 0 0,-1 0-1 0 0,1 1 1 0 0,0 0 0 0 0,0-1 0 0 0,0 2-1 0 0,0-1-3 0 0,-3 1 32 0 0,0 0 0 0 0,0 0-1 0 0,-1 0 1 0 0,1 0-1 0 0,0-1 1 0 0,0 1-1 0 0,-1-1 1 0 0,1 0-1 0 0,0 0 1 0 0,-1 0 0 0 0,1 0-1 0 0,0 0-31 0 0,-2 1-1 0 0,0 0-1 0 0,1 0 1 0 0,-1 1 0 0 0,0-1-1 0 0,1 0 1 0 0,-1 1-1 0 0,0-1 1 0 0,0 1 0 0 0,1 0-1 0 0,-1-1 1 0 0,0 1 1 0 0,4 2-186 0 0,15 9-4069 0 0,-7-3 2414 0 0,5 0-302 0 0</inkml:trace>
  <inkml:trace contextRef="#ctx0" brushRef="#br0" timeOffset="10502.009">5581 1752 2760 0 0,'0'-16'5205'0'0,"-3"-7"2594"0"0,-12-3-4896 0 0,7 14-1627 0 0,8 11-1161 0 0,-1 0 0 0 0,0 0 0 0 0,0 0 0 0 0,0 0 0 0 0,0 0 0 0 0,-1 0 0 0 0,1 0 0 0 0,0 0-1 0 0,0 1 1 0 0,0-1 0 0 0,-1 0 0 0 0,1 1 0 0 0,0-1 0 0 0,-1 1 0 0 0,1-1 0 0 0,0 1 0 0 0,-1 0 0 0 0,1 0-1 0 0,-1 0 1 0 0,1-1 0 0 0,0 1 0 0 0,-1 0-115 0 0,-30 4 1245 0 0,31-4-1219 0 0,-9 2 122 0 0,1 1 0 0 0,0 0 1 0 0,0 0-1 0 0,1 1 0 0 0,-1 0 0 0 0,1 1 0 0 0,-5 2-148 0 0,-13 11 225 0 0,-13 12-225 0 0,35-27 27 0 0,-4 4-8 0 0,0 0-1 0 0,0 1 0 0 0,1-1 0 0 0,0 2 1 0 0,1-1-1 0 0,-1 2-18 0 0,4-6 20 0 0,0 1 0 0 0,0 0-1 0 0,1 0 1 0 0,-1 0 0 0 0,1 1 0 0 0,0-1 0 0 0,1 1 0 0 0,-1-1 0 0 0,1 1 0 0 0,0-1-1 0 0,0 1 1 0 0,1 0-20 0 0,0 2 52 0 0,0-3 23 0 0,0 0 0 0 0,0 0 1 0 0,0 0-1 0 0,1 0 0 0 0,0 0 0 0 0,0 2-75 0 0,0-5 15 0 0,0-1-1 0 0,-1 1 1 0 0,1 0 0 0 0,0-1-1 0 0,0 1 1 0 0,0-1 0 0 0,0 0-1 0 0,0 1 1 0 0,1-1 0 0 0,-1 0-1 0 0,0 1 1 0 0,1-1 0 0 0,-1 0-1 0 0,1 0 1 0 0,-1 0 0 0 0,1 0-1 0 0,-1 0 1 0 0,1-1 0 0 0,0 1-1 0 0,0 0-14 0 0,1 0 12 0 0,1-1 0 0 0,-1 1 0 0 0,0 0 0 0 0,1-1-1 0 0,-1 0 1 0 0,1 0 0 0 0,-1 0 0 0 0,0 0 0 0 0,1-1 0 0 0,-1 1 0 0 0,0-1-1 0 0,1 0 1 0 0,-1 0 0 0 0,1 0-12 0 0,2-1 34 0 0,-1-1-1 0 0,0 1 0 0 0,1-1 1 0 0,-1 0-1 0 0,0 0 1 0 0,0 0-1 0 0,4-4-33 0 0,5-7 107 0 0,-1 0-1 0 0,0-1 0 0 0,-1-1 1 0 0,0 0-1 0 0,5-12-106 0 0,1-2 157 0 0,-2-2 0 0 0,9-25-157 0 0,2-20 149 0 0,-3-2 0 0 0,13-77-149 0 0,-34 136 0 0 0,-3 15 0 0 0,1-1 0 0 0,0 1 0 0 0,0 0 0 0 0,1-5 0 0 0,-10 89-187 0 0,-2 2 162 0 0,4 0 0 0 0,4 37 25 0 0,3-86-7 0 0,1 1 1 0 0,2-1 0 0 0,1 0-1 0 0,1 0 1 0 0,7 17 6 0 0,-12-46 2 0 0,-1-1 0 0 0,1 0 0 0 0,0 1 0 0 0,0-1 0 0 0,0 0 0 0 0,0 0 0 0 0,1 0 1 0 0,-1 0-1 0 0,0 0 0 0 0,1 0 0 0 0,0 0 0 0 0,-1 0 0 0 0,1-1 0 0 0,0 1 0 0 0,0 0 0 0 0,0-1 0 0 0,0 0 0 0 0,0 1 1 0 0,0-1-1 0 0,0 0 0 0 0,1 0 0 0 0,0 0-2 0 0,-1 0 7 0 0,1-1-1 0 0,0 0 1 0 0,0 1 0 0 0,0-1 0 0 0,-1 0-1 0 0,1-1 1 0 0,0 1 0 0 0,0 0 0 0 0,-1-1-1 0 0,1 1 1 0 0,0-1 0 0 0,-1 0 0 0 0,1 0 0 0 0,-1 0-1 0 0,1 0 1 0 0,-1-1 0 0 0,1 1 0 0 0,-1-1-1 0 0,0 1 1 0 0,1-2-7 0 0,7-3 38 0 0,-2-1 1 0 0,1-1-1 0 0,-1 1 0 0 0,0-1 0 0 0,0-1 0 0 0,-1 0 1 0 0,0 0-1 0 0,-1 0 0 0 0,4-8-38 0 0,0 0 91 0 0,-6 10-66 0 0,0 0 1 0 0,-1 0 0 0 0,1 0-1 0 0,1-8-25 0 0,32-100 190 0 0,-36 111-270 0 0,1 0 0 0 0,-1-1 0 0 0,0 1 1 0 0,-1 0-1 0 0,1 0 0 0 0,-1-1 80 0 0,0 3-139 0 0,0 2 223 0 0,0 0 92 0 0,0 0 16 0 0,1 3-26 0 0,-1 2-164 0 0,1 0 1 0 0,-1 1-1 0 0,0-1 1 0 0,-1 0-1 0 0,1 1 0 0 0,-2 3-2 0 0,1-2-13 0 0,0-1-1 0 0,0 1 0 0 0,1-1 0 0 0,0 1 0 0 0,0 2 14 0 0,3 36 1 0 0,-3-26-168 0 0,2-1 0 0 0,1 6 167 0 0,-3-19-29 0 0,2 0 0 0 0,-1 0 0 0 0,0 0 0 0 0,1 0 0 0 0,0 0 0 0 0,0 0 0 0 0,1 0-1 0 0,-1 0 1 0 0,1-1 0 0 0,0 1 29 0 0,3 2 50 0 0,-1 0-1 0 0,1 0 1 0 0,0-1-1 0 0,1 0 1 0 0,-1 0 0 0 0,8 5-50 0 0,-11-10-5 0 0,-1 1 0 0 0,0-1 0 0 0,1 0 1 0 0,-1 0-1 0 0,1 0 0 0 0,-1 0 1 0 0,1 0-1 0 0,0-1 0 0 0,-1 1 0 0 0,1-1 1 0 0,0 1-1 0 0,-1-1 0 0 0,1 0 0 0 0,0 0 1 0 0,-1-1-1 0 0,1 1 0 0 0,0 0 1 0 0,-1-1-1 0 0,1 1 0 0 0,0-1 0 0 0,-1 0 1 0 0,1 0-1 0 0,-1 0 0 0 0,1 0 5 0 0,1-1 36 0 0,1 0 0 0 0,-1-1 0 0 0,0 1 0 0 0,0-1 1 0 0,0 0-1 0 0,0 1 0 0 0,0-2 0 0 0,-1 1 0 0 0,1 0 0 0 0,-1-1 0 0 0,0 0 0 0 0,0 0 0 0 0,0 0 0 0 0,-1 0 0 0 0,1 0 0 0 0,-1 0 0 0 0,0-1 0 0 0,0 1 0 0 0,1-5-36 0 0,-1 1 140 0 0,0 0-1 0 0,0 0 0 0 0,0 0 1 0 0,-1 0-1 0 0,-1 0 0 0 0,1 0 1 0 0,-1-1-1 0 0,-1 0-139 0 0,-1-31-24 0 0,2 31-52 0 0,0 0 0 0 0,-1 0 0 0 0,0 1 0 0 0,0-1 0 0 0,-1 1 0 0 0,0-1 0 0 0,-3-7 76 0 0,3 11 29 0 0,-1-2 28 0 0,0 0 1 0 0,0 0-1 0 0,-1 0 0 0 0,1 1 1 0 0,-2-1-1 0 0,-1-1-57 0 0,5 6-44 0 0,-1 0 0 0 0,0 0 0 0 0,-1 1 0 0 0,1-1 0 0 0,0 0 0 0 0,0 1 0 0 0,-1 0 0 0 0,1-1 0 0 0,-1 1 0 0 0,1 0 0 0 0,-1 0 0 0 0,0 0 0 0 0,1 1 0 0 0,-1-1 0 0 0,0 1 0 0 0,0-1 0 0 0,1 1 0 0 0,-1 0 0 0 0,-2 0 44 0 0,0 0-389 0 0,0 0-1 0 0,-1 0 1 0 0,1 1-1 0 0,-1-1 0 0 0,1 1 1 0 0,0 0-1 0 0,0 1 1 0 0,-1-1-1 0 0,1 1 0 0 0,0 0 1 0 0,0 0-1 0 0,1 1 1 0 0,-1-1-1 0 0,0 1 390 0 0,-8 8-2343 0 0</inkml:trace>
  <inkml:trace contextRef="#ctx0" brushRef="#br0" timeOffset="10856.596">6455 1569 17935 0 0,'0'0'407'0'0,"-2"-2"60"0"0,-2 0-351 0 0,0-1 0 0 0,-1 1 1 0 0,1 0-1 0 0,-1 0 0 0 0,1 0 0 0 0,-1 0 0 0 0,0 1 1 0 0,0 0-1 0 0,1 0 0 0 0,-1 0 0 0 0,0 1 1 0 0,0-1-1 0 0,0 1 0 0 0,0 1 0 0 0,0-1 1 0 0,-2 1-117 0 0,-10 3 1045 0 0,14-4-905 0 0,0 1 1 0 0,1-1-1 0 0,-1 1 0 0 0,0 0 0 0 0,1 0 0 0 0,-1 0 0 0 0,1 0 1 0 0,-1 0-1 0 0,1 0 0 0 0,-1 1 0 0 0,1-1 0 0 0,0 1 0 0 0,0 0 0 0 0,0 0 1 0 0,-2 1-141 0 0,-1 3 187 0 0,-3 2 59 0 0,1 1 0 0 0,1 0-1 0 0,-1 0 1 0 0,1 0 0 0 0,-2 6-246 0 0,2-2 101 0 0,0-1 0 0 0,1 1 0 0 0,1 0 0 0 0,0 1 0 0 0,1-1 1 0 0,1 0-1 0 0,0 1 0 0 0,0 0 0 0 0,1 2-101 0 0,1-3 76 0 0,1 0 0 0 0,0-1 1 0 0,0 1-1 0 0,1 0 0 0 0,1-1 0 0 0,0 0 0 0 0,2 4-76 0 0,-4-12 23 0 0,1 0-1 0 0,0 0 1 0 0,0 0 0 0 0,0-1-1 0 0,0 1 1 0 0,1 0 0 0 0,-1-1 0 0 0,1 0-1 0 0,0 1 1 0 0,0-1 0 0 0,0 0-1 0 0,0 0 1 0 0,1-1 0 0 0,-1 1-1 0 0,1-1 1 0 0,0 0 0 0 0,0 1-1 0 0,-1-2 1 0 0,1 1 0 0 0,0 0-1 0 0,1-1 1 0 0,1 1-23 0 0,2 0-140 0 0,-1 0 0 0 0,1 0 0 0 0,0-1 0 0 0,0 0 0 0 0,0-1-1 0 0,0 0 1 0 0,0 0 0 0 0,0 0 0 0 0,0-1 0 0 0,8-2 140 0 0,-2-1-583 0 0,-8 3-57 0 0,0-1 0 0 0,0 0 0 0 0,-1 0 0 0 0,1 0 0 0 0,0-1 0 0 0,-1 0 0 0 0,2-1 640 0 0,29-21-2370 0 0,-1-2-19 0 0</inkml:trace>
  <inkml:trace contextRef="#ctx0" brushRef="#br0" timeOffset="11203.914">6903 1275 7368 0 0,'-2'-1'333'0'0,"0"0"194"0"0,-5-6-965 0 0,5-7 5806 0 0,-2 14-1642 0 0,-4 2-2807 0 0,6-2-228 0 0,-1 1-372 0 0,-1 1 0 0 0,1 0 0 0 0,0-1 0 0 0,0 1 0 0 0,0 0 0 0 0,0 1 0 0 0,0-1 0 0 0,0 1 0 0 0,0-1 0 0 0,1 1 0 0 0,-1 0 0 0 0,1 0 0 0 0,0 0 0 0 0,-1 3-319 0 0,-4 6 400 0 0,1 0-1 0 0,1 1 1 0 0,-2 6-400 0 0,-3 6 466 0 0,-13 36 1060 0 0,-11 49-1526 0 0,28-90 346 0 0,-28 129 772 0 0,32-140-1140 0 0,1 0 0 0 0,0 1 0 0 0,1-1-1 0 0,0 0 1 0 0,0 1 0 0 0,1-1 0 0 0,0 0 0 0 0,1 1 0 0 0,0-1-1 0 0,3 7 23 0 0,-4-9-6 0 0,1-3-8 0 0,-1 1-1 0 0,1 0 1 0 0,0-1-1 0 0,0 0 1 0 0,0 1-1 0 0,1-1 1 0 0,-1 0-1 0 0,1 0 1 0 0,0 0-1 0 0,0-1 1 0 0,1 1-1 0 0,-1-1 1 0 0,1 1-1 0 0,0-1 1 0 0,-1 0-1 0 0,4 1 15 0 0,-2-1-1641 0 0,-1-1 0 0 0,1 1-1 0 0,0-1 1 0 0,0 0 0 0 0,5 1 1641 0 0,7 1-8157 0 0</inkml:trace>
  <inkml:trace contextRef="#ctx0" brushRef="#br0" timeOffset="11536.619">7099 1483 19351 0 0,'0'0'439'0'0,"0"0"62"0"0,0 0 33 0 0,0 0-65 0 0,-1 1-309 0 0,-4 12 837 0 0,1 1 0 0 0,0 0 0 0 0,0 0 0 0 0,0 11-997 0 0,0-1 562 0 0,2-8-52 0 0,0 0 1 0 0,1 10-511 0 0,3 3 307 0 0,-1-22-186 0 0,-1-1 1 0 0,1 0 0 0 0,-1 1-1 0 0,0-1 1 0 0,-1 1-1 0 0,0-1 1 0 0,0 1-1 0 0,-1 2-121 0 0,1-6 51 0 0,-1 0 0 0 0,1 1-1 0 0,0-1 1 0 0,0 1-1 0 0,0-1 1 0 0,1 1-1 0 0,-1-1 1 0 0,1 1-1 0 0,0 0 1 0 0,0-1-1 0 0,0 1 1 0 0,0-1-1 0 0,1 1 1 0 0,0 0-1 0 0,-1-1 1 0 0,1 1-1 0 0,1 2-50 0 0,12 36-56 0 0,-11-36-952 0 0,5 3-7722 0 0,-8-9 8638 0 0,2 1-8217 0 0</inkml:trace>
  <inkml:trace contextRef="#ctx0" brushRef="#br0" timeOffset="9098.141">3928 1724 10912 0 0,'1'-5'171'0'0,"0"0"1"0"0,1 0-1 0 0,0 0 0 0 0,0 0 1 0 0,0 0-1 0 0,1 1 1 0 0,2-5-172 0 0,7-2 1708 0 0,-11 10-759 0 0,5-2 416 0 0,-3 4 3047 0 0,-1 1-4338 0 0,-1-1 0 0 0,0 1-1 0 0,0-1 1 0 0,0 1 0 0 0,0 0 0 0 0,0 0-1 0 0,0-1 1 0 0,0 1 0 0 0,-1 0 0 0 0,1 0 0 0 0,-1 0-1 0 0,1 0 1 0 0,-1 0 0 0 0,0 0 0 0 0,1 0-1 0 0,-1 0-73 0 0,-1 39 731 0 0,1-22-557 0 0,-4 29 376 0 0,2-37-334 0 0,1 0 0 0 0,0 1 0 0 0,1-1 0 0 0,0 6-216 0 0,13 81 357 0 0,-12-94-339 0 0,-1-1 1 0 0,1 1-1 0 0,0 0 0 0 0,0 0 1 0 0,1-1-1 0 0,-1 1 1 0 0,1-1-1 0 0,0 1 0 0 0,0-1 1 0 0,0 1-1 0 0,0-1 0 0 0,0 0 1 0 0,1 0-1 0 0,-1 0 0 0 0,1-1 1 0 0,0 1-1 0 0,0-1 1 0 0,0 1-1 0 0,0-1 0 0 0,0 0 1 0 0,1 0-1 0 0,-1 0 0 0 0,1 0 1 0 0,-1-1-1 0 0,1 0 1 0 0,0 1-1 0 0,-1-1 0 0 0,1-1 1 0 0,0 1-1 0 0,0 0 0 0 0,0-1 1 0 0,-1 0-1 0 0,1 0 1 0 0,0 0-1 0 0,0 0 0 0 0,4-1-18 0 0,0-2 36 0 0,-1 1 0 0 0,1-1 0 0 0,0 0 0 0 0,-1-1 0 0 0,0 0-1 0 0,0 0 1 0 0,0-1 0 0 0,0 1 0 0 0,0-2 0 0 0,-1 1 0 0 0,0-1 0 0 0,0 0 0 0 0,-1 0-1 0 0,0 0 1 0 0,4-6-36 0 0,8-15 148 0 0,0 0-1 0 0,-2 0 1 0 0,5-16-148 0 0,-20 43 3 0 0,12-30 26 0 0,-2 0-1 0 0,-1-1 1 0 0,-1-1-1 0 0,-2 1 1 0 0,0-7-29 0 0,4-19 68 0 0,-5 25-10 0 0,0-24-58 0 0,2-17-93 0 0,-5 52 93 0 0,-2 13 0 0 0,-2 15 0 0 0,-8 71 0 0 0,-2 78 0 0 0,-1 147 68 0 0,5 216 1376 0 0,8-426-1023 0 0,4-1 0 0 0,4 1 0 0 0,8 23-421 0 0,-10-86 172 0 0,2-1 0 0 0,2 0 1 0 0,0 0-1 0 0,7 10-172 0 0,-16-37 24 0 0,0 1 1 0 0,1 0-1 0 0,-1-1 0 0 0,1 1 0 0 0,0-1 0 0 0,0 0 1 0 0,0 0-1 0 0,0 1 0 0 0,0-1 0 0 0,0 0 0 0 0,0-1 1 0 0,1 1-25 0 0,-2-1 12 0 0,0-1 1 0 0,0 1-1 0 0,-1-1 1 0 0,1 0-1 0 0,0 1 1 0 0,0-1-1 0 0,0 0 1 0 0,0 0-1 0 0,0 0 1 0 0,0 0-1 0 0,0 0 1 0 0,0 0-1 0 0,0 0 1 0 0,0 0 0 0 0,0 0-1 0 0,0 0 1 0 0,0 0-1 0 0,0 0 1 0 0,0-1-1 0 0,0 1 1 0 0,0 0-1 0 0,0-1 1 0 0,0 1-1 0 0,-1-1 1 0 0,1 1-1 0 0,0-1 1 0 0,0 1-1 0 0,0-1 1 0 0,-1 0-1 0 0,1 1 1 0 0,0-1 0 0 0,-1 0-1 0 0,1 0 1 0 0,-1 0-1 0 0,1 1 1 0 0,-1-1-1 0 0,1 0 1 0 0,0 0-13 0 0,0-2 25 0 0,1 0 1 0 0,-1 0 0 0 0,0 0-1 0 0,0 0 1 0 0,0 0-1 0 0,0 0 1 0 0,0 0 0 0 0,-1-1-1 0 0,1 1 1 0 0,-1-2-26 0 0,0-35 121 0 0,-1 18-60 0 0,-2-19-45 0 0,-1 0-1 0 0,-3 1 0 0 0,-1-1 1 0 0,-9-25-16 0 0,-39-126-585 0 0,1 2 199 0 0,53 182 333 0 0,0 0 0 0 0,0 0 0 0 0,0 1 0 0 0,1-1 0 0 0,1-1-1 0 0,-1 1 1 0 0,1 0 0 0 0,1 0 0 0 0,-1 0 0 0 0,1 0 0 0 0,1 0 0 0 0,0-2 53 0 0,1 1 3 0 0,0 0 0 0 0,1 1 0 0 0,0 0 0 0 0,0-1 0 0 0,1 1 0 0 0,0 1 0 0 0,0-1 0 0 0,1 1 0 0 0,0 0 0 0 0,4-4-3 0 0,2-1-38 0 0,1 1 0 0 0,0 0 1 0 0,0 1-1 0 0,1 1 0 0 0,7-4 38 0 0,20-12-161 0 0,-22 13-445 0 0,-1 1-1 0 0,1 1 1 0 0,15-5 606 0 0,18-11-5153 0 0,-50 26 3554 0 0</inkml:trace>
  <inkml:trace contextRef="#ctx0" brushRef="#br0" timeOffset="9453.01">3959 1389 10592 0 0,'4'-8'944'0'0,"-4"-1"-752"0"0,0 6-192 0 0,0 3 0 0 0,0-8 1896 0 0,0 8 344 0 0,0 0 71 0 0,0 0 17 0 0,0 0-2328 0 0,0 0-352 0 0,9 5-128 0 0,-1-2-32 0 0</inkml:trace>
  <inkml:trace contextRef="#ctx0" brushRef="#br0" timeOffset="12623.783">7011 1470 7512 0 0,'0'0'166'0'0,"0"0"29"0"0,0 0 13 0 0,0 0 77 0 0,1-8 1766 0 0,2 1-1768 0 0,-1 2 6179 0 0,1 14-3790 0 0,-3-5-2571 0 0,0 0-1 0 0,0-1 1 0 0,0 1-1 0 0,0 0 1 0 0,-1 0 0 0 0,0 0-101 0 0,-1 15 344 0 0,2 5 114 0 0,1-9-88 0 0,-1 0 0 0 0,-1-1-1 0 0,0 1 1 0 0,-3 7-370 0 0,-1 15 713 0 0,4-27-594 0 0,0-1 1 0 0,-1 0-1 0 0,-2 9-119 0 0,2-9 8 0 0,0 0 0 0 0,1 0 1 0 0,-1 5-9 0 0,-3 18-233 0 0,2-13 669 0 0,5-15 1006 0 0,-2-5-1379 0 0,1 1 0 0 0,0-1-1 0 0,-1 0 1 0 0,1 0 0 0 0,-1 0 0 0 0,1 0 0 0 0,-1 0 0 0 0,0 0 0 0 0,1 0 0 0 0,-1 0-1 0 0,0 0 1 0 0,0-1 0 0 0,0 1 0 0 0,0 0 0 0 0,0 0 0 0 0,0 0 0 0 0,0 0-63 0 0,0-7 214 0 0,0-24 89 0 0,1 1 0 0 0,1-1 0 0 0,3-6-303 0 0,2-3 105 0 0,4-22 38 0 0,7-27-60 0 0,-15 74-66 0 0,-3 13-10 0 0,1 0 0 0 0,-1-1 0 0 0,1 1 0 0 0,0 0 0 0 0,0 0-1 0 0,0 0 1 0 0,0 0 0 0 0,2-3-7 0 0,1-6 38 0 0,-4 11-27 0 0,0 0-1 0 0,0 0 1 0 0,0 0-1 0 0,1 0 1 0 0,-1 0 0 0 0,0 0-1 0 0,0 0 1 0 0,1 0 0 0 0,-1 0-1 0 0,0 1 1 0 0,1-1 0 0 0,-1 0-1 0 0,1 0 1 0 0,-1 0 0 0 0,1 0-1 0 0,-1 1 1 0 0,1-1 0 0 0,0 0-1 0 0,-1 1 1 0 0,1-1-1 0 0,0 0 1 0 0,0 1-11 0 0,5 0 3 0 0,0 1 0 0 0,0 0 0 0 0,1 0 1 0 0,-1 0-1 0 0,0 1 0 0 0,0 0 0 0 0,-1 0 0 0 0,1 1 0 0 0,0 0 0 0 0,-1 0 0 0 0,1 0 0 0 0,-1 0 1 0 0,0 1-1 0 0,0 0 0 0 0,0 0 0 0 0,-1 0 0 0 0,0 1 0 0 0,1 0-3 0 0,7 10 15 0 0,0-1-1 0 0,-1 2 0 0 0,-1 0 1 0 0,-1 0-1 0 0,4 9-14 0 0,-6-9 0 0 0,-1 0 0 0 0,0 0 0 0 0,2 14 0 0 0,-7-24 5 0 0,-1-1 1 0 0,1 0-1 0 0,-1 1 1 0 0,0-1-1 0 0,0 1 0 0 0,0-1 1 0 0,-1 1-1 0 0,0-1 0 0 0,0 1 1 0 0,-1-1-1 0 0,0 4-5 0 0,-6 10 39 0 0,1 0 0 0 0,-7 9-39 0 0,12-25 2 0 0,0 0 12 0 0,0 1 1 0 0,0-1 0 0 0,-1 0-1 0 0,1 0 1 0 0,-1 0 0 0 0,0 0-1 0 0,0 0 1 0 0,0-1 0 0 0,0 1-1 0 0,0-1 1 0 0,-1 0-1 0 0,-3 2-14 0 0,3-1 74 0 0,-1-1-1 0 0,1 1 0 0 0,0 0 0 0 0,0 1 0 0 0,-2 1-73 0 0,5-3 48 0 0,0-1 0 0 0,0 1 0 0 0,0 0 1 0 0,0-1-1 0 0,0 1 0 0 0,0 0 0 0 0,0 0 0 0 0,1 0 0 0 0,-1 0-48 0 0,-6 12 35 0 0,4-11-69 0 0,0 0 0 0 0,0-1 0 0 0,0 1 0 0 0,0-1 0 0 0,0 0 0 0 0,-1 0 0 0 0,1 0 0 0 0,-1-1 0 0 0,0 1 0 0 0,1-1 0 0 0,-1 0 0 0 0,-3 1 34 0 0,-7 1 36 0 0,1-2-1 0 0,0 1 1 0 0,-3-2-36 0 0,-26 4 281 0 0,39-4-275 0 0,0 1 1 0 0,0-1-1 0 0,0 0 1 0 0,1-1-1 0 0,-1 1 0 0 0,0 0 1 0 0,0-1-1 0 0,1 1 0 0 0,-1-1 1 0 0,0 0-1 0 0,1 0 0 0 0,-1 0-6 0 0,-18-6 12 0 0,14 7-283 0 0,6 0-1138 0 0,1 0-507 0 0,0 0-104 0 0</inkml:trace>
  <inkml:trace contextRef="#ctx0" brushRef="#br0" timeOffset="13241.06">7525 1439 8752 0 0,'0'-2'398'0'0,"0"-29"433"0"0,0 30 609 0 0,0 1 501 0 0,0 0 99 0 0,0 0-127 0 0,0 0-619 0 0,0 0-277 0 0,0 0-52 0 0,5 5 395 0 0,-2 5-1139 0 0,0 0 1 0 0,0 0-1 0 0,-1 0 0 0 0,0 0 0 0 0,-1 1 0 0 0,0 0-221 0 0,0 66 1075 0 0,-1-57-823 0 0,0 218 2294 0 0,0-235-2523 0 0,0 0 0 0 0,0-1 0 0 0,-1 1 0 0 0,1-1 0 0 0,-1 1-1 0 0,0-1 1 0 0,0 2-23 0 0,-2 7 85 0 0,2-3-13 0 0,1-6 14 0 0,0-2-14 0 0,0 0 5 0 0,0 0 3 0 0,0 0 0 0 0,0 0 8 0 0,4-8 161 0 0,-2-2-123 0 0,0-1 0 0 0,0 1-1 0 0,-2-1 1 0 0,1 1-1 0 0,-2-9-125 0 0,1 6 132 0 0,0 0 0 0 0,1 0 0 0 0,1-2-132 0 0,1-12 118 0 0,0-1-1 0 0,-2-22-117 0 0,1-19-315 0 0,-1 32 288 0 0,2-12 29 0 0,7-52 497 0 0,-9 97-502 0 0,0 1 1 0 0,0-1-1 0 0,0 1 0 0 0,0-1 1 0 0,1 1-1 0 0,-1 0 0 0 0,1 0 1 0 0,0 0-1 0 0,0 0 1 0 0,0 0-1 0 0,0 0 0 0 0,1 0 1 0 0,-1 1-1 0 0,1-1 1 0 0,-1 1-1 0 0,1 0 0 0 0,0 0 1 0 0,0 0-1 0 0,0 0 1 0 0,0 0-1 0 0,0 0 0 0 0,1 1 1 0 0,-1 0-1 0 0,0 0 0 0 0,3-1 3 0 0,-3 1-42 0 0,1 1-1 0 0,-1 0 0 0 0,0-1 1 0 0,1 1-1 0 0,-1 0 0 0 0,0 1 1 0 0,1-1-1 0 0,2 1 43 0 0,-4 0 20 0 0,0 0-1 0 0,0 0 1 0 0,0 0-1 0 0,-1 0 0 0 0,1 0 1 0 0,0 0-1 0 0,0 0 1 0 0,-1 1-1 0 0,1-1 1 0 0,-1 1-1 0 0,1-1 1 0 0,-1 1-1 0 0,0 0 1 0 0,1 0-1 0 0,0 1-19 0 0,1 2 15 0 0,1 0 0 0 0,-1 1 1 0 0,0 0-1 0 0,0-1 0 0 0,-1 1 0 0 0,1 0 0 0 0,-1 0 1 0 0,-1 0-1 0 0,1 1 0 0 0,-1 1-15 0 0,5 16 0 0 0,-4-21 0 0 0,-1 0 0 0 0,0 0 0 0 0,-1 1 0 0 0,1-1 0 0 0,0 0 0 0 0,-1 0 0 0 0,0 0 0 0 0,0 0 0 0 0,0 3 0 0 0,-1 4-48 0 0,-1 0-1 0 0,-1 0 1 0 0,1-1-1 0 0,-2 1 1 0 0,1-1-1 0 0,-1 0 1 0 0,-1 1 0 0 0,1-2-1 0 0,-2 1 1 0 0,1-1-1 0 0,-1 1 1 0 0,-2 1 48 0 0,5-7 50 0 0,0 0 1 0 0,-1 0-1 0 0,1-1 0 0 0,0 1 1 0 0,-1-1-1 0 0,0 1 0 0 0,0-1-50 0 0,-11 8 161 0 0,8-5-320 0 0,0 0 0 0 0,-1-1 1 0 0,1 1-1 0 0,-5 0 159 0 0,9-3-502 0 0,0-1 0 0 0,0 0 0 0 0,0 0 0 0 0,-1 0-1 0 0,1-1 1 0 0,-1 1 0 0 0,1-1 0 0 0,-1 0 502 0 0,0 0-1750 0 0,1-3-60 0 0</inkml:trace>
  <inkml:trace contextRef="#ctx0" brushRef="#br0" timeOffset="13610.596">7919 1447 12440 0 0,'0'0'957'0'0,"0"0"-368"0"0,0 0 771 0 0,-3 10 3931 0 0,10 13-4064 0 0,-1 1 1 0 0,-1 0 0 0 0,-2 0-1 0 0,0 0 1 0 0,-1 11-1228 0 0,6 59 1355 0 0,-8-91-1342 0 0,1 0-1 0 0,-1 0 1 0 0,1 0 0 0 0,0 0 0 0 0,0 0 0 0 0,0 0 0 0 0,0 0-1 0 0,0 0 1 0 0,1-1 0 0 0,-1 1 0 0 0,1-1 0 0 0,0 1-1 0 0,1 1-12 0 0,-2-3-188 0 0,-1-1-17 0 0,4 6-87 0 0,-3-4-8049 0 0,-1-2 55 0 0</inkml:trace>
  <inkml:trace contextRef="#ctx0" brushRef="#br0" timeOffset="13965.004">8174 1186 18775 0 0,'0'0'430'0'0,"0"0"55"0"0,0 0 27 0 0,0 0-57 0 0,0 0-205 0 0,1 0 249 0 0,2 0-346 0 0,-1 0 0 0 0,0 1 0 0 0,1-1 0 0 0,-1 1 0 0 0,0 0 0 0 0,0-1 0 0 0,0 1 0 0 0,1 0 0 0 0,-1 0 0 0 0,0 0 0 0 0,0 1 0 0 0,0-1 0 0 0,0 0 0 0 0,-1 1 0 0 0,1-1 0 0 0,0 1 0 0 0,0 1-153 0 0,6 5 517 0 0,-1 1 0 0 0,-1 0-1 0 0,3 4-516 0 0,-3-3 418 0 0,9 12 350 0 0,-1 1 0 0 0,-1 0 0 0 0,-1 0 0 0 0,8 24-768 0 0,25 62 447 0 0,-34-79-355 0 0,-1 0 0 0 0,3 17-92 0 0,-11-37 10 0 0,0 1-1 0 0,-1-1 0 0 0,0 1 1 0 0,-1 0-1 0 0,0-1 1 0 0,0 1-1 0 0,-1-1 1 0 0,-1 1-1 0 0,-1 6-9 0 0,-2 1-11 0 0,4-10 11 0 0,-1 0 0 0 0,0 1 0 0 0,-1-1 0 0 0,0 0-1 0 0,-1 0 1 0 0,1-1 0 0 0,-1 1 0 0 0,2-6 0 0 0,-9 17 77 0 0,-1-1 0 0 0,-1-1 0 0 0,-1 0-1 0 0,0-1 1 0 0,-16 14-77 0 0,17-19-59 0 0,-3 3-1195 0 0,-1-1 0 0 0,-1-1 0 0 0,-10 6 1254 0 0,-2-2-9563 0 0</inkml:trace>
  <inkml:trace contextRef="#ctx0" brushRef="#br0" timeOffset="14443.737">7459 1202 6448 0 0,'0'-2'297'0'0,"17"-24"102"0"0,-3 5 1253 0 0,-6 8-463 0 0,-7 13-903 0 0,-1-1 0 0 0,0 1 0 0 0,0-1 0 0 0,0 1 0 0 0,0-1 0 0 0,0 1 0 0 0,0-1 0 0 0,0 1 0 0 0,0-1 0 0 0,0 1 0 0 0,0-1 0 0 0,0 0 0 0 0,0 1 0 0 0,0-1 0 0 0,0 1 0 0 0,0-1 0 0 0,0 1 0 0 0,-1-1 0 0 0,1 1 0 0 0,0-1 0 0 0,0 1 0 0 0,-1 0 0 0 0,1-1 0 0 0,0 1 0 0 0,-1-1 0 0 0,1 1 0 0 0,0-1 0 0 0,-1 1 0 0 0,1 0 0 0 0,-1-1 0 0 0,0 1-286 0 0,-7 18 470 0 0,-1-1-1 0 0,0 0 1 0 0,-2-1-1 0 0,-5 8-469 0 0,9-15 134 0 0,2 0 26 0 0,0 0 0 0 0,1 1-1 0 0,0-1 1 0 0,0 1 0 0 0,1 0-1 0 0,1 0 1 0 0,-1 4-160 0 0,-6 21 418 0 0,-5 10 188 0 0,-8 29-56 0 0,-3 22-550 0 0,21-72 134 0 0,0 0 0 0 0,1 0 0 0 0,2 0 0 0 0,0 0 0 0 0,2 0 0 0 0,1 6-134 0 0,1-8-29 0 0,0-1-1 0 0,2 1 0 0 0,1-1 1 0 0,4 11 29 0 0,11 14-6334 0 0,-3-14-1357 0 0</inkml:trace>
  <inkml:trace contextRef="#ctx0" brushRef="#br0" timeOffset="16789.776">8903 1522 10136 0 0,'0'0'777'0'0,"0"0"-445"0"0,0 0 5 0 0,0 0 58 0 0,0 0 12 0 0,0 0 82 0 0,0 0 343 0 0,0 0 155 0 0,0 0 33 0 0,0 0-33 0 0,0 0-149 0 0,2 0-64 0 0,40-9 1849 0 0,74-12-465 0 0,-78 12-1917 0 0,0 3 0 0 0,0 0 0 0 0,34 1-241 0 0,-66 5-84 0 0,-3 0-2750 0 0,-3 0 1264 0 0</inkml:trace>
  <inkml:trace contextRef="#ctx0" brushRef="#br0" timeOffset="17121.945">8837 1700 13360 0 0,'0'0'1026'0'0,"0"0"-610"0"0,0 0-80 0 0,0 0 31 0 0,0 0 8 0 0,0 0 39 0 0,0 0 165 0 0,0 0 77 0 0,0 0 14 0 0,2 0-19 0 0,72-3 2225 0 0,36-8-2876 0 0,-25 2-269 0 0,-10 1-2210 0 0,-36 5-4427 0 0</inkml:trace>
  <inkml:trace contextRef="#ctx0" brushRef="#br0" timeOffset="17475.386">9714 1497 15520 0 0,'0'0'712'0'0,"0"0"-17"0"0,-1-1-449 0 0,-2-3-142 0 0,2 3 292 0 0,1 1 117 0 0,0 0 20 0 0,16-9 1043 0 0,-7 5-1393 0 0,0 0-1 0 0,0 1 1 0 0,0 0-1 0 0,0 1 1 0 0,1 0-1 0 0,-1 0 1 0 0,1 1-1 0 0,0 0 1 0 0,2 1-183 0 0,8-2 29 0 0,-9 1-421 0 0,-1 1-1 0 0,1 0 0 0 0,0 0 0 0 0,0 1 0 0 0,-1 1 0 0 0,1 0 1 0 0,-1 0-1 0 0,10 4 393 0 0,-6 2-6825 0 0</inkml:trace>
  <inkml:trace contextRef="#ctx0" brushRef="#br0" timeOffset="17476.386">9631 1693 13416 0 0,'0'0'613'0'0,"-1"1"-10"0"0,-2 4-279 0 0,2-4 257 0 0,1-1 156 0 0,0 0 30 0 0,9-3 634 0 0,36-8-920 0 0,-1 2-1 0 0,25-1-480 0 0,11 7-1784 0 0,-17-3 755 0 0,0-2-9 0 0</inkml:trace>
  <inkml:trace contextRef="#ctx0" brushRef="#br0" timeOffset="18193.001">10850 1533 17503 0 0,'0'0'56'0'0,"-1"-1"0"0"0,1 1 0 0 0,-1-1 0 0 0,1 1 0 0 0,0-1 0 0 0,-1 1 0 0 0,1-1 0 0 0,0 1 0 0 0,-1-1 0 0 0,1 1 0 0 0,0-1 0 0 0,0 1 0 0 0,-1-1-1 0 0,1 0 1 0 0,0 1 0 0 0,0-1 0 0 0,0 1 0 0 0,0-1 0 0 0,0 0 0 0 0,0 1 0 0 0,0-1 0 0 0,0 1 0 0 0,0-1 0 0 0,0 0 0 0 0,0 1 0 0 0,0-1 0 0 0,1 1 0 0 0,-1-1-1 0 0,0 0 1 0 0,0 1 0 0 0,1-1 0 0 0,-1 1 0 0 0,0-1 0 0 0,1 1 0 0 0,-1-1 0 0 0,0 1 0 0 0,1-1-56 0 0,3-6-166 0 0,-3 5 267 0 0,0 0 0 0 0,0-1 0 0 0,0 1-1 0 0,0 0 1 0 0,-1 0 0 0 0,1-1-1 0 0,-1 1 1 0 0,0 0 0 0 0,0-1 0 0 0,0 1-1 0 0,0 0 1 0 0,0-1 0 0 0,0 1-1 0 0,-1 0 1 0 0,1-1 0 0 0,-1 1 0 0 0,1 0-1 0 0,-1-1 1 0 0,0 1 0 0 0,0 0-1 0 0,0 0 1 0 0,0 0 0 0 0,0 0-1 0 0,-1 0 1 0 0,1 0 0 0 0,0 0 0 0 0,-1 0-1 0 0,0 1 1 0 0,1-1 0 0 0,-1 1-1 0 0,0-1 1 0 0,0 1 0 0 0,0-1 0 0 0,0 1-1 0 0,0 0 1 0 0,0 0 0 0 0,0 0-1 0 0,0 0 1 0 0,-1 1 0 0 0,1-1 0 0 0,-2 0-101 0 0,-4 1 167 0 0,0-1 0 0 0,0 2 1 0 0,0-1-1 0 0,0 1 1 0 0,0 0-1 0 0,1 1 0 0 0,-1 0 1 0 0,1 0-1 0 0,-1 1 1 0 0,1 0-1 0 0,-1 0 0 0 0,1 0 1 0 0,-3 3-168 0 0,-1 1-1 0 0,1 0-1 0 0,-1 0 1 0 0,2 1 0 0 0,-1 1 0 0 0,1 0 0 0 0,0 0-1 0 0,1 0 1 0 0,-1 3 1 0 0,-17 18-79 0 0,-5 6 78 0 0,29-33 1 0 0,0 0 0 0 0,0 1 0 0 0,1-1 0 0 0,-1 1 0 0 0,0-1 0 0 0,1 1 0 0 0,0 0 0 0 0,0-1 0 0 0,0 1 0 0 0,0 3 0 0 0,1-5 0 0 0,0-1 0 0 0,-1 1 0 0 0,1 0 0 0 0,-1 0 0 0 0,0-1 0 0 0,0 1 0 0 0,1 0 0 0 0,-1-1 0 0 0,0 1 0 0 0,0-1 0 0 0,-1 1 0 0 0,1-1 0 0 0,0 0 0 0 0,0 1 0 0 0,-2 0 0 0 0,2-1 0 0 0,0 0 0 0 0,0 0 0 0 0,0 0 0 0 0,0 0 0 0 0,0 0 0 0 0,0 0 0 0 0,0 1 0 0 0,0-1 0 0 0,1 0 0 0 0,-1 1 0 0 0,0-1 0 0 0,1 1 0 0 0,-1-1 0 0 0,1 1 0 0 0,-1-1 0 0 0,1 1 0 0 0,0 1 0 0 0,0-2 0 0 0,0 0 0 0 0,1 0 0 0 0,-1 0 0 0 0,1 0 0 0 0,-1 0 0 0 0,1 0 0 0 0,0 0 0 0 0,-1 0 0 0 0,1 0 0 0 0,0-1 0 0 0,0 1 0 0 0,-1 0 0 0 0,1 0 0 0 0,0-1 0 0 0,0 1 0 0 0,0 0 0 0 0,0-1 0 0 0,0 1 0 0 0,0-1 0 0 0,0 1 0 0 0,0-1 0 0 0,25 10 0 0 0,-19-9 64 0 0,0 0 0 0 0,0 0-1 0 0,1-1 1 0 0,-1 0 0 0 0,0 0 0 0 0,0-1 0 0 0,0 0-1 0 0,0 0 1 0 0,0 0 0 0 0,0-1 0 0 0,0 0-1 0 0,-1-1 1 0 0,1 0 0 0 0,-1 0 0 0 0,1 0-1 0 0,-1 0 1 0 0,0-1 0 0 0,0 0 0 0 0,0-1-1 0 0,4-4-63 0 0,3-3 47 0 0,0-1-1 0 0,-1-1 1 0 0,0 0-1 0 0,-1 0 0 0 0,-1-1 1 0 0,0 0-1 0 0,5-14-46 0 0,-4 8 0 0 0,-2-1-1 0 0,-1 0 0 0 0,-1-1 1 0 0,0 0-1 0 0,-2 0 0 0 0,-1 0 1 0 0,-1-1-1 0 0,0-2 1 0 0,0-15 188 0 0,8-29-188 0 0,-6 36 109 0 0,0-1-1 0 0,-1-25-108 0 0,-1 2-16 0 0,-6 108-449 0 0,3-23 537 0 0,0 6 124 0 0,-1 0 1 0 0,-3 18-197 0 0,0-11 5 0 0,2 1-1 0 0,2 9-4 0 0,0-11-57 0 0,-2 0 0 0 0,-3 16 57 0 0,3-43-94 0 0,1 0 1 0 0,0 1-1 0 0,1-1 1 0 0,0 7 93 0 0,1-14-9 0 0,-1 1 0 0 0,1-1 0 0 0,1 1 0 0 0,-1-1 0 0 0,1 0 1 0 0,0 1-1 0 0,0-1 0 0 0,0 0 0 0 0,1 0 0 0 0,2 3 9 0 0,-5-8 2 0 0,1 1 0 0 0,0 0 1 0 0,-1 0-1 0 0,1 0 0 0 0,0-1 0 0 0,0 1 0 0 0,0 0 0 0 0,0-1 1 0 0,-1 1-1 0 0,1-1 0 0 0,0 1 0 0 0,0-1 0 0 0,0 1 0 0 0,0-1 0 0 0,0 0 1 0 0,0 1-1 0 0,0-1 0 0 0,0 0 0 0 0,1 0 0 0 0,-1 0 0 0 0,0 0 1 0 0,0 0-1 0 0,0 0 0 0 0,0 0 0 0 0,0 0 0 0 0,0 0 0 0 0,0-1 0 0 0,0 1 1 0 0,0 0-1 0 0,0-1 0 0 0,0 1-2 0 0,0-1 24 0 0,1 1-13 0 0,0-1 0 0 0,0 0 0 0 0,-1 0 0 0 0,1 0 0 0 0,0 0 0 0 0,-1 0 0 0 0,1 0 0 0 0,-1 0 0 0 0,1-1 0 0 0,-1 1 0 0 0,1-1 0 0 0,-1 1 0 0 0,0-1-11 0 0,16-24 141 0 0,-8 11-116 0 0,3-3 4 0 0,-2-1 0 0 0,0 0 0 0 0,0-1-1 0 0,-2 0 1 0 0,4-17-29 0 0,-8 26 131 0 0,1 0-1 0 0,0 1 1 0 0,2-4-131 0 0,-6 13 192 0 0,0 2-32 0 0,0 3-161 0 0,1 0-1 0 0,-1 0 1 0 0,0 0-1 0 0,0 1 1 0 0,0-1-1 0 0,0 3 2 0 0,3 16-31 0 0,1-4 31 0 0,-3-8 0 0 0,1 0 0 0 0,1 0 0 0 0,-1-1 0 0 0,2 0 0 0 0,-1 1 0 0 0,5 5 0 0 0,-4-9 0 0 0,-1 0 0 0 0,2-1 0 0 0,-1 0 0 0 0,0 0 0 0 0,1 0 0 0 0,0-1 0 0 0,1 0 0 0 0,-1 0 0 0 0,1 0 0 0 0,0-1 0 0 0,0 0 0 0 0,0 0 0 0 0,2 0 0 0 0,-8-4 0 0 0,-1 1 0 0 0,1-1 0 0 0,0 0 0 0 0,-1 1 0 0 0,1-1 0 0 0,-1 0 0 0 0,1 0 0 0 0,0 1 1 0 0,-1-1-1 0 0,1 0 0 0 0,0 0 0 0 0,-1 0 0 0 0,1 0 0 0 0,0 0 0 0 0,-1 0 0 0 0,1 0 0 0 0,0 0 0 0 0,-1 0 0 0 0,1 0 0 0 0,0 0 0 0 0,-1 0 0 0 0,1 0 0 0 0,0-1 0 0 0,-1 1 0 0 0,3-1-20 0 0,-2 1 20 0 0,1 0 0 0 0,0 0 0 0 0,-1 0 0 0 0,1 0 0 0 0,0 0 0 0 0,0-1 0 0 0,-1 1 0 0 0,1-1 0 0 0,-1 1 0 0 0,1-1 0 0 0,0 0 0 0 0,-1 1 0 0 0,1-1 0 0 0,-1 0 0 0 0,0 0 0 0 0,1 0 0 0 0,-1 0 0 0 0,0 0 0 0 0,1-1 0 0 0,-1 1 0 0 0,0 0 0 0 0,0 0 0 0 0,0-1 0 0 0,0 1 0 0 0,0-1 0 0 0,0 1 0 0 0,0-2 0 0 0,1-3 130 0 0,0-1 0 0 0,0 1 0 0 0,-1-1 0 0 0,0 1 0 0 0,0-1 0 0 0,0-3-130 0 0,1-11-57 0 0,0 6 114 0 0,-2 0 0 0 0,1 0 0 0 0,-2 0 0 0 0,0 0 0 0 0,-1 0 0 0 0,0 0 0 0 0,-1 0 0 0 0,-3-8-57 0 0,4 18 9 0 0,-1-1 0 0 0,0 1 0 0 0,0-1 0 0 0,0 1 0 0 0,-1 0 0 0 0,-1-2-9 0 0,-3-4 10 0 0,7 9-11 0 0,-1 1 0 0 0,1-1 0 0 0,-1 1 1 0 0,0 0-1 0 0,1-1 0 0 0,-1 1 0 0 0,0 0 0 0 0,0 0 0 0 0,0 0 0 0 0,0 0 0 0 0,0 1 0 0 0,0-1 1 0 0,0 0-1 0 0,0 1 0 0 0,0 0 0 0 0,0-1 0 0 0,-2 1 1 0 0,-2-1-42 0 0,-1 1 0 0 0,0 0-1 0 0,0 0 1 0 0,-6 1 42 0 0,9 0-73 0 0,0 0-1 0 0,0 0 1 0 0,1 1 0 0 0,-1-1 0 0 0,0 1-1 0 0,0 0 1 0 0,1 0 0 0 0,-1 0-1 0 0,1 1 1 0 0,0-1 0 0 0,-1 1 73 0 0,-3 3-565 0 0,1 0 0 0 0,-1 1 0 0 0,1 0 0 0 0,-3 4 565 0 0,8-10-197 0 0,0 0 0 0 0,1 1 0 0 0,-1-1 0 0 0,0 0 0 0 0,0 1 0 0 0,1-1 0 0 0,-1 0 0 0 0,1 1 0 0 0,-1-1 0 0 0,1 1 0 0 0,0-1 0 0 0,-1 0 0 0 0,1 1 0 0 0,0-1 0 0 0,0 2 197 0 0,0 8-1635 0 0</inkml:trace>
  <inkml:trace contextRef="#ctx0" brushRef="#br0" timeOffset="18540.953">11596 1361 17015 0 0,'-2'-4'344'0'0,"1"-1"-1"0"0,0 0 0 0 0,0 1 1 0 0,1-1-1 0 0,-1 0 0 0 0,1 1 0 0 0,0-1 1 0 0,1-4-344 0 0,-1-2 2335 0 0,0 11-2250 0 0,0-1 1 0 0,0 1 0 0 0,0 0 0 0 0,0 0-1 0 0,0-1 1 0 0,0 1 0 0 0,0 0 0 0 0,0-1-1 0 0,0 1 1 0 0,0 0 0 0 0,0 0-1 0 0,0-1 1 0 0,0 1 0 0 0,-1 0 0 0 0,1-1-1 0 0,0 1 1 0 0,0 0 0 0 0,0 0 0 0 0,0 0-1 0 0,-1-1 1 0 0,1 1 0 0 0,0 0 0 0 0,0 0-1 0 0,0-1 1 0 0,-1 1 0 0 0,1 0 0 0 0,0 0-1 0 0,0 0 1 0 0,-1 0 0 0 0,1 0-1 0 0,0-1 1 0 0,0 1 0 0 0,-1 0 0 0 0,1 0-1 0 0,0 0 1 0 0,-1 0 0 0 0,1 0 0 0 0,0 0-1 0 0,-1 0-85 0 0,-10 2 1433 0 0,9-1-1685 0 0,-4 1 332 0 0,1 0 1 0 0,-1 0 0 0 0,1 1 0 0 0,0-1 0 0 0,-1 1 0 0 0,1 1-1 0 0,1-1 1 0 0,-1 0 0 0 0,0 1 0 0 0,1 0 0 0 0,-1 1-81 0 0,-8 10-201 0 0,0 0 1 0 0,-6 12 200 0 0,10-15 26 0 0,2 0-26 0 0,0-1 0 0 0,1 1 0 0 0,0 0 0 0 0,1 0 0 0 0,1 1 0 0 0,0-1 0 0 0,-2 12 0 0 0,4 13 14 0 0,0-4 180 0 0,2-31-188 0 0,-1 0 0 0 0,1 0 0 0 0,0 0 0 0 0,0-1 0 0 0,0 1 0 0 0,0 0 0 0 0,0 0 1 0 0,0 0-1 0 0,0 0 0 0 0,1-1 0 0 0,-1 1 0 0 0,1 0 0 0 0,-1 0 0 0 0,1-1 0 0 0,0 1 0 0 0,-1 0 0 0 0,1-1 0 0 0,0 1 0 0 0,0-1 0 0 0,0 1 0 0 0,1-1 0 0 0,-1 1 0 0 0,0-1 0 0 0,0 0 0 0 0,1 0 0 0 0,-1 1 0 0 0,1-1 0 0 0,0 0-6 0 0,0 0-18 0 0,1 2 21 0 0,0-1 0 0 0,0 1 1 0 0,0-1-1 0 0,1 0 0 0 0,-1 0 0 0 0,1-1 0 0 0,0 1 1 0 0,-1-1-1 0 0,1 1 0 0 0,0-1 0 0 0,0 0 0 0 0,0-1 0 0 0,-1 1 1 0 0,1-1-1 0 0,2 0-3 0 0,12 0 105 0 0,-1-1 0 0 0,16-3-105 0 0,-25 3-274 0 0,0-1 0 0 0,-1 0 0 0 0,1 0 0 0 0,-1-1 0 0 0,1 0 0 0 0,-1 0 0 0 0,6-4 274 0 0,1-5-1011 0 0</inkml:trace>
  <inkml:trace contextRef="#ctx0" brushRef="#br0" timeOffset="18879.324">11964 1217 17503 0 0,'-13'-20'1588'0'0,"12"20"-1304"0"0,-5-2-54 0 0,5 1 788 0 0,1 1 334 0 0,-18 5 2243 0 0,17-4-3484 0 0,0 1 0 0 0,0 0-1 0 0,0 0 1 0 0,0 0 0 0 0,0 0 0 0 0,0 0 0 0 0,0 0 0 0 0,0 0 0 0 0,1 0 0 0 0,-1 1-1 0 0,1-1 1 0 0,0 0 0 0 0,-1 0 0 0 0,1 0 0 0 0,0 1 0 0 0,0 0-111 0 0,-2 15 218 0 0,-2-3-5 0 0,0-1 0 0 0,2 1 1 0 0,0 0-1 0 0,0 0 0 0 0,1 0 1 0 0,1 0-1 0 0,1 8-213 0 0,0-12 156 0 0,-1 0 0 0 0,0 0 0 0 0,-1-1 0 0 0,0 2-156 0 0,-1-1 3 0 0,1 0 0 0 0,1-1 0 0 0,0 1 0 0 0,1 1-3 0 0,4 20 291 0 0,-2-20-198 0 0,-1 0 0 0 0,-1 0 1 0 0,0 0-94 0 0,-5 9-343 0 0,4-13 190 0 0,0-7-270 0 0,2 4 1154 0 0,2-3-6752 0 0,7-2 3975 0 0</inkml:trace>
  <inkml:trace contextRef="#ctx0" brushRef="#br0" timeOffset="19258.5098">12201 1322 17503 0 0,'0'-20'1759'0'0,"0"14"-1406"0"0,0 5 742 0 0,-3 3 4866 0 0,-7 20-5189 0 0,5 36-600 0 0,2-23-172 0 0,-3 32 2032 0 0,3 22-2032 0 0,7-59 37 0 0,-4-29 71 0 0,-2-2 27 0 0,2 0-106 0 0,-1 1 0 0 0,0-1 0 0 0,1 0 1 0 0,-1 0-1 0 0,0 0 0 0 0,1 1 0 0 0,-1-1 0 0 0,1 0 0 0 0,0 0 0 0 0,-1 0 0 0 0,1 0 1 0 0,0 0-1 0 0,-1 0 0 0 0,1 0 0 0 0,0 0 0 0 0,0 0 0 0 0,0 0 0 0 0,0 0 0 0 0,0 0 1 0 0,0 0-1 0 0,0 0 0 0 0,0 0 0 0 0,0 0 0 0 0,1 0 0 0 0,-1 0 0 0 0,0 0 0 0 0,1 0 1 0 0,-1 0-30 0 0,3-18 528 0 0,-5-4-226 0 0,1 18-363 0 0,1 0 0 0 0,-1 0 0 0 0,1 0 0 0 0,0 1 0 0 0,0-4 61 0 0,13-160-285 0 0,-9 151 319 0 0,0-1 1 0 0,0 1-1 0 0,2 0 1 0 0,0 0-1 0 0,1 1 1 0 0,1-2-35 0 0,-4 13 42 0 0,-1 1 1 0 0,0-1 0 0 0,1 0-1 0 0,0 1 1 0 0,0-1 0 0 0,0 1-1 0 0,4-2-42 0 0,-6 5-16 0 0,-1 0 0 0 0,1 0 0 0 0,-1 0 0 0 0,1 0 0 0 0,-1 1 0 0 0,1-1 0 0 0,-1 0 0 0 0,1 1 0 0 0,0 0 0 0 0,-1-1 0 0 0,1 1 0 0 0,0 0-1 0 0,-1 0 1 0 0,1 0 0 0 0,0 0 0 0 0,-1 0 0 0 0,1 0 0 0 0,0 0 0 0 0,-1 1 0 0 0,1-1 0 0 0,-1 1 0 0 0,1-1 0 0 0,0 1 0 0 0,-1-1 0 0 0,1 1 0 0 0,-1 0 0 0 0,0 0-1 0 0,1 0 1 0 0,-1 0 0 0 0,1 0 0 0 0,-1 0 16 0 0,4 3-30 0 0,0 0-1 0 0,-1 0 1 0 0,1 1-1 0 0,-1-1 0 0 0,0 1 1 0 0,0 0-1 0 0,-1 0 1 0 0,1 0 30 0 0,2 5-28 0 0,0 1 0 0 0,0-1 0 0 0,-1 1 0 0 0,-1 0 0 0 0,0 0 0 0 0,0 1 0 0 0,-1-1 0 0 0,0 1 0 0 0,0 5 28 0 0,4 32-544 0 0,-4-32 612 0 0,0-1-1 0 0,-1 0 0 0 0,-1 9-67 0 0,-1-20 40 0 0,0 0 1 0 0,-1 0-1 0 0,1 0 0 0 0,-1 0 1 0 0,0-1-1 0 0,-1 1 0 0 0,1 0 1 0 0,-1 0-1 0 0,0-1 0 0 0,0 1 1 0 0,0-1-1 0 0,-1 0 0 0 0,-1 3-40 0 0,1-2 2 0 0,-3 4 12 0 0,0-1-1 0 0,-1 1 0 0 0,1-1 0 0 0,-2-1 1 0 0,1 1-1 0 0,-1-1 0 0 0,0 0 0 0 0,0-1 1 0 0,-1 0-1 0 0,-6 3-13 0 0,4-4-103 0 0,1-2 0 0 0,-1 1 0 0 0,0-1 0 0 0,1-1 0 0 0,-1 0 1 0 0,-1 0-1 0 0,1-1 0 0 0,0-1 0 0 0,0 0 0 0 0,0 0 0 0 0,0-1 0 0 0,0 0 0 0 0,0-1 0 0 0,0-1 0 0 0,0 1 0 0 0,-2-2 103 0 0,3-2-2410 0 0,3 0-3893 0 0,5-2-2508 0 0</inkml:trace>
  <inkml:trace contextRef="#ctx0" brushRef="#br0" timeOffset="19597.128">12820 1081 3224 0 0,'0'-2'240'0'0,"4"-15"415"0"0,-5 14 4299 0 0,-3-10 349 0 0,3 11 244 0 0,-1 2-5280 0 0,0-1-1 0 0,0 1 0 0 0,0-1 0 0 0,-1 1 0 0 0,1 0 0 0 0,0-1 1 0 0,0 1-1 0 0,-1 0 0 0 0,1 1 0 0 0,0-1 0 0 0,-1 0 0 0 0,1 1 1 0 0,0-1-1 0 0,0 1 0 0 0,0 0 0 0 0,-1-1 0 0 0,1 1 0 0 0,0 0 1 0 0,0 0-1 0 0,0 1 0 0 0,1-1 0 0 0,-1 0 0 0 0,0 1 0 0 0,0-1 1 0 0,1 1-1 0 0,-2 0-266 0 0,-5 7 109 0 0,0 0-1 0 0,1 1 1 0 0,-1 0 0 0 0,-2 7-109 0 0,4-8 197 0 0,-5 9-172 0 0,1 1-1 0 0,0 0 1 0 0,2 0-1 0 0,0 1 1 0 0,1 0-1 0 0,1 4-24 0 0,1-6 174 0 0,2 0-1 0 0,0 0 1 0 0,1 0 0 0 0,0 0-1 0 0,2 5-173 0 0,0-11 123 0 0,1 0-1 0 0,0 0 1 0 0,1 0-1 0 0,0-1 1 0 0,1 1-1 0 0,1 0 1 0 0,0-1-1 0 0,2 6-122 0 0,-1-8-12 0 0,3 10-286 0 0,1-1 1 0 0,3 3 297 0 0,-9-16-382 0 0,0 0 0 0 0,1-1 1 0 0,-1 1-1 0 0,1-1 0 0 0,0 0 1 0 0,0 0-1 0 0,0-1 0 0 0,1 1 1 0 0,-1-1-1 0 0,2 1 382 0 0,7 1-1376 0 0</inkml:trace>
  <inkml:trace contextRef="#ctx0" brushRef="#br0" timeOffset="19999.069">13136 1280 13360 0 0,'-1'-2'612'0'0,"1"-1"-394"0"0,-11-16 694 0 0,10 19 616 0 0,0 0-1178 0 0,0 0 0 0 0,0 0 0 0 0,0 0 0 0 0,0 0 0 0 0,0 1-1 0 0,1-1 1 0 0,-1 0 0 0 0,0 1 0 0 0,0-1 0 0 0,0 1 0 0 0,0-1 0 0 0,1 1 0 0 0,-1-1 0 0 0,0 1-1 0 0,0 0 1 0 0,1-1 0 0 0,-1 1 0 0 0,0 0-350 0 0,-11 18 1844 0 0,9-11-1671 0 0,1 0 0 0 0,-1 0-1 0 0,1 0 1 0 0,0 3-173 0 0,-3 17 516 0 0,1-9-6 0 0,1 1 0 0 0,1 3-510 0 0,-4 38 337 0 0,3-40-267 0 0,1 0 0 0 0,1 0-1 0 0,1 0 1 0 0,0 1-70 0 0,3 5 0 0 0,-2-8 0 0 0,1 1 0 0 0,1-1 0 0 0,0 0 0 0 0,2 2 0 0 0,-3-16-11 0 0,-1-4 17 0 0,0 0 1 0 0,-1 1-1 0 0,1-1 1 0 0,-1 1-1 0 0,0-1 0 0 0,0 0 1 0 0,1 1-1 0 0,-1-1 1 0 0,0 1-1 0 0,0-1 0 0 0,0 1 1 0 0,0-1-1 0 0,-1 2-6 0 0,1-1 371 0 0,0-2 117 0 0,0 0 21 0 0,0 0-66 0 0,-1-20-278 0 0,0 14-165 0 0,-1-1 0 0 0,0-1 0 0 0,1 0 0 0 0,0 0 0 0 0,0 0 0 0 0,0-3 0 0 0,-2-374 0 0 0,3 357 0 0 0,2-1 0 0 0,1-8 0 0 0,-1 26 0 0 0,0 1 0 0 0,0-1 0 0 0,1 1 0 0 0,1 0 0 0 0,-1 0 0 0 0,2 1 0 0 0,4-9 0 0 0,-6 12 0 0 0,0 0 0 0 0,0 0 0 0 0,0 0 0 0 0,-1 0 0 0 0,0-2 0 0 0,-2 7 0 0 0,0 1 0 0 0,0-1 0 0 0,0 1 0 0 0,0-1 0 0 0,0 1 0 0 0,0-1 0 0 0,1 1 0 0 0,-1-1 0 0 0,0 1 0 0 0,0 0 0 0 0,0-1 0 0 0,0 1 0 0 0,1-1 0 0 0,-1 1 0 0 0,0 0 0 0 0,0-1 0 0 0,1 1 0 0 0,-1-1 0 0 0,0 1 0 0 0,1 0 0 0 0,-1-1 0 0 0,0 1 0 0 0,1 0 0 0 0,-1 0 0 0 0,0-1 0 0 0,1 1 0 0 0,-1 0 0 0 0,1 0 0 0 0,-1 0 0 0 0,1-1 0 0 0,-1 1 0 0 0,0 0 0 0 0,1 0 0 0 0,-1 0 0 0 0,1 0 0 0 0,-1 0 0 0 0,1 0 0 0 0,-1 0 0 0 0,1 0 0 0 0,-1 0 0 0 0,1 0 0 0 0,1 0 0 0 0,3 0 0 0 0,0-1 0 0 0,0 1 0 0 0,0 1 0 0 0,1-1 0 0 0,-1 1 0 0 0,0-1 0 0 0,0 1 0 0 0,0 1 0 0 0,0-1 0 0 0,0 1 0 0 0,0 0 0 0 0,-2-1 0 0 0,-1 1 0 0 0,1-1 0 0 0,0 1 0 0 0,-1 0 0 0 0,0-1 0 0 0,1 1 0 0 0,-1 0 0 0 0,0 0 0 0 0,0 1 0 0 0,0-1 0 0 0,0 0 0 0 0,-1 1 0 0 0,1-1 0 0 0,0 1 0 0 0,-1-1 0 0 0,0 1 0 0 0,0 0 0 0 0,0 0 0 0 0,1 2 0 0 0,9 30 0 0 0,-7-24 0 0 0,0 1 0 0 0,-1 0 0 0 0,1 6 0 0 0,-3-14 0 0 0,-1 0 0 0 0,-1 0 0 0 0,1-1 0 0 0,0 1 0 0 0,-1 0 0 0 0,0-1 0 0 0,0 1 0 0 0,0 0 0 0 0,0-1 0 0 0,0 1 0 0 0,-1-1 0 0 0,-1 3 0 0 0,0-1 0 0 0,0 0 0 0 0,0 0 0 0 0,-1 0 0 0 0,1 0 0 0 0,-1-1 0 0 0,0 0 0 0 0,-4 3 0 0 0,1-1 0 0 0,3-2 17 0 0,0-1 0 0 0,-1 1 0 0 0,1-1-1 0 0,-1 0 1 0 0,0-1 0 0 0,-1 2-17 0 0,-29 13 98 0 0,25-11-691 0 0,-1 0 1 0 0,0-1-1 0 0,-10 3 593 0 0,9-4-2578 0 0,3-1-6712 0 0</inkml:trace>
  <inkml:trace contextRef="#ctx0" brushRef="#br0" timeOffset="20383.918">13522 1202 20815 0 0,'0'0'472'0'0,"1"-2"68"0"0,4-3-412 0 0,-1 1 1 0 0,1-1-1 0 0,0 1 0 0 0,0 0 0 0 0,0 0 0 0 0,1 1 0 0 0,-1-1 0 0 0,1 1 0 0 0,0 0 1 0 0,0 1-1 0 0,3-1-128 0 0,-8 2 690 0 0,-1 1 234 0 0,3 1 42 0 0,9 0-27 0 0,-9-1-809 0 0,1 0 1 0 0,-1 1-1 0 0,0-1 1 0 0,0 1 0 0 0,0-1-1 0 0,0 1 1 0 0,1 1-131 0 0,-4 0 209 0 0,3 25-65 0 0,-2-22-126 0 0,0 1 0 0 0,-1 0 0 0 0,1-1 0 0 0,-1 1 0 0 0,0 0 0 0 0,-1-1 0 0 0,0 1 0 0 0,1 0-18 0 0,-3 3 23 0 0,0 0 1 0 0,0 0-1 0 0,-1-1 0 0 0,0 1 0 0 0,0-1 0 0 0,-1 0 1 0 0,0 0-1 0 0,-3 3-23 0 0,-10 12 206 0 0,-22 20-206 0 0,24-25 44 0 0,3-7-17 0 0,0 1-1 0 0,-1-1 1 0 0,0-1-1 0 0,0-1 1 0 0,-1 0-1 0 0,-16 7-26 0 0,-26 15 45 0 0,53-28-38 0 0,0 0-1 0 0,1 0 1 0 0,0 0-1 0 0,-1 0 1 0 0,1 0-1 0 0,0 1 1 0 0,0 0-1 0 0,-1 2-6 0 0,-7 8 12 0 0,5-7-1 0 0,18-3 111 0 0,9-2 9 0 0,0-1-1 0 0,0-1 0 0 0,0-1 1 0 0,9-2-131 0 0,82-15 57 0 0,-110 18-62 0 0,11-4-58 0 0,-1 1 0 0 0,11-5 63 0 0,-10 3 73 0 0,0 0 0 0 0,10-1-73 0 0,-10 3-1109 0 0,-1-1 0 0 0,1-1 0 0 0,-1 0 0 0 0,0 0 0 0 0,11-8 1109 0 0,1-3-2046 0 0</inkml:trace>
  <inkml:trace contextRef="#ctx0" brushRef="#br0" timeOffset="20731.876">13794 834 21191 0 0,'1'0'480'0'0,"17"-6"646"0"0,-16 6-605 0 0,11 0-320 0 0,-9 0 43 0 0,1 1 0 0 0,-1-1 0 0 0,1 1 0 0 0,-1 1 0 0 0,0-1 0 0 0,1 0 0 0 0,-1 1 0 0 0,1 1-244 0 0,17 5 898 0 0,-12-5-617 0 0,0 1 0 0 0,-1 0 0 0 0,0 0 0 0 0,0 1 0 0 0,0 0 0 0 0,2 2-281 0 0,50 40 633 0 0,-47-35-508 0 0,-1 0-1 0 0,0 2 0 0 0,0 0 0 0 0,-2 0 0 0 0,1 1 0 0 0,-2 0 0 0 0,7 15-124 0 0,-5-7 25 0 0,-1 1 0 0 0,-1 0 0 0 0,-1 1 0 0 0,-1 0 0 0 0,0 8-25 0 0,3 10 247 0 0,-3-14 73 0 0,-1 1 1 0 0,-2 2-321 0 0,-3-23 50 0 0,-2 0 0 0 0,1 0-1 0 0,-1 0 1 0 0,0 0 0 0 0,-1 1 0 0 0,0-1-1 0 0,-1-1 1 0 0,0 1 0 0 0,0 1-50 0 0,-8 19 81 0 0,-1-1-1 0 0,-1-1 1 0 0,-2 0 0 0 0,0-1 0 0 0,-2 0 0 0 0,-3 2-81 0 0,-6 2 131 0 0,10-16-152 0 0,0 0 1 0 0,-1-1 20 0 0,-22 15-518 0 0,-7 2 518 0 0,-8 1-2363 0 0,-3-3-7966 0 0</inkml:trace>
  <inkml:trace contextRef="#ctx0" brushRef="#br0" timeOffset="23205.886">5547 2593 11664 0 0,'0'-2'103'0'0,"-1"-1"1"0"0,0 0-1 0 0,1 1 1 0 0,0-1-1 0 0,-1 1 1 0 0,1-1 0 0 0,0 0-1 0 0,0 1 1 0 0,1-1-1 0 0,-1 0 1 0 0,1 1-1 0 0,-1-2-103 0 0,3-15 8 0 0,-3 16 240 0 0,0 0 0 0 0,0-1 1 0 0,1 1-1 0 0,-1 0 1 0 0,1-1-1 0 0,0 1 0 0 0,0 0 1 0 0,1-1-249 0 0,-2 2 1092 0 0,0 2 29 0 0,0 0 82 0 0,0 0 39 0 0,0 0 6 0 0,0 0-94 0 0,0 0-397 0 0,0 4-488 0 0,0 0-1 0 0,0 0 1 0 0,0 0-1 0 0,1-1 1 0 0,-1 1 0 0 0,1 2-269 0 0,2 18 299 0 0,5 154 1223 0 0,-13 101 563 0 0,15-182-1870 0 0,-10-96-155 0 0,0-1-317 0 0,0 0-1384 0 0,0 0-597 0 0</inkml:trace>
  <inkml:trace contextRef="#ctx0" brushRef="#br0" timeOffset="23753.546">5234 2878 10592 0 0,'-8'-12'1136'0'0,"8"12"-1077"0"0,0 0 1 0 0,-1-1 0 0 0,1 1 0 0 0,0-1 0 0 0,0 1-1 0 0,-1-1 1 0 0,1 1 0 0 0,0 0 0 0 0,0-1-1 0 0,0 1 1 0 0,-1-1 0 0 0,1 1 0 0 0,0-1 0 0 0,0 1-1 0 0,0-1 1 0 0,0 1 0 0 0,0-1 0 0 0,0 1-1 0 0,0-1 1 0 0,0 1 0 0 0,0-1 0 0 0,0 1 0 0 0,1-1-1 0 0,-1 1 1 0 0,0-1 0 0 0,0 0-60 0 0,1 0 353 0 0,0 0 0 0 0,-1 0 0 0 0,1 0 0 0 0,0-1 0 0 0,0 1-1 0 0,0 0 1 0 0,0 0 0 0 0,0 0 0 0 0,0 1 0 0 0,1-2-353 0 0,1 0 599 0 0,1 0-1 0 0,-1 0 1 0 0,1 0-1 0 0,0 0 1 0 0,-1 1-1 0 0,1 0 1 0 0,2-1-599 0 0,108-26 2002 0 0,-1-6-2002 0 0,-28 5 42 0 0,19-5-8 0 0,-92 31-34 0 0,0-1 0 0 0,0 0 0 0 0,0-1 0 0 0,-1-1 0 0 0,0 0 0 0 0,0 0 0 0 0,-1-1 0 0 0,1 0 0 0 0,-1-1 0 0 0,-1 0 0 0 0,0-1 0 0 0,0 0 0 0 0,0 0 0 0 0,2-5 0 0 0,-9 11-13 0 0,0-1 0 0 0,0 1 1 0 0,0-1-1 0 0,0 1 0 0 0,-1-1 0 0 0,0 0 0 0 0,1 0 0 0 0,-1 1 0 0 0,-1-1 0 0 0,1 0 0 0 0,0 0 0 0 0,-1 0 0 0 0,0-2 13 0 0,0-2-28 0 0,0 0 0 0 0,-1 0 0 0 0,0 0 0 0 0,-1 1 0 0 0,0-1 0 0 0,-1-3 28 0 0,-9-11 29 0 0,3 6 241 0 0,9 15-89 0 0,-1 0-153 0 0,0 1-1 0 0,0 0 0 0 0,1 0 0 0 0,-1 0 1 0 0,0-1-1 0 0,0 1 0 0 0,0 0 0 0 0,1 0 1 0 0,-1 0-1 0 0,0 0 0 0 0,0 0 1 0 0,0 1-1 0 0,1-1 0 0 0,-1 0 0 0 0,0 0 1 0 0,0 0-1 0 0,0 1 0 0 0,1-1 0 0 0,-1 0 1 0 0,0 1-1 0 0,1-1 0 0 0,-1 1 1 0 0,0-1-1 0 0,1 1 0 0 0,-1-1 0 0 0,0 1 1 0 0,1-1-1 0 0,-1 1 0 0 0,1 0 0 0 0,-1-1 1 0 0,1 1-1 0 0,-1 0 0 0 0,1 0-27 0 0,-2 2 86 0 0,0 0-1 0 0,0 1 1 0 0,0-1-1 0 0,1 1 1 0 0,-1-1 0 0 0,1 2-86 0 0,-4 14 34 0 0,1 0 0 0 0,0 0 0 0 0,2 1 0 0 0,0 2-34 0 0,1 79 114 0 0,1-64-34 0 0,1 16 89 0 0,2-1 0 0 0,2 0 0 0 0,4 6-169 0 0,-5-13 350 0 0,-3-33-212 0 0,0 0 0 0 0,0-1-1 0 0,1 1 1 0 0,2 6-138 0 0,-3-15 128 0 0,0 1 0 0 0,0 0 0 0 0,0-1 0 0 0,-1 1 0 0 0,1-1 0 0 0,-1 4-128 0 0,0-7 19 0 0,0 0 1 0 0,1 1-1 0 0,-1-1 0 0 0,0 0 0 0 0,0 0 0 0 0,0 1 1 0 0,1-1-1 0 0,-1 0 0 0 0,0 0 0 0 0,1 0 1 0 0,-1 0-1 0 0,0 1 0 0 0,0-1 0 0 0,1 0 0 0 0,-1 0 1 0 0,0 0-1 0 0,1 0 0 0 0,-1 0 0 0 0,0 0 0 0 0,1 0 1 0 0,-1 0-1 0 0,0 0 0 0 0,1 0 0 0 0,-1 0 1 0 0,0 0-1 0 0,1 0 0 0 0,-1 0 0 0 0,0 0 0 0 0,1 0 1 0 0,-1 0-1 0 0,0 0 0 0 0,1-1 0 0 0,-1 1 0 0 0,0 0 1 0 0,1 0-1 0 0,-1 0 0 0 0,0 0 0 0 0,0-1 1 0 0,1 1-20 0 0,13-7 421 0 0,-7 0-260 0 0,-1 0 0 0 0,1-1 0 0 0,-2 0 0 0 0,1 0-161 0 0,11-16 241 0 0,24-32 1 0 0,-25 32-52 0 0,14-16-190 0 0,-11 17-19 0 0,-13 15-4 0 0,1 0-1 0 0,0 0 1 0 0,0 0-1 0 0,0 1 1 0 0,1 0-1 0 0,0 1 1 0 0,1-1-1 0 0,0 2 0 0 0,1-2 24 0 0,-10 7-4 0 0,1 0-1 0 0,0 0 0 0 0,-1 0 0 0 0,1 0 0 0 0,0 0 0 0 0,-1 0 0 0 0,1 0 0 0 0,-1 0 1 0 0,1 0-1 0 0,0 1 0 0 0,-1-1 0 0 0,1 0 0 0 0,0 0 0 0 0,-1 0 0 0 0,1 1 1 0 0,-1-1-1 0 0,1 0 0 0 0,-1 1 0 0 0,1-1 5 0 0,1 1-5 0 0,1 0 1 0 0,-1 0-1 0 0,0 0 1 0 0,0 0-1 0 0,0 1 1 0 0,0-1-1 0 0,0 1 1 0 0,0-1 0 0 0,0 1-1 0 0,0-1 1 0 0,0 1-1 0 0,-1 0 1 0 0,1 0-1 0 0,-1 0 1 0 0,1 0-1 0 0,-1 0 1 0 0,0 0 0 0 0,0 1-1 0 0,0-1 1 0 0,0 1 4 0 0,3 8-45 0 0,-1-1-1 0 0,0 1 1 0 0,1 10 45 0 0,0-3-28 0 0,3 19 11 0 0,3 15 18 0 0,-4-33-169 0 0,-3-7 298 0 0,1-1 0 0 0,0 1 0 0 0,0-1 0 0 0,5 8-130 0 0,-7-16-177 0 0,0 0 0 0 0,1 0 1 0 0,-1 0-1 0 0,0 0 0 0 0,1 0 0 0 0,0-1 0 0 0,-1 1 0 0 0,1-1 0 0 0,0 1 1 0 0,0-1-1 0 0,1 0 0 0 0,-1 0 0 0 0,0-1 0 0 0,1 1 0 0 0,-1-1 0 0 0,1 1 1 0 0,0-1 176 0 0,7 2-2882 0 0,1-3-5797 0 0</inkml:trace>
  <inkml:trace contextRef="#ctx0" brushRef="#br0" timeOffset="24540.104">6499 2784 5064 0 0,'0'0'232'0'0,"-8"3"1667"0"0,6-1 7816 0 0,1 0-9505 0 0,0 0 0 0 0,1 0 0 0 0,-1 1-1 0 0,1-1 1 0 0,0 0 0 0 0,0 0 0 0 0,0 0-1 0 0,0 1 1 0 0,0-1 0 0 0,0 0 0 0 0,0 0 0 0 0,1 1-1 0 0,-1-1 1 0 0,1 0 0 0 0,0 0 0 0 0,0 0 0 0 0,-1 0-1 0 0,1 0 1 0 0,0 0 0 0 0,1 0 0 0 0,-1 0 0 0 0,0 0-1 0 0,1 0-209 0 0,2 4 416 0 0,-4-4-133 0 0,0-2-56 0 0,2 0-17 0 0,2 2-140 0 0,0-1-1 0 0,0 0 1 0 0,0 0 0 0 0,0 0-1 0 0,1-1 1 0 0,-1 0-1 0 0,0 0 1 0 0,1 0 0 0 0,-1 0-1 0 0,0 0 1 0 0,0-1-1 0 0,0 0 1 0 0,1 0 0 0 0,-1 0-1 0 0,0 0 1 0 0,0-1-1 0 0,0 1 1 0 0,0-1 0 0 0,-1 0-1 0 0,1 0 1 0 0,0-1-1 0 0,-1 1 1 0 0,0-1 0 0 0,1 0-1 0 0,-1 1 1 0 0,0-2-1 0 0,0 1 1 0 0,-1 0 0 0 0,1 0-1 0 0,1-4-69 0 0,-1 3 52 0 0,-1 1 0 0 0,1-1-1 0 0,-1 0 1 0 0,0 0 0 0 0,0 0-1 0 0,-1 0 1 0 0,1 0 0 0 0,-1-1-1 0 0,0 1 1 0 0,0 0 0 0 0,-1-1 0 0 0,1 1-1 0 0,-1-1-51 0 0,0-3 96 0 0,0 1 0 0 0,-1-1 0 0 0,0 1 0 0 0,0-1 0 0 0,0 1 0 0 0,-1-1 0 0 0,-2-3-96 0 0,3 8 12 0 0,-1-1 1 0 0,1 1-1 0 0,-1 0 0 0 0,0 0 1 0 0,0 0-1 0 0,0 0 0 0 0,-1 0 1 0 0,1 0-1 0 0,-1 1 1 0 0,1-1-1 0 0,-1 1 0 0 0,0-1 1 0 0,0 1-1 0 0,0 0 0 0 0,0 0 1 0 0,-1 0-13 0 0,-4-2 50 0 0,6 3-29 0 0,0-1 1 0 0,0 1-1 0 0,0 0 0 0 0,-1 0 1 0 0,1 0-1 0 0,0 0 0 0 0,-1 1 1 0 0,1-1-1 0 0,0 1 0 0 0,-1-1 1 0 0,1 1-1 0 0,-1 0 1 0 0,1 0-1 0 0,0 0 0 0 0,-1 0-21 0 0,-6 4 87 0 0,5 2-84 0 0,0-1-1 0 0,0 1 1 0 0,1 0 0 0 0,-1 0 0 0 0,1 0-1 0 0,0 0 1 0 0,-1 6-3 0 0,-3 5-2 0 0,-11 34 2 0 0,6-17 0 0 0,7-16-7 0 0,0 0 0 0 0,1 0 0 0 0,0 0 0 0 0,2 0 0 0 0,0 1 0 0 0,1-1-1 0 0,1 1 1 0 0,1-1 0 0 0,0 1 7 0 0,0-12 21 0 0,1 0 0 0 0,0 0 1 0 0,0 0-1 0 0,0 0 0 0 0,1 0 0 0 0,1 2-21 0 0,-2-6 24 0 0,-1 0-1 0 0,1 0 1 0 0,0 0-1 0 0,-1 0 1 0 0,1 0-1 0 0,1-1 1 0 0,-1 1-1 0 0,0-1 1 0 0,0 1-1 0 0,1-1 1 0 0,0 0-1 0 0,-1 0 1 0 0,1 0-1 0 0,1 0-23 0 0,-3-1 80 0 0,2 0 5 0 0,0-1-54 0 0,0 1 0 0 0,0-1 0 0 0,0 1 0 0 0,1-1 0 0 0,-1 0 0 0 0,0 0 0 0 0,0 0-1 0 0,1-1 1 0 0,-1 1 0 0 0,0-1 0 0 0,0 0 0 0 0,0 0 0 0 0,0 0 0 0 0,0 0-1 0 0,0 0 1 0 0,0-1 0 0 0,0 1 0 0 0,0-1 0 0 0,1-1-31 0 0,9-7 175 0 0,0 1 0 0 0,-1-2 1 0 0,7-7-176 0 0,-9 8 82 0 0,11-12 94 0 0,-1-1 1 0 0,-1-1-1 0 0,12-21-176 0 0,-4 7 71 0 0,-18 25-70 0 0,1 1 0 0 0,0 1 0 0 0,1 0 0 0 0,0 0 0 0 0,1 1-1 0 0,3-2 0 0 0,-14 11-2 0 0,0 0 0 0 0,1 0 0 0 0,-1 1-1 0 0,1-1 1 0 0,-1 0 0 0 0,1 1-1 0 0,-1-1 1 0 0,1 1 0 0 0,-1 0-1 0 0,1-1 1 0 0,0 1 0 0 0,-1 0 0 0 0,1 0-1 0 0,0 0 1 0 0,-1 0 0 0 0,1 0-1 0 0,-1 1 1 0 0,1-1 0 0 0,-1 0-1 0 0,1 1 1 0 0,0-1 0 0 0,-1 1 0 0 0,1 0-1 0 0,-1-1 1 0 0,0 1 0 0 0,2 1 2 0 0,-1-1 2 0 0,1 1 0 0 0,-1 0 0 0 0,1 0 0 0 0,-1 0 0 0 0,0 0 0 0 0,0 1 0 0 0,0-1 0 0 0,0 0 0 0 0,0 1 0 0 0,-1 0 0 0 0,1-1 0 0 0,-1 1 0 0 0,1 1-2 0 0,3 13 67 0 0,0 0 0 0 0,-2 0 0 0 0,0 1-1 0 0,-1-1 1 0 0,-1 7-67 0 0,2 10-123 0 0,-2-18 25 0 0,-1-1 0 0 0,-1 10 98 0 0,0-10 1 0 0,1 0 0 0 0,1 12-1 0 0,0 16 66 0 0,-1-17-124 0 0,0-25 164 0 0,0-1 14 0 0,0 0-15 0 0,0 0-29 0 0,4-5 33 0 0,0-1 0 0 0,0 0-1 0 0,0 0 1 0 0,-1-1 0 0 0,0 1-1 0 0,0 0 1 0 0,0-1 0 0 0,-1-1-109 0 0,12-25 157 0 0,14-27 10 0 0,-20 39-147 0 0,1 1 0 0 0,1 0 1 0 0,1 0-1 0 0,1 2 1 0 0,0-1-1 0 0,11-11-20 0 0,-20 27 0 0 0,-1 1 0 0 0,0 0 0 0 0,1 0 0 0 0,-1 1 0 0 0,1-1 0 0 0,-1 1 0 0 0,1-1 0 0 0,0 1 0 0 0,0-1 0 0 0,11-5 0 0 0,-13 7-2 0 0,0 0-1 0 0,0 0 1 0 0,0 0 0 0 0,0-1 0 0 0,0 1-1 0 0,0 1 1 0 0,0-1 0 0 0,1 0-1 0 0,-1 0 1 0 0,0 0 0 0 0,0 0-1 0 0,0 1 1 0 0,0-1 0 0 0,0 0 0 0 0,0 1-1 0 0,0-1 1 0 0,0 1 0 0 0,0-1-1 0 0,-1 1 1 0 0,1 0 0 0 0,0-1-1 0 0,0 1 1 0 0,0 0 0 0 0,0 0 0 0 0,-1-1-1 0 0,1 1 1 0 0,0 0 0 0 0,-1 0 2 0 0,4 3 59 0 0,-1 0 1 0 0,1 1-1 0 0,-1-1 1 0 0,0 0-1 0 0,1 4-59 0 0,1 4 73 0 0,-1 0-1 0 0,0 1 0 0 0,0 2-72 0 0,-1-3-216 0 0,0 0 0 0 0,1-1-1 0 0,4 10 217 0 0,1-3-30 0 0,-3-6 23 0 0,0 0 0 0 0,0-1 0 0 0,3 4 7 0 0,-6-12 1 0 0,-1 0 0 0 0,0 0 0 0 0,1 0-1 0 0,-1-1 1 0 0,1 1 0 0 0,0-1 0 0 0,0 0-1 0 0,0 1 1 0 0,0-1 0 0 0,0-1 0 0 0,1 1-1 0 0,-1 0 1 0 0,4 0-1 0 0,0 1 2 0 0,0-1 1 0 0,0 0-1 0 0,1 0 0 0 0,-1-1 0 0 0,1 0 1 0 0,-1-1-1 0 0,1 1 0 0 0,-1-1 0 0 0,1-1 1 0 0,-1 1-1 0 0,1-2 0 0 0,-1 1 1 0 0,1-1-1 0 0,-1 0 0 0 0,0 0 0 0 0,0-1 1 0 0,0 0-1 0 0,0 0 0 0 0,0 0 0 0 0,1-2-2 0 0,12-10-1492 0 0,-11 2-5721 0 0,-4-1-2302 0 0</inkml:trace>
  <inkml:trace contextRef="#ctx0" brushRef="#br0" timeOffset="26098.038">8801 2765 8264 0 0,'0'0'182'0'0,"0"0"29"0"0,0 0 14 0 0,0 0 9 0 0,0 0-16 0 0,0 0-8 0 0,0 0-2 0 0,0 0-8 0 0,0 0-35 0 0,0 0-18 0 0,1-1-3 0 0,20-34 1136 0 0,0-10 913 0 0,-18 41-1830 0 0,-1-1 0 0 0,0 0 0 0 0,0 0 0 0 0,-1 0 0 0 0,1 0 0 0 0,-1 0-1 0 0,0 0 1 0 0,0 0 0 0 0,0-5-363 0 0,1-8 1352 0 0,-1 8-742 0 0,3-9 1398 0 0,-4 18-1431 0 0,0 1-8 0 0,0 0-25 0 0,0 0-100 0 0,-2 1-41 0 0,-2 2-291 0 0,0 1 0 0 0,0 0 0 0 0,0 0 0 0 0,0 0-1 0 0,1 0 1 0 0,-1 0 0 0 0,1 1 0 0 0,0-1 0 0 0,-1 5-112 0 0,-24 48 217 0 0,26-51-169 0 0,-16 33 283 0 0,7-18 91 0 0,2 1 0 0 0,-7 21-422 0 0,-37 112 778 0 0,40-125-587 0 0,10-24-34 0 0,0 0 0 0 0,1 0 0 0 0,-1 1 0 0 0,1-1 0 0 0,-1 7-157 0 0,3-3 207 0 0,0-8-190 0 0,0-2 99 0 0,0 0 24 0 0,0 0 4 0 0,7-14 262 0 0,-1 4-252 0 0,16-28 204 0 0,-15 26-243 0 0,0-1 0 0 0,-1 1 0 0 0,4-10-115 0 0,-3 1 54 0 0,66-198 234 0 0,-58 173-254 0 0,2 2-1 0 0,15-29-33 0 0,-31 69 2 0 0,11-11-16 0 0,-12 15 13 0 0,0 0-1 0 0,0 0 0 0 0,0-1 1 0 0,1 1-1 0 0,-1 0 1 0 0,0 0-1 0 0,0 0 0 0 0,1 0 1 0 0,-1 0-1 0 0,0 0 1 0 0,0 0-1 0 0,1 0 1 0 0,-1 0-1 0 0,0 0 0 0 0,0 0 1 0 0,1 0-1 0 0,-1 0 1 0 0,0 0-1 0 0,0 0 0 0 0,0 0 1 0 0,1 0-1 0 0,-1 0 1 0 0,0 0-1 0 0,0 0 1 0 0,1 0-1 0 0,-1 0 0 0 0,0 0 1 0 0,0 0-1 0 0,1 0 1 0 0,-1 1-1 0 0,0-1 1 0 0,0 0-1 0 0,0 0 0 0 0,1 0 1 0 0,-1 0-1 0 0,0 1 1 0 0,0-1-1 0 0,0 0 0 0 0,0 0 1 0 0,0 0-1 0 0,1 1 2 0 0,5 8 5 0 0,4 14-28 0 0,-1 1 0 0 0,0 1 0 0 0,-2 0 0 0 0,-1 0-1 0 0,0 5 24 0 0,8 31 163 0 0,-10-44-146 0 0,7 26-110 0 0,2 0-1 0 0,11 24 94 0 0,-20-55-1 0 0,1-1 0 0 0,1 0 0 0 0,0-1 0 0 0,0 1 0 0 0,1-1 0 0 0,1 0 0 0 0,0-1 0 0 0,0 0 1 0 0,1 0-1 0 0,0 0 0 0 0,8 5 1 0 0,4-4-220 0 0,-12-8-3032 0 0,-9-2 1721 0 0</inkml:trace>
  <inkml:trace contextRef="#ctx0" brushRef="#br0" timeOffset="26445.777">8608 2870 10592 0 0,'-5'-2'568'0'0,"0"0"1"0"0,1-1-1 0 0,-1 0 0 0 0,1 0 1 0 0,0 0-1 0 0,-2-3-568 0 0,5 6 179 0 0,1 0-1 0 0,0 0 1 0 0,0 0-1 0 0,0-1 1 0 0,0 1-1 0 0,0 0 1 0 0,-1 0-1 0 0,1 0 1 0 0,0-1-1 0 0,0 1 1 0 0,0 0-1 0 0,0 0 1 0 0,0 0-1 0 0,0-1 1 0 0,0 1-1 0 0,0 0 1 0 0,0 0-1 0 0,0 0 1 0 0,0-1 0 0 0,0 1-1 0 0,0 0 1 0 0,0 0-1 0 0,0 0 1 0 0,0-1-1 0 0,0 1 1 0 0,0 0-1 0 0,0 0 1 0 0,0 0-1 0 0,0-1 1 0 0,0 1-1 0 0,1 0 1 0 0,-1 0-1 0 0,0 0 1 0 0,0-1-1 0 0,0 1 1 0 0,0 0-1 0 0,0 0 1 0 0,1 0-1 0 0,-1 0 1 0 0,0 0-1 0 0,0-1 1 0 0,0 1-179 0 0,10-5 3020 0 0,-8 4-3398 0 0,8-5 795 0 0,0 1 0 0 0,1 0 0 0 0,-1 1 0 0 0,1 0 0 0 0,10-2-417 0 0,59-10-218 0 0,-57 12 319 0 0,139-25-714 0 0,43-8-5565 0 0,-156 29-1061 0 0</inkml:trace>
  <inkml:trace contextRef="#ctx0" brushRef="#br0" timeOffset="26777.895">9428 2640 14976 0 0,'0'0'340'0'0,"-8"0"464"0"0,7-1-767 0 0,-1 0 1 0 0,1 1-1 0 0,-1-1 1 0 0,1 0-1 0 0,0 0 1 0 0,-1 0-1 0 0,1 0 1 0 0,0 0-1 0 0,0 0 1 0 0,0 0-1 0 0,0 0 1 0 0,0 0-1 0 0,-1-1-37 0 0,-11-11 159 0 0,12 12-44 0 0,0 1 0 0 0,1 0 0 0 0,-1-1 0 0 0,0 1 0 0 0,0 0-1 0 0,0-1 1 0 0,0 1 0 0 0,0 0 0 0 0,1 0 0 0 0,-1 0 0 0 0,0 0 0 0 0,0 0 0 0 0,0 0-1 0 0,0 0 1 0 0,0 0 0 0 0,0 0 0 0 0,1 0 0 0 0,-1 0 0 0 0,0 1 0 0 0,0-1 0 0 0,0 0-1 0 0,0 1 1 0 0,0-1 0 0 0,1 0 0 0 0,-1 1 0 0 0,0-1 0 0 0,0 1 0 0 0,1-1 0 0 0,-1 1-1 0 0,0 0 1 0 0,1-1 0 0 0,-1 1 0 0 0,1 0 0 0 0,-1-1 0 0 0,1 1 0 0 0,-1 0 0 0 0,1 0-1 0 0,-1-1 1 0 0,1 1 0 0 0,0 0-115 0 0,-4 6 484 0 0,1 0-1 0 0,0 0 1 0 0,0 0-1 0 0,0 5-483 0 0,1-6 84 0 0,-2 10 203 0 0,1 1 0 0 0,1 0 0 0 0,0-1 0 0 0,1 1 0 0 0,1 4-287 0 0,7 46 615 0 0,-5-34 420 0 0,6 27-1035 0 0,-3-23 2215 0 0,-7-76-1063 0 0,-5-26-1152 0 0,0-8 363 0 0,4 29-311 0 0,-1-33-70 0 0,4 50 22 0 0,1 1 0 0 0,3-10-4 0 0,-3 29 3 0 0,0 0 1 0 0,0 0-1 0 0,1 0 1 0 0,0 0-1 0 0,1 0 1 0 0,-1 0-1 0 0,1 1 1 0 0,1-1 0 0 0,-1 1-1 0 0,4-5-3 0 0,-1 4 0 0 0,2 3 0 0 0,-5 4-9 0 0,0 0 0 0 0,-1 0 0 0 0,1 0-1 0 0,0 1 1 0 0,-1-1 0 0 0,1 1 0 0 0,-1 0 0 0 0,1-1-1 0 0,0 1 1 0 0,-1 0 0 0 0,0 0 0 0 0,1 1 0 0 0,-1-1 0 0 0,0 0-1 0 0,1 1 1 0 0,-1 0 0 0 0,1 1 9 0 0,2 1-34 0 0,0 0 0 0 0,-1 0 0 0 0,0 1 0 0 0,0-1 0 0 0,0 1 0 0 0,3 5 34 0 0,4 11 16 0 0,0 1 0 0 0,-1 0 0 0 0,-2 1 0 0 0,0 0 0 0 0,-1 0 0 0 0,-2 1 0 0 0,0 0 0 0 0,0 9-16 0 0,-4-24-1 0 0,-1-1-1 0 0,0 0 1 0 0,0 0-1 0 0,-1 0 0 0 0,0 0 1 0 0,0 0-1 0 0,-1 0 1 0 0,0 0-1 0 0,0 0 1 0 0,-1 0-1 0 0,0-1 1 0 0,-1 1 1 0 0,2-4 7 0 0,-1 1 0 0 0,1-1 0 0 0,-1 1 0 0 0,-1-1 0 0 0,1 0 1 0 0,0 0-1 0 0,-1 0 0 0 0,0-1 0 0 0,0 0 0 0 0,0 1 0 0 0,0-1 0 0 0,-1 0 1 0 0,1-1-1 0 0,-1 1 0 0 0,0-1 0 0 0,1 0 0 0 0,-1 0 0 0 0,0-1 0 0 0,-1 1-7 0 0,-5 1-473 0 0,5-1-193 0 0,-1-1 1 0 0,1 1-1 0 0,0-1 1 0 0,0 0 0 0 0,-1 0-1 0 0,1-1 1 0 0,0 0-1 0 0,-6 0 666 0 0,8-3-1905 0 0,4 3-14 0 0</inkml:trace>
  <inkml:trace contextRef="#ctx0" brushRef="#br0" timeOffset="27201.166">9749 2593 14280 0 0,'-2'0'769'0'0,"-2"-2"-766"0"0,-3-4 9160 0 0,8 19-8048 0 0,6 56-219 0 0,-4-54-826 0 0,-1 1 1 0 0,0 14-71 0 0,0 3 150 0 0,-1-18-30 0 0,-1 0 1 0 0,0-1 0 0 0,-2 1 0 0 0,-1 12-121 0 0,-1-4 79 0 0,3-7-23 0 0,0-10 47 0 0,1 0-1 0 0,-1-1 1 0 0,0 1 0 0 0,0-1-1 0 0,-2 5-102 0 0,2-7 239 0 0,1 1-24 0 0,0-3-101 0 0,0-6 301 0 0,0-12 106 0 0,3-139-230 0 0,0 128-204 0 0,1 1 0 0 0,8-26-87 0 0,-4 16 33 0 0,-6 29-25 0 0,2-12 157 0 0,1-1 0 0 0,5-11-165 0 0,-7 25 30 0 0,-1 1 1 0 0,1 0 0 0 0,1 0-1 0 0,-1 0 1 0 0,1 0-1 0 0,0 0 1 0 0,0 1-1 0 0,1 0 1 0 0,4-5-31 0 0,-7 9-6 0 0,-1 0 0 0 0,0 0 0 0 0,0 0 0 0 0,1 0 0 0 0,-1 0 0 0 0,0 0 0 0 0,1 1 0 0 0,-1-1 0 0 0,1 0 0 0 0,0 0 6 0 0,6 2-116 0 0,-5 1 68 0 0,0-2 40 0 0,1 1-1 0 0,-1 0 1 0 0,0 0 0 0 0,0 0-1 0 0,0 1 1 0 0,-1-1 0 0 0,1 1 0 0 0,0 0-1 0 0,0 0 1 0 0,-1 0 0 0 0,1 0-1 0 0,-1 0 1 0 0,0 0 0 0 0,0 1-1 0 0,0-1 1 0 0,0 1 0 0 0,0-1-1 0 0,0 1 1 0 0,0 0 0 0 0,0 1 8 0 0,4 9-27 0 0,0 0 0 0 0,-1 0 0 0 0,-1 0-1 0 0,1 2 28 0 0,-2-1 2 0 0,1 0-1 0 0,-2 0 0 0 0,0 1 0 0 0,-1-1 0 0 0,0 0 1 0 0,-1 1-1 0 0,0-1 0 0 0,-1 0 0 0 0,-3 10-1 0 0,1-9 39 0 0,0 1 0 0 0,-1-1-1 0 0,-1 0 1 0 0,-1 0 0 0 0,0-1 0 0 0,-5 9-39 0 0,6-14 21 0 0,-1 0 0 0 0,0-1 1 0 0,0 1-1 0 0,-1-1 0 0 0,0-1 0 0 0,0 1 1 0 0,-1-1-1 0 0,0-1 0 0 0,0 1 0 0 0,-4 1-21 0 0,3-2-91 0 0,0-1 0 0 0,0-1 0 0 0,0 0-1 0 0,-5 2 92 0 0,9-5-565 0 0,1 1 1 0 0,-1-1-1 0 0,0 0 0 0 0,0 0 0 0 0,0-1 0 0 0,0 1 1 0 0,0-1-1 0 0,0 0 0 0 0,0-1 0 0 0,-2 1 565 0 0,-2-3-8895 0 0</inkml:trace>
  <inkml:trace contextRef="#ctx0" brushRef="#br0" timeOffset="27548.858">10547 2324 20647 0 0,'0'-4'195'0'0,"1"0"0"0"0,0 0-1 0 0,0 0 1 0 0,0 0 0 0 0,1-3-195 0 0,0 4 129 0 0,-1 0 0 0 0,0 0 0 0 0,-1 1 0 0 0,1-1 0 0 0,0 0 0 0 0,-1 0 0 0 0,0-1 0 0 0,1 1 0 0 0,-1 0 0 0 0,-1-1-129 0 0,-1-1 92 0 0,2 5 383 0 0,0 0 154 0 0,0 0 31 0 0,-13 6 428 0 0,9-4-996 0 0,1 0-1 0 0,0 1 1 0 0,0 0-1 0 0,1-1 1 0 0,-1 1-1 0 0,0 1 1 0 0,1-1-1 0 0,0 0 1 0 0,0 0-1 0 0,-1 3-91 0 0,-17 38 485 0 0,12-23-406 0 0,-23 62 177 0 0,5-10-239 0 0,8-26-17 0 0,3 2 0 0 0,2 0 0 0 0,2 0 0 0 0,2 1 0 0 0,2 7 0 0 0,5-36 0 0 0,2 1 0 0 0,0-1 0 0 0,1 0 0 0 0,1 0 0 0 0,1 0 0 0 0,5 16 0 0 0,-5-28-32 0 0,0 0-1 0 0,0 1 1 0 0,1-1-1 0 0,0-1 1 0 0,6 9 32 0 0,16 22-3056 0 0,-14-23-5773 0 0</inkml:trace>
  <inkml:trace contextRef="#ctx0" brushRef="#br0" timeOffset="28521.521">11192 2546 19007 0 0,'-30'-13'870'0'0,"30"13"-842"0"0,-1 0 1 0 0,1 0 0 0 0,0 0-1 0 0,-1 0 1 0 0,1 0-1 0 0,0 0 1 0 0,0-1 0 0 0,-1 1-1 0 0,1 0 1 0 0,0 0-1 0 0,0 0 1 0 0,-1-1 0 0 0,1 1-1 0 0,0 0 1 0 0,0 0-1 0 0,0 0 1 0 0,0-1 0 0 0,-1 1-1 0 0,1 0 1 0 0,0 0-1 0 0,0-1 1 0 0,0 1 0 0 0,0 0-1 0 0,0 0 1 0 0,0-1-1 0 0,-1 1 1 0 0,1 0 0 0 0,0-1-1 0 0,0 1 1 0 0,0 0-1 0 0,0-1 1 0 0,0 1 0 0 0,0 0-1 0 0,0 0 1 0 0,0-1-1 0 0,0 1 1 0 0,1 0-29 0 0,6-9 129 0 0,-6 9-129 0 0,-1-1 0 0 0,1 1 0 0 0,-1-1 0 0 0,1 1 0 0 0,-1-1 0 0 0,1 0 0 0 0,-1 1 0 0 0,1-1 0 0 0,-1 1 0 0 0,1-1-1 0 0,-1 0 1 0 0,0 1 0 0 0,1-1 0 0 0,-1 0 0 0 0,0 0 147 0 0,0 0-1 0 0,0-1 1 0 0,0 1-1 0 0,0 0 1 0 0,-1 0-1 0 0,1 0 1 0 0,0 0-1 0 0,-1 0 1 0 0,1 0-1 0 0,0 0 1 0 0,-1 0-1 0 0,1 0 1 0 0,-1 0-1 0 0,0 0 1 0 0,1 1-1 0 0,-1-1 1 0 0,0 0-1 0 0,1 0 1 0 0,-1 0-1 0 0,0 1 0 0 0,0-1 1 0 0,0 0-1 0 0,0 1 1 0 0,0-1-1 0 0,0 1 1 0 0,1-1-1 0 0,-1 1 1 0 0,0 0-1 0 0,-1-1 1 0 0,1 1-1 0 0,0 0 1 0 0,0-1-147 0 0,-2 1 141 0 0,0 0 0 0 0,1-1 0 0 0,-1 1 0 0 0,0 0 0 0 0,0 0 0 0 0,0 0 0 0 0,1 1 0 0 0,-1-1 0 0 0,0 1 0 0 0,0 0 0 0 0,1-1 0 0 0,-3 2-141 0 0,-4 3 4 0 0,0 0-1 0 0,0 0 0 0 0,1 1 1 0 0,-1 0-1 0 0,1 0 0 0 0,1 1 1 0 0,-1 0-1 0 0,1 0 0 0 0,-5 8-3 0 0,-11 15-142 0 0,2 0 0 0 0,-1 5 142 0 0,5-8 154 0 0,7-9-110 0 0,1 0 0 0 0,1 1 0 0 0,0 0 1 0 0,2 0-1 0 0,0 1 0 0 0,1 2-44 0 0,-10 29-1 0 0,12-39 1 0 0,3-11 0 0 0,0-1 0 0 0,0 1 0 0 0,0-1 0 0 0,0 1 0 0 0,0 0 0 0 0,0-1 0 0 0,0 1 0 0 0,0 0 0 0 0,0-1 0 0 0,0 1 0 0 0,1 0 0 0 0,-1-1 0 0 0,0 1 0 0 0,0 0 0 0 0,0-1 0 0 0,1 1 0 0 0,0 0 0 0 0,0 0 0 0 0,0-1 0 0 0,0 1 0 0 0,1 0 0 0 0,-1-1 0 0 0,0 1 0 0 0,0-1 0 0 0,1 0 0 0 0,-1 1 0 0 0,0-1 0 0 0,1 0 0 0 0,-1 0 0 0 0,0 1 0 0 0,1-1 0 0 0,-1 0 0 0 0,0 0 0 0 0,1-1 0 0 0,-1 1 0 0 0,0 0 0 0 0,1 0 0 0 0,0-1 0 0 0,1 1 0 0 0,0-1 0 0 0,-1 1 0 0 0,1-1 0 0 0,0 0 0 0 0,-1 0 0 0 0,1 0 0 0 0,-1 0 0 0 0,2-1 0 0 0,4-5 0 0 0,24-19 0 0 0,-30 23 0 0 0,1 1 0 0 0,-1-1 0 0 0,0 1 0 0 0,0-1 0 0 0,-1 0 0 0 0,1 0 0 0 0,0 0 0 0 0,-1 0 0 0 0,0 0 0 0 0,0 0 0 0 0,1-1 0 0 0,-1-4 0 0 0,1 0 0 0 0,1-1 0 0 0,-1 1 0 0 0,1-1 0 0 0,0 1 0 0 0,1 0 0 0 0,1-2 0 0 0,3-4 0 0 0,0-1 0 0 0,-1 0 0 0 0,-1-1 0 0 0,0 0 0 0 0,-1-2 0 0 0,-3 13 11 0 0,1-1 1 0 0,-1 0-1 0 0,1 1 0 0 0,0-1 0 0 0,0 1 0 0 0,0 0 0 0 0,1 0 1 0 0,2-2-12 0 0,21-31 1886 0 0,-23 60-3190 0 0,-5 25 1015 0 0,0-9-30 0 0,4 33 319 0 0,-3-63 66 0 0,1-1 1 0 0,1 1-1 0 0,0-1 0 0 0,0 1 1 0 0,0-1-1 0 0,4 7-66 0 0,-5-11 26 0 0,0-1 1 0 0,1 1-1 0 0,-1-1 1 0 0,1 1-1 0 0,0-1 0 0 0,0 0 1 0 0,0 0-1 0 0,0 1 1 0 0,0-1-1 0 0,0-1 0 0 0,0 1 1 0 0,1 0-1 0 0,-1 0 1 0 0,1-1-1 0 0,-1 0 1 0 0,1 1-1 0 0,0-1 0 0 0,2 1-26 0 0,-3-2 11 0 0,1 0-1 0 0,-1 0 1 0 0,1 0-1 0 0,0 0 1 0 0,-1-1-1 0 0,1 1 1 0 0,-1-1-1 0 0,0 1 0 0 0,1-1-10 0 0,5-1 1 0 0,-8 2 0 0 0,1 0 1 0 0,-1 0-1 0 0,1 0 0 0 0,-1 0 0 0 0,0 0 1 0 0,1 0-1 0 0,-1 0 0 0 0,1 0 0 0 0,-1 0 1 0 0,1 0-1 0 0,-1-1 0 0 0,0 1 0 0 0,1 0 1 0 0,-1 0-1 0 0,1 0 0 0 0,-1-1 0 0 0,0 1 1 0 0,1 0-1 0 0,-1-1 0 0 0,0 1 0 0 0,1 0 1 0 0,-1-1-1 0 0,0 1 0 0 0,0 0 0 0 0,1-1 1 0 0,-1 1-1 0 0,0 0 0 0 0,0-1 0 0 0,0 1 1 0 0,0-1-1 0 0,1 1 0 0 0,-1 0 0 0 0,0-1 1 0 0,0 1-1 0 0,0-1-1 0 0,5-10 20 0 0,-1 6-13 0 0,1-1-1 0 0,0 1 1 0 0,0 0-1 0 0,4-2-6 0 0,-4 3 5 0 0,-1 0 1 0 0,1-1-1 0 0,-1 1 1 0 0,0-1-1 0 0,0 0 1 0 0,0 0-1 0 0,2-3-5 0 0,7-21-1 0 0,-9 21 12 0 0,-1 0 0 0 0,2 0 0 0 0,-1 0 0 0 0,1 0-1 0 0,2-2-10 0 0,11-11 12 0 0,-7 8-12 0 0,0-1-1 0 0,10-15 1 0 0,2 0 0 0 0,-12 16 0 0 0,-9 10 0 0 0,1-1 0 0 0,11-2 0 0 0,-2 4 0 0 0,-11 3-9 0 0,0-1-1 0 0,0 1 0 0 0,0 0 1 0 0,0-1-1 0 0,0 1 1 0 0,0 0-1 0 0,0-1 1 0 0,0 1-1 0 0,-1 0 1 0 0,1 0-1 0 0,0 0 1 0 0,0 0-1 0 0,-1 0 0 0 0,1 0 1 0 0,-1 0-1 0 0,1 0 1 0 0,-1 0-1 0 0,1 0 1 0 0,-1 0-1 0 0,1 0 1 0 0,-1 1-1 0 0,0-1 10 0 0,5 26-350 0 0,-3-7 376 0 0,-1 1 1 0 0,0-1-1 0 0,-2 0 0 0 0,0 0 1 0 0,-1 0-1 0 0,-1 0 0 0 0,-1 0-26 0 0,2-14 1 0 0,2-1 1 0 0,-1 0-1 0 0,1 1 0 0 0,-1-1 0 0 0,2 1 0 0 0,-1-1 0 0 0,0 0 1 0 0,1 1-1 0 0,1 3-1 0 0,0-4 18 0 0,-1 2 8 0 0,-9 7-5 0 0,8-13 40 0 0,0-1 15 0 0,2-1-20 0 0,3-1 17 0 0,0 0-1 0 0,-1 0 0 0 0,1-1 0 0 0,0 1 1 0 0,-1-1-1 0 0,0 0 0 0 0,1-1 1 0 0,-1 1-1 0 0,0-1 0 0 0,-1 1 0 0 0,4-5-72 0 0,6-8 60 0 0,0-1 0 0 0,4-7-60 0 0,-14 19 3 0 0,-1 0 1 0 0,1-1-1 0 0,-1 1 0 0 0,0-1 0 0 0,1-1-3 0 0,-2 3 10 0 0,0-1-1 0 0,1 1 0 0 0,-1 0 0 0 0,1 0 0 0 0,0 0 0 0 0,0 1 0 0 0,3-4-9 0 0,21-27 62 0 0,-18 23-40 0 0,0 0 1 0 0,0 1 0 0 0,1 1-1 0 0,2-2-22 0 0,-10 10-1 0 0,-1 1 0 0 0,1-1 0 0 0,-1 1 0 0 0,1 0-1 0 0,-1-1 1 0 0,1 1 0 0 0,-1 0 0 0 0,1-1 0 0 0,0 1 0 0 0,-1 0 0 0 0,1 0-1 0 0,-1 0 1 0 0,1 0 0 0 0,0 0 0 0 0,-1-1 0 0 0,1 1 0 0 0,-1 0 0 0 0,1 0-1 0 0,0 1 1 0 0,-1-1 0 0 0,1 0 0 0 0,0 0 0 0 0,-1 0 0 0 0,1 0 0 0 0,-1 0-1 0 0,1 1 1 0 0,0-1 0 0 0,-1 0 0 0 0,1 0 0 0 0,-1 1 0 0 0,1-1 0 0 0,-1 1-1 0 0,1-1 1 0 0,-1 0 0 0 0,1 1 1 0 0,0 0-4 0 0,0 0 0 0 0,0 0 0 0 0,0 1 0 0 0,0-1 0 0 0,0 0 0 0 0,0 1 0 0 0,0-1 0 0 0,0 0 0 0 0,-1 1 0 0 0,1 0 4 0 0,7 26-44 0 0,-4-13 32 0 0,0 0 0 0 0,0 0 0 0 0,-2 0 0 0 0,0 0 0 0 0,0 0 0 0 0,-1 0 0 0 0,-2 11 12 0 0,1-16 0 0 0,0 0 0 0 0,1 0 0 0 0,0 0 0 0 0,1 1 0 0 0,0-1 0 0 0,0-1 0 0 0,1 1 0 0 0,4 9 0 0 0,-6-17 0 0 0,0 1 0 0 0,-1-1 0 0 0,11 13 0 0 0,-1-5 14 0 0,-4-11 18 0 0,-3 0-18 0 0,0 1-9 0 0,0 0 0 0 0,0-1 0 0 0,0 1 1 0 0,0-1-1 0 0,0 0 0 0 0,0 0 0 0 0,0 0 0 0 0,0 0 0 0 0,0-1 0 0 0,-1 1 0 0 0,1-1 0 0 0,-1 1 1 0 0,3-3-6 0 0,5-4 17 0 0,-1 0 0 0 0,7-9-17 0 0,-3 3 178 0 0,0 0 234 0 0,-1-1 0 0 0,-1-1 1 0 0,9-15-413 0 0,-4 7 344 0 0,-8 12-343 0 0,3-3-126 0 0,-1-1 0 0 0,-1 0 0 0 0,0-1 0 0 0,-1 0 0 0 0,2-7 125 0 0,-6 13 11 0 0,1 1-1 0 0,1 0 0 0 0,0 0 1 0 0,0 1-1 0 0,6-8-10 0 0,5-6 12 0 0,-3 4 111 0 0,-13 19-91 0 0,0 0 0 0 0,0 1 1 0 0,0-1-1 0 0,0 0 0 0 0,-1 0 1 0 0,1 1-1 0 0,0-1 0 0 0,0 1 1 0 0,0-1-1 0 0,-1 1 0 0 0,1-1 1 0 0,0 1-1 0 0,-1-1 0 0 0,1 1 1 0 0,0-1-1 0 0,0 2-32 0 0,5 8-13 0 0,-1 0 1 0 0,1 0-1 0 0,-2 1 1 0 0,0 0 12 0 0,1-1-123 0 0,-2 0-69 0 0,0-1 1 0 0,0 1 0 0 0,-1 1 0 0 0,-1-1-1 0 0,1 0 1 0 0,-1 7 191 0 0,2 14-367 0 0,4-6 186 0 0,-6-23 209 0 0,0 1-1 0 0,0-1 1 0 0,0 1 0 0 0,0 0-1 0 0,-1-1 1 0 0,1 1-1 0 0,-1 0 1 0 0,0 0-1 0 0,1 0 1 0 0,-1-1-1 0 0,-1 1 1 0 0,1 0-1 0 0,0 0-27 0 0,-1 0-1 0 0,0 0 0 0 0,1 0 0 0 0,-1 0 0 0 0,-1 0 0 0 0,1-1-1 0 0,0 1 1 0 0,-1 0 0 0 0,1-1 0 0 0,-1 1 0 0 0,0-1-1 0 0,0 1 1 0 0,0-1 0 0 0,0 0 0 0 0,0 0 0 0 0,0 0 0 0 0,-1 0-1 0 0,1 0 1 0 0,-1 0 0 0 0,1-1 0 0 0,-4 2 1 0 0,3-1-16 0 0,-1-1 1 0 0,0 1-1 0 0,-1-1 1 0 0,1 0-1 0 0,0 0 1 0 0,0 0-1 0 0,-1-1 0 0 0,1 0 1 0 0,0 1-1 0 0,0-1 1 0 0,-1-1-1 0 0,1 1 1 0 0,0-1-1 0 0,-3 0 16 0 0,-21-4-81 0 0,19 4 19 0 0,1-1 0 0 0,0 1 1 0 0,-1-1-1 0 0,0-1 62 0 0,4 1-452 0 0,-27-12-1749 0 0,13 2-5736 0 0,13 3-256 0 0</inkml:trace>
  <inkml:trace contextRef="#ctx0" brushRef="#br0" timeOffset="29037.497">12215 2507 19351 0 0,'14'-7'439'0'0,"-11"-8"1225"0"0,0 10-1471 0 0,-2 5 718 0 0,-1 0 305 0 0,0 0 57 0 0,2 0-130 0 0,0 1-1070 0 0,0 0 0 0 0,0 1-1 0 0,0-1 1 0 0,0 0 0 0 0,0 0 0 0 0,0 1 0 0 0,0-1 0 0 0,-1 1-1 0 0,1 0 1 0 0,-1-1 0 0 0,1 1 0 0 0,-1 0 0 0 0,0 0 0 0 0,1 0-73 0 0,1 3 71 0 0,-1 1 1 0 0,1-1 0 0 0,-1 1-1 0 0,0-1 1 0 0,1 5-72 0 0,1 9 9 0 0,-1 1 1 0 0,0-1 0 0 0,-2 4-11 0 0,1-6 21 0 0,0 1-1 0 0,0-1 0 0 0,2 0 0 0 0,0 0 0 0 0,1 0 0 0 0,1 0 0 0 0,8 15-19 0 0,-9-23-17 0 0,0 1 0 0 0,1-1 1 0 0,1 0-1 0 0,1 1 17 0 0,-7-9 3 0 0,0 0-1 0 0,0 0 1 0 0,0 0 0 0 0,0 0-1 0 0,0 0 1 0 0,0 0-1 0 0,0 0 1 0 0,1 0 0 0 0,-1-1-1 0 0,0 1 1 0 0,0 0-1 0 0,1-1 1 0 0,-1 1 0 0 0,1-1-1 0 0,-1 0 1 0 0,0 1 0 0 0,1-1-1 0 0,-1 0 1 0 0,1 0-1 0 0,-1 0 1 0 0,1 0 0 0 0,-1 0-1 0 0,1 0 1 0 0,-1 0-1 0 0,0 0 1 0 0,1-1 0 0 0,-1 1-1 0 0,1-1 1 0 0,-1 1-1 0 0,0-1 1 0 0,1 1 0 0 0,-1-1-1 0 0,0 0 1 0 0,0 1 0 0 0,1-1-1 0 0,-1 0-2 0 0,2-2 23 0 0,0 1-1 0 0,-1 0 0 0 0,1-1 1 0 0,-1 0-1 0 0,1 0 1 0 0,-1 0-1 0 0,0 0 1 0 0,0 0-1 0 0,0 0 0 0 0,-1 0 1 0 0,1-1-1 0 0,-1 1 1 0 0,0 0-1 0 0,1-1-22 0 0,1-7 366 0 0,1 1-1 0 0,1-1 1 0 0,0 1-1 0 0,4-6-365 0 0,11-23-215 0 0,-16 31 144 0 0,-3 5 89 0 0,1-1 0 0 0,-1 1 0 0 0,1-1 0 0 0,-1 0 0 0 0,0 0 0 0 0,0 1 0 0 0,-1-1 0 0 0,1-3-18 0 0,-1 4 20 0 0,0-1 1 0 0,1 0-1 0 0,0 1 0 0 0,-1-1 1 0 0,1 1-1 0 0,1 0 0 0 0,-1-1 0 0 0,0 1 1 0 0,1 0-1 0 0,0 0 0 0 0,-1-1 1 0 0,1 1-1 0 0,2-2-20 0 0,9-16-64 0 0,-13 20 65 0 0,2-3-3 0 0,9-1 16 0 0,-10 5-8 0 0,0 0 0 0 0,0 0-1 0 0,0 1 1 0 0,0-1-1 0 0,0 1 1 0 0,0-1-1 0 0,0 1 1 0 0,0-1-1 0 0,0 1 1 0 0,0 0 0 0 0,0-1-1 0 0,0 1-5 0 0,2 3 0 0 0,0 0 0 0 0,-1 0 0 0 0,1 0 0 0 0,-1 0 0 0 0,0 0 0 0 0,0 1 0 0 0,3 5 0 0 0,5 8 0 0 0,2-1 0 0 0,0 0 0 0 0,1 0 0 0 0,0-2 0 0 0,1 1 0 0 0,1-2 0 0 0,1 0 0 0 0,0 0 0 0 0,8 3 0 0 0,-11-9 0 0 0,-12-7 0 0 0,-1-1 0 0 0,1 1 0 0 0,0-1 0 0 0,0 1 0 0 0,-1-1 0 0 0,1 1 0 0 0,0-1 0 0 0,0 0 0 0 0,0 1 0 0 0,-1-1 0 0 0,1 0 0 0 0,0 0 0 0 0,0 1 0 0 0,0-1 0 0 0,0 0 0 0 0,0 0 0 0 0,-1 0 0 0 0,1 0 0 0 0,0 0 0 0 0,0 0 0 0 0,0-1 0 0 0,0 1 0 0 0,2-1 12 0 0,0 1 1 0 0,0 0 0 0 0,0 0 0 0 0,0-1-1 0 0,-1 0 1 0 0,1 1 0 0 0,0-1 0 0 0,0 0 0 0 0,-1 0 0 0 0,1-1-1 0 0,0 1 1 0 0,0-1-13 0 0,-2 1 7 0 0,1 1 0 0 0,-1-1 1 0 0,0 0-1 0 0,0 0 0 0 0,0 0 0 0 0,0 0 0 0 0,0 0 0 0 0,0-1 0 0 0,0 1 0 0 0,0 0 0 0 0,0 0 0 0 0,0-1 1 0 0,-1 1-1 0 0,1 0 0 0 0,0-1 0 0 0,-1 1 0 0 0,1-1 0 0 0,-1 1 0 0 0,0 0 0 0 0,1-1 0 0 0,-1 1 0 0 0,0-2-7 0 0,0-1 30 0 0,0 2-18 0 0,0 0-1 0 0,0 0 1 0 0,0 0-1 0 0,0 0 1 0 0,0 0 0 0 0,1 0-1 0 0,-1 0 1 0 0,0 0-1 0 0,1 0 1 0 0,0 0 0 0 0,-1 0-1 0 0,1 0 1 0 0,0 1-1 0 0,0-1 1 0 0,0 0-1 0 0,0 0 1 0 0,1 1-12 0 0,1-5 30 0 0,0 0-1 0 0,0 1 1 0 0,-1-1-1 0 0,1 0 0 0 0,-1 0 1 0 0,-1 0-1 0 0,1-1 1 0 0,-1 0-30 0 0,8-52 274 0 0,-8 46-147 0 0,0 1 13 0 0,-1 0 0 0 0,0 0-1 0 0,-1-1 1 0 0,0 1 0 0 0,-1-1-140 0 0,2 11-15 0 0,0-2-51 0 0,0-1 0 0 0,0 0 0 0 0,1 1-1 0 0,0-1 1 0 0,0 0 0 0 0,0 1 0 0 0,0-1 0 0 0,1 1-1 0 0,0 0 1 0 0,2-5 66 0 0,4-11-162 0 0,-4 12 138 0 0,-2 2-396 0 0,-4 5-4435 0 0,2 1 2985 0 0</inkml:trace>
  <inkml:trace contextRef="#ctx0" brushRef="#br0" timeOffset="29754.874">13044 2643 6912 0 0,'0'0'528'0'0,"0"0"45"0"0,0 0 1455 0 0,0 0 673 0 0,0 0 137 0 0,1-1 2603 0 0,6-1-4089 0 0,22-7 948 0 0,-23 6-2122 0 0,0 1-1 0 0,0 0 1 0 0,0 1-1 0 0,1-1 1 0 0,0 1-178 0 0,4-1 118 0 0,0-1 0 0 0,0 0 1 0 0,-1-1-1 0 0,8-3-118 0 0,-12 5 280 0 0,22-15 687 0 0,-25 14-945 0 0,0 1 0 0 0,0-1 0 0 0,0 0 1 0 0,0 0-1 0 0,-1 0 0 0 0,1 0 1 0 0,-1-1-1 0 0,0 1 0 0 0,0-1 1 0 0,0 1-1 0 0,0-1 0 0 0,-1 0 1 0 0,0 0-1 0 0,1 0 0 0 0,-1-1-22 0 0,-1-4 68 0 0,0 0 0 0 0,0 0 0 0 0,-1-5-68 0 0,-1-12 156 0 0,2 17-72 0 0,1 6-105 0 0,-1 0 1 0 0,0 1-1 0 0,0-1 0 0 0,0 0 0 0 0,-1 1 1 0 0,1-1-1 0 0,-1 0 0 0 0,1 1 0 0 0,-1-1 0 0 0,-1-2 21 0 0,1 3-9 0 0,-1 0-1 0 0,1 1 1 0 0,-1-1-1 0 0,0 0 0 0 0,0 0 1 0 0,1 1-1 0 0,-1-1 1 0 0,0 1-1 0 0,0 0 0 0 0,-1-1 1 0 0,1 1-1 0 0,0 0 1 0 0,0 0-1 0 0,-1 1 0 0 0,1-1 1 0 0,-2 0 9 0 0,2 1 33 0 0,0 0 0 0 0,1 0 0 0 0,-1 0 0 0 0,0 0 0 0 0,0 1 1 0 0,0-1-1 0 0,0 1 0 0 0,1-1 0 0 0,-1 1 0 0 0,0 0 0 0 0,0 0 0 0 0,1 0 0 0 0,-1 0 0 0 0,0 0 1 0 0,0 0-34 0 0,-1 1 68 0 0,-5 3-78 0 0,1-1 0 0 0,0 1-1 0 0,0 0 1 0 0,0 1 0 0 0,0 0 0 0 0,1 0 0 0 0,0 0-1 0 0,1 1 1 0 0,-1 0 0 0 0,1 0 0 0 0,0 0-1 0 0,1 1 1 0 0,0-1 0 0 0,0 1 0 0 0,-1 5 10 0 0,-1-1-26 0 0,1 0 0 0 0,0 1 0 0 0,1-1 0 0 0,0 1 0 0 0,1 0 0 0 0,-1 11 26 0 0,1 6 242 0 0,1-18-294 0 0,1 1-1 0 0,1 0 1 0 0,-1 0-1 0 0,2 0 1 0 0,0 0 0 0 0,1 1 52 0 0,-2-11 17 0 0,1 0 1 0 0,0 1-1 0 0,0-1 0 0 0,0 0 1 0 0,1 0-1 0 0,-1 0 1 0 0,1 0-1 0 0,0 0 1 0 0,0 0-1 0 0,0 0 1 0 0,0-1-1 0 0,0 1 0 0 0,0 0 1 0 0,1-1-1 0 0,-1 0 1 0 0,1 0-1 0 0,0 0 1 0 0,0 0-1 0 0,0 0 1 0 0,0 0-1 0 0,0-1 0 0 0,0 1 1 0 0,0-1-1 0 0,0 0 1 0 0,1 0-18 0 0,2 0 20 0 0,-1 1 1 0 0,1-1-1 0 0,0-1 1 0 0,0 1 0 0 0,-1-1-1 0 0,1 0 1 0 0,0-1-1 0 0,0 1 1 0 0,-1-1-1 0 0,1 0 1 0 0,3-1-21 0 0,10-4 126 0 0,1-1 1 0 0,11-6-127 0 0,-16 7 34 0 0,0-2 26 0 0,0 1-1 0 0,0-2 1 0 0,-1 0 0 0 0,0-1-1 0 0,0 0 1 0 0,-1-2-60 0 0,27-24 256 0 0,6-11-256 0 0,-42 44 10 0 0,18-21 33 0 0,-1-1 0 0 0,-1-1 1 0 0,-1-1-1 0 0,-1-1 0 0 0,3-10-43 0 0,-7 8 238 0 0,8-26-238 0 0,-18 45 26 0 0,-1 4-11 0 0,0-1-1 0 0,-1 1 1 0 0,-1-1 0 0 0,1 0-1 0 0,-1 0 1 0 0,0 0-15 0 0,-2 7 0 0 0,1 0 1 0 0,0 0-1 0 0,0-1 0 0 0,0 1 1 0 0,1 0-1 0 0,-1 0 0 0 0,0 0 1 0 0,0 0-1 0 0,1 0 0 0 0,-1 0 1 0 0,0 0-1 0 0,1-1 0 0 0,-1 1 1 0 0,1 0-1 0 0,0 0 0 0 0,-1 1 0 0 0,1-1 1 0 0,0 0-1 0 0,-1 0 0 0 0,1 0 1 0 0,0 0-1 0 0,0 0 0 0 0,0 1 0 0 0,2-3-12 0 0,-3 3 3 0 0,-1-1 1 0 0,1 1-1 0 0,0 0 1 0 0,0 0-1 0 0,-1-1 1 0 0,1 1 0 0 0,0 0-1 0 0,0 0 1 0 0,-1-1-1 0 0,1 1 1 0 0,0 0-1 0 0,-1 0 1 0 0,1 0-1 0 0,0 0 1 0 0,-1-1-1 0 0,1 1 1 0 0,0 0-1 0 0,-1 0 1 0 0,1 0-1 0 0,-1 0 1 0 0,1 0 0 0 0,0 0-1 0 0,-1 0 9 0 0,-1-1 1 0 0,0 1-1 0 0,0 0 1 0 0,-1-1-1 0 0,1 1 1 0 0,0 0-1 0 0,-1 0 1 0 0,1 0 0 0 0,0 0-1 0 0,0 1 1 0 0,-1-1-1 0 0,1 0 1 0 0,0 1-1 0 0,0 0 1 0 0,0 0-1 0 0,0-1 1 0 0,0 1 0 0 0,0 0-1 0 0,0 1 1 0 0,0-1-1 0 0,0 0 1 0 0,0 0-1 0 0,0 1 1 0 0,1-1-1 0 0,-1 1 0 0 0,-2 2-5 0 0,0 0-1 0 0,0 0 1 0 0,0 0-1 0 0,0-1 0 0 0,0 1 1 0 0,-1-1-1 0 0,-2 1 6 0 0,1 0-55 0 0,0 0-1 0 0,0 0 1 0 0,-5 6 55 0 0,4-4-10 0 0,1 1-1 0 0,0 0 1 0 0,0 0 0 0 0,0 0-1 0 0,-3 8 11 0 0,8-13-15 0 0,0 0 0 0 0,0 1 0 0 0,0-1 0 0 0,0 1 0 0 0,0-1 0 0 0,0 1 0 0 0,1 0 0 0 0,0-1 0 0 0,-1 1 0 0 0,1-1 1 0 0,0 1-1 0 0,0 0 0 0 0,0-1 0 0 0,1 1 0 0 0,-1-1 0 0 0,1 1 0 0 0,-1 0 0 0 0,1-1 0 0 0,0 1 0 0 0,0-1 0 0 0,0 0 0 0 0,1 3 15 0 0,4 6-231 0 0,-2-6 115 0 0,-1 0 0 0 0,-1 0 0 0 0,1 1 0 0 0,-1-1 0 0 0,0 1 0 0 0,0-1 0 0 0,0 1 0 0 0,-1 0 0 0 0,0 0 0 0 0,0 0 0 0 0,0 0 0 0 0,-1 1 116 0 0,1 4-3 0 0,0 0 0 0 0,1-1 1 0 0,1 1-1 0 0,-1-1 0 0 0,2 0 0 0 0,-1 0 0 0 0,1 0 0 0 0,3 4 3 0 0,0 3 10 0 0,0 0-1 0 0,1 5-9 0 0,-6-13-82 0 0,1-1-1 0 0,-1 0 1 0 0,-1 1 0 0 0,0-1-1 0 0,0 1 1 0 0,0 0-1 0 0,-1-1 1 0 0,0 1 0 0 0,-1 0-1 0 0,-1 2 83 0 0,2 15 27 0 0,0-24 113 0 0,-1 0 56 0 0,0-2-117 0 0,-1 4-72 0 0,6 11 588 0 0,-3-14-586 0 0,1 1 0 0 0,-1-1-1 0 0,0 1 1 0 0,0-1 0 0 0,0 0 0 0 0,1 0-1 0 0,-1 0 1 0 0,1 0 0 0 0,-1 0 0 0 0,1 0-1 0 0,-1 0 1 0 0,1 0 0 0 0,-1-1 0 0 0,1 1-1 0 0,0 0 1 0 0,-1-1 0 0 0,1 0 0 0 0,0 1-1 0 0,0-1 1 0 0,-1 0 0 0 0,1 0 0 0 0,0 0-1 0 0,0 0 1 0 0,-1 0 0 0 0,3 0-9 0 0,7-1-83 0 0,0 0 1 0 0,0-1-1 0 0,7-2 83 0 0,10-2-107 0 0,28-7 80 0 0,-50 11 20 0 0,0 0-1 0 0,0 0 0 0 0,-1-1 1 0 0,1 0-1 0 0,-1 0 1 0 0,1 0-1 0 0,3-4 8 0 0,-5 4-144 0 0,-1-1 1 0 0,0 1-1 0 0,0-1 0 0 0,0 0 1 0 0,-1 0-1 0 0,1 0 0 0 0,-1 0 1 0 0,2-4 143 0 0,-2 3-646 0 0,1 0-1 0 0,0 0 1 0 0,0 0 0 0 0,0 0 0 0 0,3-2 646 0 0,5-4-2865 0 0,0-1-4749 0 0</inkml:trace>
  <inkml:trace contextRef="#ctx0" brushRef="#br0" timeOffset="30140.692">14206 2781 8288 0 0,'0'0'381'0'0,"0"0"-6"0"0,0 15 5429 0 0,-4 6 782 0 0,-6 2-3415 0 0,-14 15-809 0 0,6-15-1437 0 0,7-9-577 0 0,1 0-1 0 0,0 1 1 0 0,1 0-1 0 0,0 0 1 0 0,-1 6-348 0 0,-30 72 569 0 0,38-89-1597 0 0,0 1 1 0 0,-1-1-1 0 0,1 0 1 0 0,-1 0-1 0 0,-1 1 1028 0 0,0 0-3160 0 0,-6 7-6237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7:38.360"/>
    </inkml:context>
    <inkml:brush xml:id="br0">
      <inkml:brushProperty name="width" value="0.05" units="cm"/>
      <inkml:brushProperty name="height" value="0.05" units="cm"/>
    </inkml:brush>
  </inkml:definitions>
  <inkml:trace contextRef="#ctx0" brushRef="#br0">97 655 18887 0 0,'0'0'863'0'0,"0"0"-14"0"0,0 0-454 0 0,0 0 110 0 0,0 0 110 0 0,0 3 22 0 0,-6 21-70 0 0,2 1-1 0 0,1-1 1 0 0,2 1-1 0 0,0 0 1 0 0,1 7-567 0 0,-2 45 706 0 0,0-13 383 0 0,3 1-1089 0 0,0-7 241 0 0,3 180 513 0 0,-3-231-720 0 0,-1-4-10 0 0,0-1 0 0 0,0 1-1 0 0,0 0 1 0 0,0-1 0 0 0,-1 1 0 0 0,1 0-1 0 0,-1-1 1 0 0,1 1 0 0 0,-1-1 0 0 0,-1 3-24 0 0,2-4 81 0 0,0-1-1 0 0,0 0 0 0 0,0 0 5 0 0,0 0 23 0 0,0 0 11 0 0,0-9 117 0 0,-2-26 190 0 0,-4-26-426 0 0,0 5 130 0 0,0 12 11 0 0,-5-19-141 0 0,5 30 42 0 0,0 0 1 0 0,3-1-1 0 0,0-12-42 0 0,2-23 60 0 0,-1 27-42 0 0,2 0 0 0 0,2 0-1 0 0,4-15-17 0 0,-2 36-3 0 0,0 0 0 0 0,1 0 0 0 0,7-15 3 0 0,-9 28-57 0 0,0 1 0 0 0,1 0 0 0 0,0 0 0 0 0,0 0 0 0 0,0 0 0 0 0,1 1 0 0 0,0-1-1 0 0,0 1 1 0 0,1 1 0 0 0,0-1 0 0 0,3-2 57 0 0,-6 7 11 0 0,-1-1 0 0 0,0 1 0 0 0,1 0 0 0 0,-1 0 0 0 0,1 0 0 0 0,0 1 0 0 0,-1-1 0 0 0,1 1 0 0 0,0-1 0 0 0,-1 1 0 0 0,1 0 0 0 0,0 0 0 0 0,-1 0 0 0 0,1 1 0 0 0,0-1 0 0 0,-1 0 0 0 0,1 1 0 0 0,0 0 0 0 0,-1 0 0 0 0,1 0 0 0 0,-1 0 0 0 0,1 0 0 0 0,-1 0 0 0 0,0 0 0 0 0,1 1 0 0 0,-1-1 0 0 0,0 1-1 0 0,0 0 1 0 0,0 0 0 0 0,1 1-11 0 0,3 5 39 0 0,1 1-1 0 0,-2-1 1 0 0,0 1-1 0 0,1 2-38 0 0,-4-6-15 0 0,0-1-1 0 0,-1 1 1 0 0,1 1-1 0 0,-1-1 1 0 0,0 0-1 0 0,0 0 1 0 0,-1 0 0 0 0,1 1-1 0 0,-1 0 16 0 0,0 5-15 0 0,-1-1 0 0 0,0 1 0 0 0,-1 0 0 0 0,0 0 0 0 0,-1-1 0 0 0,0 1-1 0 0,0-1 1 0 0,-1 0 0 0 0,-1 0 0 0 0,0 0 0 0 0,0-1 0 0 0,0 0 0 0 0,-1 0 0 0 0,-7 8 15 0 0,4-7-50 0 0,0 0 1 0 0,-1-1 0 0 0,0-1 0 0 0,0 1-1 0 0,0-2 1 0 0,-1 1 0 0 0,-1-1 0 0 0,1-1-1 0 0,-1 0 1 0 0,0-1 0 0 0,0 0-1 0 0,-3 0 50 0 0,13-5-202 0 0,0 1-1 0 0,0 0 1 0 0,0-1-1 0 0,0 1 1 0 0,0-1-1 0 0,0 0 0 0 0,-1 0 1 0 0,1 0-1 0 0,0 0 1 0 0,0 0-1 0 0,0 0 1 0 0,0 0-1 0 0,0-1 0 0 0,0 1 1 0 0,-2-1 202 0 0,3 0-1663 0 0</inkml:trace>
  <inkml:trace contextRef="#ctx0" brushRef="#br0" timeOffset="369.651">396 569 12896 0 0,'-1'-1'89'0'0,"0"0"0"0"0,1 0 1 0 0,-1-1-1 0 0,0 1 0 0 0,1 0 0 0 0,0-1 1 0 0,-1 1-1 0 0,1 0 0 0 0,0-1 1 0 0,-1 1-1 0 0,1-1 0 0 0,0 1 1 0 0,0 0-1 0 0,0-1 0 0 0,0 1 1 0 0,1-2-90 0 0,6-24 1089 0 0,-2 10 1272 0 0,-4 14-1990 0 0,0 1-1 0 0,-1-1 0 0 0,1 1 0 0 0,1-1 1 0 0,-1 1-1 0 0,0 0 0 0 0,1-1 0 0 0,-1 1 1 0 0,1 0-1 0 0,0 0 0 0 0,-1 0 0 0 0,1 0 1 0 0,0 1-1 0 0,1-2-370 0 0,2-1 603 0 0,0 0 0 0 0,1 1 0 0 0,-1 0 0 0 0,1 0 0 0 0,3-2-603 0 0,-4 4 121 0 0,1 0 1 0 0,0 0-1 0 0,1 0 0 0 0,-1 0 1 0 0,0 1-1 0 0,0 0 0 0 0,0 0 1 0 0,0 1-1 0 0,0 0 0 0 0,0 0 1 0 0,0 0-1 0 0,0 1 0 0 0,0 0 0 0 0,1 1-121 0 0,3 1 22 0 0,-1 0 0 0 0,-1 1 0 0 0,1 1-1 0 0,-1-1 1 0 0,0 1 0 0 0,0 1-1 0 0,-1-1 1 0 0,1 1 0 0 0,-2 1 0 0 0,1-1-1 0 0,-1 1 1 0 0,0 1 0 0 0,0-1-1 0 0,-1 1 1 0 0,-1 0 0 0 0,1 0-1 0 0,-1 0 1 0 0,0 2-22 0 0,-3-4 12 0 0,1-1-1 0 0,-1 0 1 0 0,-1 1-1 0 0,1-1 1 0 0,-1 1-1 0 0,0-1 1 0 0,-1 1-1 0 0,1-1 1 0 0,-1 0-1 0 0,-1 1 1 0 0,1-1-1 0 0,-1 0 1 0 0,0 0 0 0 0,-1 0-1 0 0,1 0 1 0 0,-1 0-1 0 0,-2 3-11 0 0,-4 6 46 0 0,-1 0-1 0 0,-1-1 1 0 0,1-1 0 0 0,-2 0-1 0 0,-10 9-45 0 0,-16 14 245 0 0,-43 28-245 0 0,59-50 11 0 0,15-9 0 0 0,5-4 47 0 0,3 0-52 0 0,-1-1-1 0 0,0 0 0 0 0,1 1 0 0 0,-1-1 0 0 0,0 0 0 0 0,1 1 0 0 0,-1-1 0 0 0,0 0 0 0 0,1 0 0 0 0,-1 1 0 0 0,0-1 0 0 0,1 0 0 0 0,-1 0 0 0 0,1 0 1 0 0,-1 0-1 0 0,0 0 0 0 0,1 1 0 0 0,-1-1 0 0 0,1 0 0 0 0,-1 0 0 0 0,1 0 0 0 0,-1 0 0 0 0,0 0 0 0 0,1 0-5 0 0,10 0 47 0 0,-10 0-45 0 0,13 0 91 0 0,1 0 1 0 0,-1-1-1 0 0,1-1 0 0 0,-1 0 1 0 0,1-1-1 0 0,12-5-93 0 0,-11 3 61 0 0,1 1 0 0 0,10-2-61 0 0,8-2-2 0 0,0-4-222 0 0,-17 5-3626 0 0,-16 7-2549 0 0,-2 0-1879 0 0</inkml:trace>
  <inkml:trace contextRef="#ctx0" brushRef="#br0" timeOffset="1024.402">1101 667 10824 0 0,'-2'0'255'0'0,"1"-1"0"0"0,-1 1 0 0 0,0 0 0 0 0,1-1 0 0 0,-1 1 0 0 0,0 0 0 0 0,1-1 0 0 0,-1 0 0 0 0,1 0 0 0 0,-1 1 0 0 0,1-1 0 0 0,-1 0 0 0 0,1 0 0 0 0,0 0 0 0 0,-1-1-255 0 0,1 1 917 0 0,1 1-138 0 0,-1 1-707 0 0,1-1 1 0 0,-1 1-1 0 0,1-1 1 0 0,-1 1-1 0 0,0-1 1 0 0,1 0-1 0 0,-1 1 1 0 0,0-1-1 0 0,1 0 1 0 0,-1 1-1 0 0,0-1 1 0 0,1 0-1 0 0,-1 0 1 0 0,0 0-1 0 0,0 0 1 0 0,1 0-1 0 0,-1 0-72 0 0,-5 2 1863 0 0,3-1 3647 0 0,3-1-5158 0 0,0 0-7 0 0,0 0-13 0 0,0 0-50 0 0,8 0 232 0 0,24-1 89 0 0,15-3-603 0 0,4-1 261 0 0,69-8-138 0 0,-56 5 448 0 0,21-7-571 0 0,-24 4 135 0 0,1 2-24 0 0,-53 8-89 0 0,0 0 0 0 0,0 0 0 0 0,0 1-1 0 0,5 1-21 0 0,-8-1-97 0 0,1 0-1 0 0,-1 0 1 0 0,1 0-1 0 0,-1-1 0 0 0,1 0 1 0 0,-1 0-1 0 0,2-1 98 0 0,-6 1-207 0 0,-2 1 274 0 0,0 0 117 0 0,0 0 28 0 0,0 0-159 0 0,0 0-682 0 0,0 0-297 0 0,0 0-1061 0 0,0 0-4212 0 0,0 0-1800 0 0</inkml:trace>
  <inkml:trace contextRef="#ctx0" brushRef="#br0" timeOffset="1372.5619">1443 383 21191 0 0,'0'0'480'0'0,"0"0"67"0"0,0 0 32 0 0,-8-1 123 0 0,1-2-606 0 0,6 2 296 0 0,3 0-171 0 0,1 0 1 0 0,-1 0-1 0 0,1 0 0 0 0,-1 1 0 0 0,1-1 0 0 0,0 1 0 0 0,0-1-221 0 0,9 1 180 0 0,-1 0 0 0 0,1 0 0 0 0,0 1 0 0 0,-1 1 0 0 0,1 0 0 0 0,0 1-1 0 0,-1 0 1 0 0,0 0 0 0 0,5 4-180 0 0,18 3 459 0 0,-17-3-615 0 0,0 1 1 0 0,0 0-1 0 0,-1 1 1 0 0,-1 1-1 0 0,1 0 1 0 0,-2 1-1 0 0,1 1 156 0 0,20 13-702 0 0,-29-21 766 0 0,0 1 0 0 0,0 0 1 0 0,-1-1-1 0 0,0 2 0 0 0,1-1 1 0 0,-2 1-1 0 0,1-1 0 0 0,-1 1 0 0 0,0 1 1 0 0,1 0-65 0 0,-4-4 56 0 0,1 1 1 0 0,-1 0 0 0 0,1-1-1 0 0,-1 1 1 0 0,-1 0-1 0 0,1 0 1 0 0,0 0 0 0 0,-1-1-1 0 0,0 1 1 0 0,0 0 0 0 0,0 0-1 0 0,0 0 1 0 0,-1 0-1 0 0,1 0 1 0 0,-1 0 0 0 0,0-1-1 0 0,0 1 1 0 0,0 0-1 0 0,-2 2-56 0 0,-2 5 8 0 0,-1 0 0 0 0,0-1 0 0 0,0 1-1 0 0,-1-2 1 0 0,0 1 0 0 0,-6 6-8 0 0,-12 9-5 0 0,-18 14 5 0 0,41-37 1 0 0,-68 53 545 0 0,54-43-337 0 0,0 1-393 0 0,-16 12-396 0 0,30-24 211 0 0,0 1 1 0 0,0-1-1 0 0,-1 0 0 0 0,1 1 0 0 0,0-1 1 0 0,-1 0-1 0 0,1-1 0 0 0,-1 1 0 0 0,0 0 1 0 0,1-1-1 0 0,-3 1 369 0 0,-4-1-8582 0 0</inkml:trace>
  <inkml:trace contextRef="#ctx0" brushRef="#br0" timeOffset="1757.697">2119 492 2304 0 0,'-1'-8'36'0'0,"1"7"-25"0"0,0-1 0 0 0,0 1 0 0 0,-1-1 0 0 0,1 1 0 0 0,0-1 1 0 0,-1 1-1 0 0,1-1 0 0 0,-1 1 0 0 0,1-1 0 0 0,-1 1 0 0 0,0 0 0 0 0,1-1 0 0 0,-1 1 0 0 0,0 0 1 0 0,-1-1-12 0 0,-6-5 21 0 0,12 3 751 0 0,-3 5 706 0 0,-1-1-1 0 0,1 1 1 0 0,0 0 0 0 0,0 0 0 0 0,0 0 0 0 0,-1 0-1 0 0,1 0 1 0 0,0 0 0 0 0,-1 0 0 0 0,1 0-1 0 0,-1 0 1 0 0,1 0 0 0 0,-1 0-1478 0 0,3 6 3292 0 0,-1-3-3482 0 0,3 11 712 0 0,0 1 0 0 0,-1 0 0 0 0,0 1 0 0 0,-1 3-522 0 0,7 70 1830 0 0,-9-77-1786 0 0,1 17 17 0 0,-1 0 1 0 0,-2 1-1 0 0,-3 27-61 0 0,-3-33 123 0 0,6-23-122 0 0,0 1-1 0 0,0-1 0 0 0,1 1 1 0 0,-1 0-1 0 0,0-1 0 0 0,1 1 1 0 0,0 0-1 0 0,0 0 1 0 0,-1 0-1 0 0,2-1 0 0 0,-1 1 1 0 0,0 0-1 0 0,1 1 0 0 0,1 4 11 0 0,-4-1 53 0 0,1-6 50 0 0,1-3-74 0 0,1-1 0 0 0,-1 0-1 0 0,1 0 1 0 0,0 1 0 0 0,0-1-1 0 0,0 0 1 0 0,0 1 0 0 0,1-2-40 0 0,3-7 84 0 0,-1-3-18 0 0,-2 7-31 0 0,1 1 0 0 0,-1 0 1 0 0,1 0-1 0 0,0 0 0 0 0,2-4-35 0 0,0 4 78 0 0,-1-1 1 0 0,0 0-1 0 0,-1 0 0 0 0,0 0 0 0 0,0 0 0 0 0,0-1 0 0 0,-1 1 0 0 0,0-1 0 0 0,0-1-78 0 0,3-14-53 0 0,1 0 0 0 0,1 1 0 0 0,1-1 0 0 0,9-16 53 0 0,10-29 156 0 0,-23 57-91 0 0,0-1-1 0 0,1 1 1 0 0,0 1-1 0 0,1-1 1 0 0,2-2-65 0 0,-5 9 0 0 0,0 0 1 0 0,0 0-1 0 0,1 0 1 0 0,-1 0-1 0 0,1 1 0 0 0,0-1 1 0 0,0 1-1 0 0,1 0 1 0 0,-1 0-1 0 0,0 1 1 0 0,1-1-1 0 0,4-1 0 0 0,-8 4 0 0 0,1 0 0 0 0,-1 0 0 0 0,1-1 0 0 0,-1 1 0 0 0,1 1 0 0 0,-1-1 0 0 0,1 0 0 0 0,-1 0 0 0 0,1 0 0 0 0,-1 1 0 0 0,1-1 0 0 0,-1 1 0 0 0,1-1 0 0 0,-1 1 0 0 0,1 0 0 0 0,-1 0 0 0 0,0-1 0 0 0,1 1 0 0 0,-1 0 0 0 0,0 0 0 0 0,0 0 0 0 0,1 1 0 0 0,2 2 0 0 0,-1-1 0 0 0,1 1 0 0 0,-1 0 0 0 0,0 0 0 0 0,3 4 0 0 0,14 36-52 0 0,-8-19-163 0 0,-9-15 103 0 0,1-1 0 0 0,-1 1 0 0 0,0 3 112 0 0,-1-5-3 0 0,0-1 1 0 0,1 1-1 0 0,0 0 1 0 0,0-1-1 0 0,3 5 3 0 0,13 30-240 0 0,-15-31-443 0 0,0-1 1 0 0,1 0-1 0 0,0-1 0 0 0,6 9 683 0 0,1-2-2077 0 0</inkml:trace>
  <inkml:trace contextRef="#ctx0" brushRef="#br0" timeOffset="2327.716">2725 558 17503 0 0,'0'0'803'0'0,"-1"0"-18"0"0,-3-3-501 0 0,0-1-109 0 0,4 3 561 0 0,0 1 237 0 0,0 0 41 0 0,0 0-61 0 0,1 0-844 0 0,0 1 1 0 0,-1-1-1 0 0,1 1 0 0 0,0-1 1 0 0,0 1-1 0 0,0 0 0 0 0,0-1 1 0 0,0 1-1 0 0,-1 0 0 0 0,1 0 1 0 0,0 0-1 0 0,0 0-109 0 0,6 5 413 0 0,-1-2-291 0 0,0-2 1 0 0,0 1-1 0 0,0-1 0 0 0,0 0 0 0 0,0 0 1 0 0,1 0-1 0 0,-1-1 0 0 0,1 0 0 0 0,4 0-122 0 0,-7-1 88 0 0,-1 0 0 0 0,1 0 0 0 0,-1-1-1 0 0,1 1 1 0 0,-1-1 0 0 0,1 0 0 0 0,-1 0 0 0 0,1 0-1 0 0,-1 0 1 0 0,0-1 0 0 0,0 0 0 0 0,0 1-1 0 0,0-1 1 0 0,0 0 0 0 0,0 0 0 0 0,0-1 0 0 0,0 1-1 0 0,-1 0 1 0 0,1-1-88 0 0,-3 3 0 0 0,16-22 236 0 0,-15 21-225 0 0,-1 0 0 0 0,1 0 1 0 0,-1-1-1 0 0,1 1 1 0 0,-1 0-1 0 0,0 0 0 0 0,0-1 1 0 0,1 1-1 0 0,-1 0 0 0 0,0-1 1 0 0,0 1-1 0 0,0 0 0 0 0,0-1 1 0 0,-1 1-1 0 0,1 0 0 0 0,0-1 1 0 0,-1 1-1 0 0,1-1-11 0 0,-8-28-20 0 0,8 26-13 0 0,-1 1 0 0 0,0-1 0 0 0,1 1 0 0 0,-1-1 0 0 0,0 1 1 0 0,-1 0-1 0 0,1-1 0 0 0,-1 1 0 0 0,1 0 0 0 0,-1 0 1 0 0,0 0-1 0 0,0 0 0 0 0,-1 0 0 0 0,0-1 33 0 0,-3-2 28 0 0,3 3-37 0 0,0 0 0 0 0,-1 0 0 0 0,1 0 1 0 0,-1 1-1 0 0,1-1 0 0 0,-1 1 0 0 0,-2-1 9 0 0,5 2 15 0 0,0 1 0 0 0,-1 0-1 0 0,1-1 1 0 0,-1 1-1 0 0,1 0 1 0 0,0 0 0 0 0,-1 0-1 0 0,1 0 1 0 0,-1 0 0 0 0,1 0-1 0 0,0 0 1 0 0,-1 1 0 0 0,1-1-1 0 0,0 0 1 0 0,-1 1-1 0 0,1-1 1 0 0,0 1 0 0 0,-1-1-1 0 0,1 1 1 0 0,0 0 0 0 0,0-1-1 0 0,0 1 1 0 0,0 0 0 0 0,-1 0-1 0 0,1 0 1 0 0,0 1-15 0 0,-4 2 21 0 0,1 1 0 0 0,1 0 0 0 0,-1 0 0 0 0,0 0 0 0 0,1 0 0 0 0,0 1 0 0 0,-1 2-21 0 0,-17 44-471 0 0,17-40 603 0 0,2-4-58 0 0,0-1 0 0 0,0 0 0 0 0,1 1 0 0 0,0-1 0 0 0,1 2-74 0 0,-3 18 163 0 0,2-22-192 0 0,0-1 0 0 0,1 0 1 0 0,0 1-1 0 0,-1-1 0 0 0,2 1 0 0 0,-1-1 0 0 0,1 0 0 0 0,-1 1 1 0 0,1-1-1 0 0,1 2 29 0 0,2 5-104 0 0,0-1 1 0 0,0 1 0 0 0,3 1 103 0 0,2 8 57 0 0,-6-15-4 0 0,0 0 0 0 0,0 0 0 0 0,0-1 0 0 0,1 1 0 0 0,-1-1 0 0 0,1 0 0 0 0,0 0 0 0 0,0 0 0 0 0,0-1 0 0 0,2 1-53 0 0,-3-1 12 0 0,1 0-1 0 0,0-1 1 0 0,0 0 0 0 0,0 0 0 0 0,0 0-1 0 0,0 0 1 0 0,0-1 0 0 0,0 1 0 0 0,1-1-1 0 0,-1 0 1 0 0,0-1 0 0 0,1 1-1 0 0,-1-1-11 0 0,3-1 59 0 0,0 0 0 0 0,0-1 0 0 0,0 0 0 0 0,-1 0-1 0 0,1-1 1 0 0,-1 0 0 0 0,1 0 0 0 0,-1-1 0 0 0,0 1-1 0 0,2-3-58 0 0,8-7 197 0 0,-1-1 0 0 0,2-3-197 0 0,10-9-284 0 0,-12 11 236 0 0,-1-1 1 0 0,11-14 47 0 0,-17 18 92 0 0,1 1 0 0 0,1 0 0 0 0,-1 1 0 0 0,2 0 0 0 0,-1 1 0 0 0,9-6-92 0 0,-8 8 97 0 0,-2 1-24 0 0,1 0 0 0 0,0 1 1 0 0,0-1-1 0 0,2 1-73 0 0,-8 4-15 0 0,-1 0 0 0 0,0 0 1 0 0,1 0-1 0 0,-1 1 0 0 0,0-1 0 0 0,1 1 0 0 0,-1 0 1 0 0,1 0-1 0 0,-1 0 0 0 0,1 0 0 0 0,-1 1 0 0 0,1-1 1 0 0,-1 1-1 0 0,0 0 0 0 0,3 1 15 0 0,0 0-62 0 0,1 0 106 0 0,-1 0 0 0 0,1 1 1 0 0,-1 0-1 0 0,0 0 0 0 0,1 1 0 0 0,-2-1 1 0 0,1 1-1 0 0,0 1-44 0 0,11 9 22 0 0,-12-10-22 0 0,0 0 0 0 0,-1 0-1 0 0,1 0 1 0 0,-1 0 0 0 0,0 0 0 0 0,0 1-1 0 0,-1 0 1 0 0,2 2 0 0 0,9 20-7 0 0,-9-16-8 0 0,0-1 0 0 0,0-1 0 0 0,1 1 0 0 0,0-1 0 0 0,1 0 0 0 0,2 2 15 0 0,-7-8-27 0 0,1 0 0 0 0,-1 1 0 0 0,0-1 0 0 0,0 1 0 0 0,0-1 0 0 0,0 1 0 0 0,0 0 0 0 0,-1 0 0 0 0,0-1 0 0 0,0 2 27 0 0,6 13-57 0 0,-7-17-103 0 0,1 1 0 0 0,-1-1 0 0 0,1 0 0 0 0,0 0 0 0 0,0 1 0 0 0,0-1-1 0 0,-1 0 1 0 0,1 0 0 0 0,0 0 0 0 0,0 0 0 0 0,1 0 0 0 0,-1 0 0 0 0,0 1 160 0 0,-2-1-6749 0 0,-6 6-2228 0 0</inkml:trace>
  <inkml:trace contextRef="#ctx0" brushRef="#br0" timeOffset="2675.185">3492 477 12896 0 0,'0'0'997'0'0,"0"-2"-656"0"0,-1-10-1975 0 0,1 11 2131 0 0,-1-1 1 0 0,1 1 0 0 0,0 0 0 0 0,-1 0-1 0 0,1-1 1 0 0,-1 1 0 0 0,0 0 0 0 0,1 0-1 0 0,-1 0 1 0 0,-1-1-498 0 0,1 1 408 0 0,1 0-1 0 0,-1 0 1 0 0,0 1 0 0 0,0-1-1 0 0,0 0 1 0 0,-1 1-1 0 0,1-1 1 0 0,0 1 0 0 0,0-1-1 0 0,0 1 1 0 0,0 0 0 0 0,0-1-1 0 0,-1 1 1 0 0,1 0 0 0 0,0 0-1 0 0,0 0 1 0 0,0 0-1 0 0,-1 0 1 0 0,1 0 0 0 0,0 0-1 0 0,0 0 1 0 0,0 0 0 0 0,-1 1-408 0 0,-4 1 219 0 0,1 0 0 0 0,0 1 1 0 0,0 0-1 0 0,0 0 1 0 0,1 0-1 0 0,-1 1 1 0 0,1-1-1 0 0,-1 2-219 0 0,-30 28 766 0 0,2 2-1 0 0,-8 12-765 0 0,-99 126 384 0 0,136-168-391 0 0,-4 4-210 0 0,1 0 0 0 0,0 1-1 0 0,1 0 1 0 0,0 0 0 0 0,0 1 217 0 0,5-9-1852 0 0,1-2-4985 0 0,0 0-2140 0 0</inkml:trace>
  <inkml:trace contextRef="#ctx0" brushRef="#br0" timeOffset="3029.221">3760 56 10136 0 0,'-5'-5'87'0'0,"-10"-9"349"0"0,14 14-409 0 0,1-1-1 0 0,-1 0 1 0 0,1 1-1 0 0,-1-1 1 0 0,1 0-1 0 0,-1 1 0 0 0,1-1 1 0 0,0 0-1 0 0,-1 0 1 0 0,1 0-1 0 0,0 1 1 0 0,0-1-1 0 0,-1 0 0 0 0,1 0 1 0 0,0 0-1 0 0,0 0 1 0 0,0 1-1 0 0,0-1 0 0 0,0 0 1 0 0,0 0-1 0 0,0 0-26 0 0,5-17 463 0 0,-5 16 1849 0 0,0 2 804 0 0,0 0 157 0 0,0 0-328 0 0,0 2-1493 0 0,3 9-1092 0 0,-1 1 0 0 0,0-1 0 0 0,0 0-1 0 0,-1 1 1 0 0,-1-1 0 0 0,0 1 0 0 0,-2 10-360 0 0,-20 152 857 0 0,1-34-289 0 0,20-136-555 0 0,-5 21 99 0 0,2 0 0 0 0,0 1 0 0 0,2 0 0 0 0,1 15-112 0 0,3-3 47 0 0,-2-4 16 0 0,3-1 0 0 0,1 0 0 0 0,3 12-63 0 0,-5-37 22 0 0,1 1 0 0 0,-1-1 0 0 0,2 0-1 0 0,-1 0 1 0 0,1 0 0 0 0,0-1 0 0 0,0 0-1 0 0,5 6-21 0 0,-7-11 14 0 0,0 1 0 0 0,0-1 0 0 0,0 0 0 0 0,0 0 0 0 0,0 0 0 0 0,0 0-1 0 0,1 0 1 0 0,-1-1 0 0 0,1 1 0 0 0,-1-1 0 0 0,1 1 0 0 0,0-1 0 0 0,0 0 0 0 0,-1 0-1 0 0,1 0 1 0 0,0-1 0 0 0,0 1 0 0 0,0-1 0 0 0,0 1 0 0 0,0-1 0 0 0,0 0 0 0 0,0 0-1 0 0,0 0 1 0 0,0-1 0 0 0,0 1 0 0 0,0-1-14 0 0,3 0-36 0 0,0 0 0 0 0,-1-1 0 0 0,1 0-1 0 0,-1 0 1 0 0,1-1 0 0 0,-1 1 0 0 0,0-1 0 0 0,0-1 0 0 0,5-2 36 0 0,10-15-7889 0 0,-6 2-1448 0 0</inkml:trace>
  <inkml:trace contextRef="#ctx0" brushRef="#br0" timeOffset="3407.983">3546 227 21191 0 0,'0'0'480'0'0,"0"0"67"0"0,0 0 32 0 0,0 0-58 0 0,2-1-340 0 0,3-2-27 0 0,1 0-1 0 0,0 1 1 0 0,0 0-1 0 0,-1 0 1 0 0,2 0-1 0 0,-1 0 1 0 0,0 1-1 0 0,2 0-153 0 0,56-3 1530 0 0,-41 3-1420 0 0,122 0-150 0 0,-66 2-2012 0 0,-9 3-1097 0 0,-35-3 1526 0 0</inkml:trace>
  <inkml:trace contextRef="#ctx0" brushRef="#br0" timeOffset="3408.983">4559 399 21191 0 0,'-1'1'-357'0'0,"-5"1"151"0"0,7-2 3054 0 0,-1 0-2639 0 0,0 0 0 0 0,1 0 0 0 0,-1 0 0 0 0,0 0 0 0 0,0 0 0 0 0,1 0 0 0 0,-1 0 0 0 0,0 1 0 0 0,1-1 1 0 0,-1 0-1 0 0,0 0 0 0 0,0 0 0 0 0,1 0 0 0 0,-1 0 0 0 0,0 1 0 0 0,0-1 0 0 0,0 0 0 0 0,1 0 0 0 0,-1 0 0 0 0,0 1 1 0 0,0-1-1 0 0,0 0 0 0 0,1 0 0 0 0,-1 1-209 0 0,0-1 536 0 0,0 0-67 0 0,0 0-253 0 0,0-1-221 0 0,0 1 0 0 0,0 0 0 0 0,0 0 0 0 0,0-1-1 0 0,0 1 1 0 0,0 0 0 0 0,1 0 0 0 0,-1 0 0 0 0,0-1 0 0 0,0 1 0 0 0,0 0 0 0 0,0 0-1 0 0,1 0 1 0 0,-1-1 0 0 0,0 1 0 0 0,0 0 0 0 0,0 0 0 0 0,1 0 0 0 0,-1 0 0 0 0,0 0-1 0 0,0-1 1 0 0,1 1 0 0 0,-1 0 0 0 0,0 0 0 0 0,1 0 5 0 0,0-1-2118 0 0,-10-1-50 0 0,-7-1-418 0 0,12 2-26 0 0</inkml:trace>
  <inkml:trace contextRef="#ctx0" brushRef="#br0" timeOffset="3746.412">4510 777 14280 0 0,'-42'3'1102'0'0,"29"1"-455"0"0,12-3-307 0 0,0 0 0 0 0,0 0 0 0 0,0 0 0 0 0,0 0 0 0 0,0 0 0 0 0,0 0 0 0 0,1 1 0 0 0,-1-1-1 0 0,0 0 1 0 0,1 0 0 0 0,-1 1-340 0 0,-5 9 1386 0 0,4-9-1051 0 0,-5 8 905 0 0,-1-1-1 0 0,-1 0 0 0 0,1-1 0 0 0,-11 8-1239 0 0,10-10 353 0 0,0 1 1 0 0,1-1-1 0 0,-1 2 1 0 0,1-1-1 0 0,1 1 1 0 0,0 1-1 0 0,0-1 1 0 0,0 1-1 0 0,-4 9-353 0 0,6-8-201 0 0,0 0 0 0 0,1 0 0 0 0,0 0 0 0 0,1 1 0 0 0,0-1 0 0 0,1 1 0 0 0,0 0 0 0 0,1 0 0 0 0,-1 7 201 0 0,2 9-2627 0 0,0-2-6564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7:26.048"/>
    </inkml:context>
    <inkml:brush xml:id="br0">
      <inkml:brushProperty name="width" value="0.05" units="cm"/>
      <inkml:brushProperty name="height" value="0.05" units="cm"/>
    </inkml:brush>
  </inkml:definitions>
  <inkml:trace contextRef="#ctx0" brushRef="#br0">6216 772 11808 0 0,'-18'-3'538'0'0,"15"3"-8"0"0,4-1-340 0 0,0 0-116 0 0,0 0 0 0 0,0 0 0 0 0,0 0 0 0 0,0 0 0 0 0,0-1 0 0 0,0 1-1 0 0,0 0 1 0 0,0 0 0 0 0,-1-1 0 0 0,1 1 0 0 0,-1 0 0 0 0,1 0 0 0 0,-1-1 0 0 0,1 1-1 0 0,-1-1 1 0 0,0 1 0 0 0,1 0 0 0 0,-1-1-74 0 0,0 0 157 0 0,-1 1 1 0 0,1-1-1 0 0,-1 1 0 0 0,1 0 0 0 0,0-1 1 0 0,-1 1-1 0 0,0 0 0 0 0,1-1 0 0 0,-1 1 1 0 0,0 0-1 0 0,-1-1-157 0 0,2 1 171 0 0,-1 0 0 0 0,0 0-1 0 0,1 0 1 0 0,-1 0 0 0 0,0 0 0 0 0,1 0 0 0 0,-1-1-1 0 0,1 1 1 0 0,0 0 0 0 0,-1 0 0 0 0,1 0-1 0 0,0-1-170 0 0,0 1 84 0 0,-1 1 0 0 0,1-1-1 0 0,0 1 1 0 0,0-1-1 0 0,-1 1 1 0 0,1-1-1 0 0,0 1 1 0 0,-1-1 0 0 0,1 1-1 0 0,-1-1 1 0 0,1 1-1 0 0,-1-1 1 0 0,1 1 0 0 0,-1 0-1 0 0,1-1 1 0 0,-1 1-1 0 0,1-1-83 0 0,-2 0 199 0 0,1 0-63 0 0,0 0-1 0 0,1 0 0 0 0,-1 0 0 0 0,0 0 0 0 0,0 1 0 0 0,-1-1 0 0 0,1 0 0 0 0,0 0 0 0 0,0 1 1 0 0,0-1-1 0 0,0 0 0 0 0,-1 1 0 0 0,1-1 0 0 0,0 1 0 0 0,-1 0 0 0 0,1-1 0 0 0,0 1 0 0 0,-1 0 1 0 0,1 0-1 0 0,0 0 0 0 0,-1 0 0 0 0,1 0 0 0 0,-2 0-135 0 0,-2 1 184 0 0,0 0 1 0 0,0 1-1 0 0,1 0 0 0 0,-1-1 1 0 0,-3 3-185 0 0,-6 2-26 0 0,10-5 24 0 0,1 0 14 0 0,-1 1 0 0 0,1-1 0 0 0,0 0 0 0 0,-1 1 0 0 0,1-1 0 0 0,0 1 0 0 0,0 0 0 0 0,0 0 0 0 0,0 1 0 0 0,0-1 0 0 0,1 0 0 0 0,-1 1 0 0 0,1 0 0 0 0,0-1 0 0 0,-2 4-12 0 0,-15 19 657 0 0,13-18-505 0 0,0 1 1 0 0,0 0 0 0 0,1 0 0 0 0,1 0 0 0 0,-1 0 0 0 0,0 5-153 0 0,4-13 1 0 0,-4 12 1 0 0,1-1 0 0 0,0 1 0 0 0,1 0 1 0 0,0 1-1 0 0,1-1 0 0 0,0 0 0 0 0,0 12-2 0 0,1-11 16 0 0,1-12-11 0 0,-1 0 0 0 0,1 1-1 0 0,0-1 1 0 0,0 0 0 0 0,0 1-1 0 0,0-1 1 0 0,0 0 0 0 0,0 1-1 0 0,0-1 1 0 0,0 0 0 0 0,0 1-1 0 0,1-1 1 0 0,-1 0 0 0 0,0 0-1 0 0,1 1 1 0 0,-1-1 0 0 0,1 0-1 0 0,0 0 1 0 0,-1 0 0 0 0,1 0-1 0 0,0 1 1 0 0,0-1 0 0 0,-1 0-1 0 0,1 0 1 0 0,0-1 0 0 0,1 2-5 0 0,10 3 14 0 0,-8-4 1 0 0,-1 0 0 0 0,1-1 0 0 0,-1 0 0 0 0,1 0 0 0 0,-1 0 0 0 0,1 0 0 0 0,0-1 0 0 0,-1 1 1 0 0,1-1-1 0 0,-1 0 0 0 0,0 0 0 0 0,1 0 0 0 0,-1-1 0 0 0,0 1 0 0 0,1-1 0 0 0,-1 0 0 0 0,0 0 0 0 0,0 0 0 0 0,1-1-15 0 0,7-5 155 0 0,0-1 1 0 0,-1 0 0 0 0,0-1-1 0 0,2-3-155 0 0,1-4 131 0 0,0 0-1 0 0,-1-1 1 0 0,6-15-131 0 0,-18 32 8 0 0,3-5 50 0 0,0-1 1 0 0,-1 1-1 0 0,1-1 0 0 0,-2 0 0 0 0,1 0 0 0 0,0-3-58 0 0,5-22 191 0 0,4 3-162 0 0,-7 18-36 0 0,1-1 0 0 0,-2 1 0 0 0,0-1-1 0 0,0 0 1 0 0,-1 0 0 0 0,-1 0 0 0 0,1-2 7 0 0,-3-10-4 0 0,0 16 24 0 0,1 0 1 0 0,0 0-1 0 0,0 0 0 0 0,1 0 0 0 0,0-1-20 0 0,11-29 87 0 0,-9 28-63 0 0,1 0 0 0 0,-1-1 0 0 0,0-3-24 0 0,0-20 14 0 0,-3 22-22 0 0,1 0-1 0 0,3-11 9 0 0,6-11-35 0 0,-7 24 27 0 0,0 1 1 0 0,0-1 0 0 0,-1 0-1 0 0,-1 0 1 0 0,1 0-1 0 0,-1-3 8 0 0,1-4 20 0 0,-2 17-18 0 0,0-1 0 0 0,0 1 0 0 0,0-1 0 0 0,0 1 0 0 0,0 0 1 0 0,1-1-1 0 0,-1 1 0 0 0,0-1 0 0 0,0 1 0 0 0,1-1 0 0 0,-1 1 0 0 0,0-1 0 0 0,0 1 1 0 0,1 0-1 0 0,-1-1 0 0 0,1 1 0 0 0,-1 0 0 0 0,0-1 0 0 0,1 1 0 0 0,-1 0 0 0 0,1 0 1 0 0,-1-1-1 0 0,1 1 0 0 0,-1 0 0 0 0,1 0 0 0 0,-1 0 0 0 0,1-1 0 0 0,-1 1 0 0 0,1 0-2 0 0,-2 0 4 0 0,1 0 0 0 0,0 0 0 0 0,-1 0 0 0 0,1 0 0 0 0,0 0 0 0 0,-1 0 0 0 0,1 0 0 0 0,-1 0 0 0 0,1 0 0 0 0,0 0 0 0 0,-1 0 0 0 0,1 0 0 0 0,0 1 0 0 0,-1-1 0 0 0,1 0 0 0 0,0 0 0 0 0,-1 0 0 0 0,1 0 0 0 0,0 1 0 0 0,0-1 0 0 0,-1 0 0 0 0,1 0 0 0 0,0 1 0 0 0,0-1 0 0 0,-1 0 0 0 0,1 0 0 0 0,0 1 0 0 0,0-1-4 0 0,0 12 73 0 0,1 5-99 0 0,-1 7-24 0 0,1 23-1 0 0,-3-1 0 0 0,-6 38 51 0 0,4-62 0 0 0,2 0 0 0 0,0 0 0 0 0,1 0 0 0 0,1 2 0 0 0,0 8-41 0 0,-1-1 0 0 0,-2 0 0 0 0,-3 9 41 0 0,1 2-21 0 0,5-41 21 0 0,0 1 0 0 0,0-1 0 0 0,0 0 0 0 0,0 1 0 0 0,0-1 0 0 0,1 1 0 0 0,-1-1 0 0 0,0 0 0 0 0,1 1 0 0 0,-1-1 0 0 0,1 0 0 0 0,0 1 0 0 0,-1-1 0 0 0,1 0 0 0 0,0 0 0 0 0,0 0 0 0 0,0 1 0 0 0,19 17 0 0 0,-7-7 0 0 0,-4-4 38 0 0,-1 1 1 0 0,10 6-39 0 0,-16-13 7 0 0,1 0 1 0 0,-1-1-1 0 0,1 1 1 0 0,-1-1-1 0 0,1 1 0 0 0,-1-1 1 0 0,1 0-1 0 0,0 0 1 0 0,-1-1-1 0 0,1 1 1 0 0,0 0-1 0 0,0-1 0 0 0,2 0-6 0 0,1-4 70 0 0,-4 2-60 0 0,12-1 64 0 0,-13 3-70 0 0,-1-1 0 0 0,1 1 0 0 0,0 0 0 0 0,-1-1 0 0 0,1 1 0 0 0,0 0 0 0 0,-1-1 0 0 0,1 1 0 0 0,-1-1 0 0 0,1 1 0 0 0,-1-1 0 0 0,1 1 0 0 0,-1-1 0 0 0,1 0-1 0 0,-1 1-4 0 0,22-26 135 0 0,-19 22-123 0 0,1 0 0 0 0,-1 0 0 0 0,1 0-1 0 0,-1 0 1 0 0,0-1 0 0 0,-1 1 0 0 0,1-1 0 0 0,-1 1 0 0 0,0-1 0 0 0,1-4-12 0 0,13-34 50 0 0,-12 34-36 0 0,0-1-1 0 0,0 1 0 0 0,-1-1 1 0 0,-1 0-1 0 0,2-8-13 0 0,0 0-331 0 0,-4 18 315 0 0,0-1 0 0 0,0 0 0 0 0,1 0 0 0 0,-1 1 0 0 0,0-1 0 0 0,0 0 0 0 0,1 1 0 0 0,-1-1 0 0 0,1 0 0 0 0,-1 1 0 0 0,0-1 0 0 0,1 0 0 0 0,-1 1 0 0 0,1-1 0 0 0,0 1 0 0 0,-1-1 0 0 0,1 1 0 0 0,-1-1 0 0 0,1 1 0 0 0,0-1 0 0 0,-1 1 0 0 0,1 0 0 0 0,0-1 16 0 0,5 11 147 0 0,-3-5-134 0 0,-1 0-1 0 0,1 0 1 0 0,-1 1-1 0 0,0-1 1 0 0,-1 0-1 0 0,1 1 1 0 0,-1 0-1 0 0,0-1 1 0 0,-1 2-13 0 0,1 11-123 0 0,0-1 0 0 0,-2 7 123 0 0,0-10-13 0 0,0 0 0 0 0,2-1 0 0 0,0 1 1 0 0,0-1-1 0 0,2 3 13 0 0,-3-13 4 0 0,2 5 59 0 0,0-1 1 0 0,-1 1-1 0 0,0 0 1 0 0,0 0 0 0 0,-1-1-1 0 0,0 5-63 0 0,0-11 2 0 0,0 0 1 0 0,-1 0-1 0 0,1 0 0 0 0,0-1 0 0 0,0 1 0 0 0,0 0 1 0 0,0 0-1 0 0,0 0 0 0 0,0 0 0 0 0,0 0 0 0 0,0 0 1 0 0,0-1-1 0 0,1 1 0 0 0,-1 0 0 0 0,0 0 0 0 0,1 0 1 0 0,-1 0-1 0 0,0-1 0 0 0,1 1 0 0 0,-1 0 0 0 0,1 0 1 0 0,-1-1-1 0 0,1 1 0 0 0,-1 0 0 0 0,1-1 0 0 0,0 1 1 0 0,-1-1-1 0 0,1 1 0 0 0,0-1 0 0 0,0 1 0 0 0,-1-1 1 0 0,1 1-1 0 0,0-1 0 0 0,0 0 0 0 0,-1 1 1 0 0,1-1-1 0 0,0 0 0 0 0,0 1-2 0 0,1-1 0 0 0,0 1 14 0 0,-1 0 0 0 0,1-1 0 0 0,0 1 0 0 0,-1-1-1 0 0,1 0 1 0 0,0 0 0 0 0,-1 1 0 0 0,1-1 0 0 0,0 0 0 0 0,0 0-1 0 0,-1-1 1 0 0,1 1 0 0 0,0 0 0 0 0,-1-1 0 0 0,1 1 0 0 0,0-1-1 0 0,1 0-13 0 0,25-14 361 0 0,-23 12-316 0 0,1-4 228 0 0,-3 1-216 0 0,3-2 27 0 0,0 0 0 0 0,0 0 0 0 0,-1-1 0 0 0,0 0 0 0 0,1-5-84 0 0,-3 9 35 0 0,-1 0 0 0 0,-1-1 0 0 0,1 1 0 0 0,-1-1 0 0 0,0 0 0 0 0,0 1 0 0 0,0-1 0 0 0,-1 0 0 0 0,0 0 0 0 0,0 0 0 0 0,-1 0-35 0 0,0-21 81 0 0,1 22-110 0 0,0-1 0 0 0,0 1 0 0 0,0-1 0 0 0,-1 1 0 0 0,0 0 0 0 0,0-1 0 0 0,0 1 0 0 0,-1 0 0 0 0,0 0 0 0 0,-2-5 29 0 0,-4-3 92 0 0,1-1 0 0 0,-4-9-92 0 0,9 18 30 0 0,-1 0-1 0 0,1 1 1 0 0,-1 0 0 0 0,0 0 0 0 0,-1 0 0 0 0,1 0 0 0 0,-1 0-1 0 0,0 0 1 0 0,0 1-30 0 0,2 0-288 0 0,-1 1 0 0 0,0 0-1 0 0,1 0 1 0 0,-1 0 0 0 0,0 1-1 0 0,0-1 1 0 0,0 1 0 0 0,0 0-1 0 0,-1-1 1 0 0,1 1 0 0 0,0 1 0 0 0,0-1-1 0 0,-1 0 1 0 0,0 1 288 0 0,2 0-6511 0 0,-6 3-1944 0 0</inkml:trace>
  <inkml:trace contextRef="#ctx0" brushRef="#br0" timeOffset="363.794">7036 644 19063 0 0,'-11'-9'523'0'0,"8"6"-373"0"0,0 0 0 0 0,-1 0 1 0 0,1 1-1 0 0,-1-1 0 0 0,0 1 1 0 0,0 0-1 0 0,0 0 0 0 0,0 0 1 0 0,0 1-1 0 0,0-1 0 0 0,-1 1-150 0 0,-12-4 551 0 0,10 2 20 0 0,1 1 1 0 0,-1 1-1 0 0,0-1 0 0 0,1 1 0 0 0,-8 0-571 0 0,11 1 80 0 0,0 0-1 0 0,0 0 1 0 0,0 1 0 0 0,0-1-1 0 0,0 1 1 0 0,0 0 0 0 0,1 0 0 0 0,-1 0-1 0 0,0 0 1 0 0,0 1 0 0 0,1-1-1 0 0,-1 1 1 0 0,1-1 0 0 0,-2 2-80 0 0,0 1 39 0 0,0-1 0 0 0,0 1 0 0 0,1 0 0 0 0,0 0 1 0 0,0 0-1 0 0,0 0 0 0 0,0 1 0 0 0,-1 1-39 0 0,0 3 94 0 0,0-1 0 0 0,1 1 0 0 0,0 0 0 0 0,0 0 0 0 0,1 0 0 0 0,0 0 0 0 0,1 0 0 0 0,0 1 0 0 0,0 4-94 0 0,0 16 66 0 0,0-22-48 0 0,0 0 0 0 0,1 0 0 0 0,0 0 0 0 0,1 0 0 0 0,-1 0 0 0 0,2 5-18 0 0,0-7 22 0 0,11 40 81 0 0,-12-42-89 0 0,0 0-1 0 0,1 0 0 0 0,0-1 0 0 0,0 1 0 0 0,0-1 0 0 0,0 1 0 0 0,1-1 0 0 0,-1 0 0 0 0,1 0 0 0 0,1 1-13 0 0,4 5 21 0 0,-7-8-6 0 0,0 0-1 0 0,0 1 1 0 0,1-1-1 0 0,-1 0 1 0 0,0 0 0 0 0,0 0-1 0 0,1 0 1 0 0,-1 0-1 0 0,1 0 1 0 0,-1 0 0 0 0,1 0-1 0 0,-1 0 1 0 0,1-1 0 0 0,0 1-1 0 0,0 0-14 0 0,8 0 28 0 0,-1 0 0 0 0,1 0 0 0 0,0 0-1 0 0,-1-1 1 0 0,1-1 0 0 0,0 0 0 0 0,8-1-28 0 0,-5-1-93 0 0,-1 0 0 0 0,1-1 1 0 0,-1 0-1 0 0,4-2 93 0 0,-7 2-920 0 0,-1 0 0 0 0,0-1 0 0 0,0 0 0 0 0,1-1 920 0 0,8-5-8663 0 0</inkml:trace>
  <inkml:trace contextRef="#ctx0" brushRef="#br0" timeOffset="701.468">7484 441 21191 0 0,'0'0'480'0'0,"0"0"67"0"0,0 0 32 0 0,0 0-58 0 0,0 0-268 0 0,-2 2 138 0 0,-1 4-175 0 0,1-1 1 0 0,-1 1-1 0 0,1 0 1 0 0,0 0-1 0 0,0 0 1 0 0,1 0-1 0 0,0 0 0 0 0,0 1-216 0 0,-7 24 802 0 0,3-10-116 0 0,1 0 0 0 0,-2 16-686 0 0,0 4 348 0 0,6-31-269 0 0,-1 0-1 0 0,1 1 1 0 0,1-1-1 0 0,0 0 1 0 0,0 0-1 0 0,2 8-78 0 0,-1-9 37 0 0,0 0 0 0 0,-1 0 0 0 0,0 1-1 0 0,-1-1 1 0 0,0 1 0 0 0,0-1 0 0 0,-1 0-1 0 0,0 2-36 0 0,0-9-1 0 0,1 0 8 0 0,-1 1 1 0 0,0 0 0 0 0,0-1 0 0 0,1 1-1 0 0,0 0 1 0 0,0-1 0 0 0,-1 1 0 0 0,1 0-1 0 0,1 0 1 0 0,-1-1 0 0 0,0 1 0 0 0,1 0-1 0 0,-1-1 1 0 0,1 2-8 0 0,0-3 1 0 0,-1 0-1 0 0,0 0 1 0 0,0 0 0 0 0,0 0-1 0 0,0 0 1 0 0,0-1 0 0 0,0 1-1 0 0,0 0 1 0 0,0 0-1 0 0,0 0 1 0 0,-1 0 0 0 0,1 0-1 0 0,0 0 1 0 0,-1 1-1 0 0,1-2-6 0 0,-1 1 0 0 0,1 0 0 0 0,0 0-1 0 0,0-1 1 0 0,-1 1 0 0 0,1 0 0 0 0,0 0 0 0 0,0-1 0 0 0,0 1 0 0 0,0 0 0 0 0,0 0 0 0 0,0-1 0 0 0,0 1-1 0 0,0 0 1 0 0,0 0 0 0 0,0-1 0 0 0,1 1 0 0 0,-1 0 0 0 0,0 0 0 0 0,1 0 6 0 0,2 3-150 0 0,-2-1-902 0 0,-7 1-1674 0 0,-2 1-6392 0 0</inkml:trace>
  <inkml:trace contextRef="#ctx0" brushRef="#br0" timeOffset="1049.209">7787 511 4144 0 0,'0'0'319'0'0,"0"-1"-210"0"0,0-5 523 0 0,0 5 2589 0 0,0 0 2341 0 0,0-1-2242 0 0,1 3 3975 0 0,0 2-6995 0 0,0 0 0 0 0,0 1-1 0 0,0-1 1 0 0,-1 0 0 0 0,1 0 0 0 0,-1 1 0 0 0,1 1-300 0 0,1 13 344 0 0,0-10-220 0 0,-1-1 0 0 0,0 1 1 0 0,0-1-1 0 0,-1 1 1 0 0,1 0-1 0 0,-2 7-124 0 0,0-2 231 0 0,1-1 0 0 0,0 1 0 0 0,2 11-231 0 0,1 17 307 0 0,5 63 532 0 0,-3-77-1021 0 0,-5-26 122 0 0,0-1 115 0 0,0 0 13 0 0,0 0 1 0 0,0 0 22 0 0,-1 0-75 0 0,0-1-1 0 0,1 0 1 0 0,-1 0-1 0 0,1 0 1 0 0,-1 0-1 0 0,1 0 1 0 0,0 0-1 0 0,-1 0 1 0 0,1 0-1 0 0,0 0 1 0 0,0-1-1 0 0,-1 1 1 0 0,1 0-1 0 0,0 0 1 0 0,0 0-1 0 0,0 0-15 0 0,0-1 24 0 0,-3-15 29 0 0,-1-10 22 0 0,3 20-84 0 0,0 0 0 0 0,0 1-1 0 0,0-1 1 0 0,0 1 0 0 0,-3-6 9 0 0,2 6-54 0 0,0-1 0 0 0,0 0 1 0 0,1-1-1 0 0,0 1 0 0 0,0-6 54 0 0,3-32 199 0 0,3 1-1 0 0,1 0 0 0 0,4-7-198 0 0,-2 9 8 0 0,-7 34-2 0 0,1 0 0 0 0,0 0-1 0 0,0 1 1 0 0,1-1 0 0 0,0 1 0 0 0,0 0-1 0 0,1-1 1 0 0,0 1 0 0 0,0 1 0 0 0,0-1-1 0 0,1 1 1 0 0,0 0 0 0 0,1-1-6 0 0,-5 6 2 0 0,1 0 0 0 0,-1 0-1 0 0,0 0 1 0 0,1 0 0 0 0,-1 0 0 0 0,1 1 0 0 0,0-1 0 0 0,-1 0 0 0 0,1 1 0 0 0,0-1 0 0 0,-1 1 0 0 0,1 0 0 0 0,0-1 0 0 0,-1 1-1 0 0,1 0 1 0 0,0 0 0 0 0,0 0 0 0 0,-1 0 0 0 0,1 0 0 0 0,0 1 0 0 0,-1-1 0 0 0,1 0 0 0 0,0 1 0 0 0,-1-1 0 0 0,1 1 0 0 0,0 0-1 0 0,-1 0 1 0 0,1-1 0 0 0,-1 1 0 0 0,1 0 0 0 0,0 1-2 0 0,6 4-4 0 0,-1 0 1 0 0,0 0-1 0 0,-1 0 0 0 0,1 1 0 0 0,1 3 4 0 0,-6-8 0 0 0,11 15-21 0 0,-1 0 0 0 0,0 0 0 0 0,-2 1 0 0 0,0 1 0 0 0,0 0 0 0 0,-2 0 0 0 0,-1 1 0 0 0,0 0 0 0 0,-1 0 0 0 0,-1 1 0 0 0,-1 0 0 0 0,0 16 21 0 0,-3-32-24 0 0,-1 0 0 0 0,0 0 1 0 0,-1 0-1 0 0,1 0 1 0 0,-1 1-1 0 0,0-1 0 0 0,0 0 1 0 0,-1 0-1 0 0,1 0 0 0 0,-1 0 24 0 0,-5 8-101 0 0,1 0 0 0 0,-8 11 101 0 0,-5 9 219 0 0,16-27-196 0 0,-1-1 1 0 0,0 0 0 0 0,1 0 0 0 0,-2 0-1 0 0,1-1 1 0 0,0 0 0 0 0,-1 1-1 0 0,0-2 1 0 0,0 1 0 0 0,0 0 0 0 0,0-1-1 0 0,-1 0 1 0 0,0 0 0 0 0,1-1-1 0 0,-1 1 1 0 0,0-1 0 0 0,0-1 0 0 0,0 1-1 0 0,-5 0-23 0 0,-1 0-292 0 0,0 0-1 0 0,0-1 0 0 0,0 0 0 0 0,0-1 1 0 0,0-1-1 0 0,0 0 0 0 0,0 0 1 0 0,0-1-1 0 0,-10-4 293 0 0,4-1-2677 0 0,1-1-6512 0 0</inkml:trace>
  <inkml:trace contextRef="#ctx0" brushRef="#br0" timeOffset="1403.726">8573 258 19351 0 0,'-6'-27'2062'0'0,"6"26"-2011"0"0,-1-1 1 0 0,1 1-1 0 0,-1 0 1 0 0,1 0-1 0 0,-1 0 1 0 0,0 0-1 0 0,0 0 1 0 0,1 0-1 0 0,-1 1 1 0 0,0-1-1 0 0,0 0 1 0 0,0 0 0 0 0,0 0-1 0 0,0 1 1 0 0,0-1-1 0 0,0 1 1 0 0,0-1-1 0 0,0 1 1 0 0,0-1-1 0 0,-1 1 1 0 0,1-1-1 0 0,0 1 1 0 0,0 0-1 0 0,0 0 1 0 0,-1 0-1 0 0,1 0 1 0 0,0 0-1 0 0,0 0 1 0 0,0 0-1 0 0,-1 0 1 0 0,1 0 0 0 0,0 0-1 0 0,0 1 1 0 0,0-1-52 0 0,-5 1 284 0 0,0 0 0 0 0,0 1 0 0 0,0 0 0 0 0,0 0 1 0 0,1 0-1 0 0,-3 2-284 0 0,2 0 108 0 0,1-1 0 0 0,0 1 1 0 0,0-1-1 0 0,0 1 0 0 0,0 1 0 0 0,1-1 0 0 0,0 1 1 0 0,0-1-1 0 0,-2 4-108 0 0,-5 8 153 0 0,1 0 0 0 0,-2 8-153 0 0,-9 12 223 0 0,8-12 69 0 0,1 0 0 0 0,0 1 0 0 0,-2 12-292 0 0,-23 78 439 0 0,26-80-496 0 0,6-15 57 0 0,0-1 0 0 0,1 1 0 0 0,0 13 0 0 0,3-24 0 0 0,0 1 0 0 0,1 0 0 0 0,0-1 0 0 0,1 1 0 0 0,0 0 0 0 0,1-1 0 0 0,0 1 0 0 0,2 6 0 0 0,0-5 78 0 0,1 1 0 0 0,0 0-1 0 0,1-1 1 0 0,0 0 0 0 0,3 3-78 0 0,-6-9-327 0 0,1 0 1 0 0,0-1-1 0 0,0 1 0 0 0,1-1 1 0 0,1 1 326 0 0,-1-1-1240 0 0,0-1 0 0 0,-1 0 1 0 0,1 0-1 0 0,1 0 0 0 0,-1-1 1 0 0,2 1 1239 0 0,13 4-8157 0 0</inkml:trace>
  <inkml:trace contextRef="#ctx0" brushRef="#br0" timeOffset="1751.292">8867 531 19351 0 0,'0'0'439'0'0,"0"0"62"0"0,-6 5 502 0 0,1 0-829 0 0,1 1-1 0 0,0-1 1 0 0,0 1-1 0 0,0 0 1 0 0,1 1-1 0 0,0-1 1 0 0,0 0-1 0 0,0 1 1 0 0,1 0-1 0 0,0-1 1 0 0,0 1-1 0 0,1 0 1 0 0,0 0-1 0 0,0 0 1 0 0,1 3-174 0 0,-2 18 486 0 0,3-1 0 0 0,0 1 0 0 0,1 3-486 0 0,3 50 654 0 0,-5-36 141 0 0,-3-1 0 0 0,-2 10-795 0 0,3-38 5 0 0,1 0 0 0 0,1 1 1 0 0,1 11-6 0 0,1 13 171 0 0,1-13 35 0 0,-2-22-136 0 0,0 1 0 0 0,-1-1 0 0 0,0 0 0 0 0,0 1 0 0 0,0-1 0 0 0,-1 5-70 0 0,-2-1 72 0 0,2-8 19 0 0,1-2 5 0 0,0 0 0 0 0,0 0 0 0 0,0 0 9 0 0,0 0 39 0 0,0-1-130 0 0,0 1-1 0 0,1 0 0 0 0,-1 0 0 0 0,0 0 0 0 0,1-1 0 0 0,-1 1 0 0 0,0 0 0 0 0,0 0 0 0 0,1-1 0 0 0,-1 1 1 0 0,0 0-1 0 0,0-1 0 0 0,0 1 0 0 0,0 0 0 0 0,1 0 0 0 0,-1-1 0 0 0,0 1 0 0 0,0 0 0 0 0,0-1 0 0 0,0 1 1 0 0,0 0-1 0 0,0-1 0 0 0,0 1 0 0 0,0-1 0 0 0,0 1 0 0 0,0 0 0 0 0,0-1-13 0 0,1-10 98 0 0,-1 11-78 0 0,2-164 587 0 0,-3 139-628 0 0,-4-23 21 0 0,2 23-291 0 0,0-25 291 0 0,2-9-66 0 0,0 2 23 0 0,3-1 0 0 0,3-9 43 0 0,0 21 0 0 0,0 0 0 0 0,3-2 0 0 0,-6 33 12 0 0,1-1 65 0 0,1 0 0 0 0,0 0 0 0 0,2-4-77 0 0,-4 16 17 0 0,-1 1 0 0 0,1-1 0 0 0,-1 1-1 0 0,1-1 1 0 0,0 1 0 0 0,0 0 0 0 0,1 0 0 0 0,-1 0 0 0 0,0 0 0 0 0,1 0 0 0 0,0 1 0 0 0,0-1 0 0 0,0 1 0 0 0,0-1-1 0 0,0 1 1 0 0,1 0-17 0 0,-4 2 10 0 0,1 0 0 0 0,0 0 0 0 0,0 0-1 0 0,-1 1 1 0 0,1-1 0 0 0,0 0-1 0 0,0 0 1 0 0,-1 1 0 0 0,1-1 0 0 0,0 0-1 0 0,-1 1 1 0 0,1-1 0 0 0,0 0-1 0 0,-1 1 1 0 0,1-1 0 0 0,-1 1 0 0 0,1-1-1 0 0,-1 1 1 0 0,1 0 0 0 0,-1-1-10 0 0,1 1 4 0 0,5 4-48 0 0,0 0 0 0 0,-1 0 0 0 0,0 0 0 0 0,0 1 0 0 0,0 0 0 0 0,-1 0 0 0 0,0 0 0 0 0,0 1 0 0 0,0-1 0 0 0,-1 1 0 0 0,0 0 0 0 0,0 0 44 0 0,-2-4-6 0 0,5 12 42 0 0,-1 0 0 0 0,0 0 0 0 0,-2 1 0 0 0,1 2-36 0 0,-3-13 14 0 0,-1 0 0 0 0,0 1 1 0 0,0-1-1 0 0,0 0 0 0 0,0 0 0 0 0,-1 0 1 0 0,0 0-1 0 0,0 0 0 0 0,0 0 1 0 0,-1-1-1 0 0,1 1 0 0 0,-1 0 1 0 0,0-1-1 0 0,-1 1 0 0 0,0 1-14 0 0,-2 1-200 0 0,1-1 1 0 0,-1 1-1 0 0,0-1 1 0 0,0-1-1 0 0,-1 1 0 0 0,1-1 1 0 0,-1 0-1 0 0,-1 0 1 0 0,1 0-1 0 0,-1-1 0 0 0,1 0 1 0 0,-1-1-1 0 0,0 1 1 0 0,-1-1-1 0 0,1-1 0 0 0,0 1 1 0 0,-3-1 199 0 0,7-1-397 0 0,0 0 0 0 0,-1-1 0 0 0,1 0 0 0 0,-1 1 0 0 0,1-1 0 0 0,-1 0-1 0 0,1-1 1 0 0,-1 1 0 0 0,1-1 0 0 0,-2 0 397 0 0,-5-6-1532 0 0</inkml:trace>
  <inkml:trace contextRef="#ctx0" brushRef="#br0" timeOffset="2083.439">9265 445 14744 0 0,'0'0'1136'0'0,"0"-5"-678"0"0,1 2 3309 0 0,-1 3-3617 0 0,0 0 1 0 0,0-1-1 0 0,0 1 1 0 0,0 0 0 0 0,0 0-1 0 0,0 0 1 0 0,0 0-1 0 0,0 0 1 0 0,1-1 0 0 0,-1 1-1 0 0,0 0 1 0 0,0 0-1 0 0,0 0 1 0 0,0 0 0 0 0,0 0-1 0 0,0 0 1 0 0,0 0-1 0 0,0 0 1 0 0,0-1-1 0 0,1 1 1 0 0,-1 0 0 0 0,0 0-1 0 0,0 0 1 0 0,0 0-1 0 0,0 0 1 0 0,0 0 0 0 0,0 0-1 0 0,1 0 1 0 0,-1 0-1 0 0,0 0 1 0 0,0 0-1 0 0,0 0 1 0 0,0 0 0 0 0,0 0-1 0 0,1 0 1 0 0,-1 0-1 0 0,0 0 1 0 0,0 0 0 0 0,0 0-1 0 0,0 0 1 0 0,0 0-1 0 0,0 0 1 0 0,1 0-1 0 0,-1 0 1 0 0,0 0 0 0 0,0 0-1 0 0,0 0 1 0 0,0 0-151 0 0,4 9 2354 0 0,-1 20-3232 0 0,-2-21 1648 0 0,3 14-725 0 0,-2-9-40 0 0,-1 1 0 0 0,1 12-5 0 0,1 28 58 0 0,-2-35-82 0 0,0 0-1 0 0,-1 1 1 0 0,-2 15 24 0 0,1-32-100 0 0,1-1 0 0 0,0 0 0 0 0,0 0 0 0 0,0 0 0 0 0,1 0 0 0 0,-1 1 0 0 0,0-1 0 0 0,1 0 0 0 0,-1 0 0 0 0,1 0 0 0 0,0 0 0 0 0,0 0 0 0 0,0 1 100 0 0,2 5-1222 0 0,-2 3-5440 0 0,-5-2-2125 0 0</inkml:trace>
  <inkml:trace contextRef="#ctx0" brushRef="#br0" timeOffset="2422.294">9353 145 19783 0 0,'0'0'447'0'0,"0"0"62"0"0,0 0 34 0 0,0-2-60 0 0,0 2-451 0 0,0-1 0 0 0,0 1 0 0 0,0 0 1 0 0,0-1-1 0 0,0 1 0 0 0,1-1 1 0 0,-1 1-1 0 0,0-1 0 0 0,0 1 0 0 0,0 0 1 0 0,1-1-1 0 0,-1 1 0 0 0,0-1 1 0 0,0 1-1 0 0,1 0 0 0 0,-1-1 0 0 0,0 1 1 0 0,1 0-1 0 0,-1 0 0 0 0,0-1 0 0 0,1 1 1 0 0,-1 0-1 0 0,1 0 0 0 0,-1-1 1 0 0,0 1-1 0 0,1 0 0 0 0,-1 0 0 0 0,1 0 1 0 0,-1 0-1 0 0,1 0 0 0 0,-1 0 0 0 0,1 0 1 0 0,-1 0-1 0 0,1 0 0 0 0,-1 0 1 0 0,0 0-1 0 0,1 0 0 0 0,-1 0 0 0 0,1 0 1 0 0,-1 0-1 0 0,1 0 0 0 0,-1 0 0 0 0,1 0 1 0 0,-1 1-1 0 0,0-1 0 0 0,1 0 1 0 0,-1 0-1 0 0,1 1 0 0 0,-1-1 0 0 0,0 0 1 0 0,1 1-33 0 0,0-1 160 0 0,5 4 140 0 0,1 0-1 0 0,0 0 1 0 0,-1 1 0 0 0,1-1-1 0 0,-2 2 1 0 0,1-1-1 0 0,0 1 1 0 0,-1 0-1 0 0,4 5-299 0 0,6 5 339 0 0,5 9 59 0 0,0 0-1 0 0,-2 2 1 0 0,-1 0-1 0 0,2 5-397 0 0,-2 1 301 0 0,-2 1 0 0 0,-1 0-1 0 0,-2 1 1 0 0,4 20-301 0 0,-11-30 89 0 0,-1 0 0 0 0,0 0 1 0 0,-3 1-1 0 0,0-1 0 0 0,-1 1 0 0 0,-1-1 0 0 0,-2 4-89 0 0,1-11 27 0 0,-2 0 0 0 0,1 0 0 0 0,-2 0 0 0 0,-1 0 0 0 0,0-1 0 0 0,-1 1 0 0 0,-1-2 0 0 0,0 1 1 0 0,-9 12-28 0 0,5-11-2881 0 0,-1-1 1 0 0,-1 0 0 0 0,0-1 2880 0 0,-8 7-9290 0 0</inkml:trace>
  <inkml:trace contextRef="#ctx0" brushRef="#br0" timeOffset="2770.059">9849 25 14280 0 0,'5'-6'1485'0'0,"-3"4"-1206"0"0,0 1 0 0 0,0-1 0 0 0,0 0 0 0 0,1 1 1 0 0,-1-1-1 0 0,0 1 0 0 0,1 0 0 0 0,-1 0 0 0 0,0 0 0 0 0,1 0 0 0 0,-1 0 1 0 0,1 0-1 0 0,0 0 0 0 0,-1 1 0 0 0,1 0 0 0 0,0-1 0 0 0,-1 1 1 0 0,1 0-1 0 0,2 1-279 0 0,-1-1 324 0 0,-1 1 0 0 0,1 0 0 0 0,-1 0 0 0 0,1 0 0 0 0,0 0 0 0 0,-1 1 0 0 0,0-1 0 0 0,1 1 0 0 0,-1 0 0 0 0,0 0 0 0 0,0 0 0 0 0,0 1 0 0 0,2 1-324 0 0,4 4 363 0 0,-1 0 1 0 0,0 0-1 0 0,-1 1 1 0 0,0-1 0 0 0,0 2-1 0 0,-1-1 1 0 0,3 6-364 0 0,5 16 327 0 0,-2 1 0 0 0,0 0-1 0 0,-3 1 1 0 0,5 29-327 0 0,-10-45 81 0 0,10 45 187 0 0,-4 1 1 0 0,0 17-269 0 0,-7-37 34 0 0,-2 0 1 0 0,-2-1 0 0 0,-5 38-35 0 0,3-60 65 0 0,1 6 46 0 0,-2 0-1 0 0,-1 0 1 0 0,-2 0 0 0 0,-3 8-111 0 0,2-12-120 0 0,-2 0 0 0 0,0-1 0 0 0,-1 0 0 0 0,-8 9 120 0 0,8-14-2739 0 0,0-2 0 0 0,-1 1 0 0 0,-10 7 2739 0 0,-20 18-9306 0 0</inkml:trace>
  <inkml:trace contextRef="#ctx0" brushRef="#br0" timeOffset="5145.551">8 1943 15056 0 0,'0'0'340'0'0,"0"0"50"0"0,0 0 25 0 0,0 0-49 0 0,0-1-236 0 0,0-1 23 0 0,0 1 567 0 0,0 1 249 0 0,0 0 45 0 0,0 0-73 0 0,0 0-340 0 0,0 0-149 0 0,0 0-32 0 0,1 1-37 0 0,0 1-338 0 0,0 0 0 0 0,0 0 0 0 0,0 1 0 0 0,-1-1 0 0 0,1 0 0 0 0,0 0 0 0 0,-1 0 0 0 0,0 0 0 0 0,0 1 0 0 0,0-1 0 0 0,0 1-45 0 0,-1 32 287 0 0,0-16-8 0 0,3 68 1739 0 0,5 24-2018 0 0,-3 3 3106 0 0,-6-174-2174 0 0,-3-5-932 0 0,2 13 619 0 0,4-32-619 0 0,0 21 153 0 0,5-45 14 0 0,-3 77-112 0 0,1 0 1 0 0,2 0 0 0 0,8-23-56 0 0,-11 41 22 0 0,0 4-26 0 0,0 0 0 0 0,0 1 0 0 0,1 0 0 0 0,0-1 0 0 0,0 1 0 0 0,1 1 0 0 0,0-1 0 0 0,0 1 0 0 0,1 0 0 0 0,0 0 0 0 0,0 0 0 0 0,1 1 0 0 0,2-3 4 0 0,-6 8-3 0 0,0-1 1 0 0,0 1-1 0 0,0-1 0 0 0,0 1 1 0 0,0 0-1 0 0,0 0 0 0 0,0 0 1 0 0,0 1-1 0 0,1-1 0 0 0,-1 1 1 0 0,0-1-1 0 0,0 1 0 0 0,1 0 1 0 0,-1 1-1 0 0,0-1 0 0 0,0 0 1 0 0,1 1-1 0 0,-1 0 0 0 0,1 0 3 0 0,2 1-7 0 0,0 0 0 0 0,-1 0-1 0 0,1 0 1 0 0,0 1-1 0 0,-1 0 1 0 0,0 0 0 0 0,0 0-1 0 0,0 1 1 0 0,4 3 7 0 0,0 3 6 0 0,0 0-1 0 0,-1 1 1 0 0,0 0 0 0 0,-1 1 0 0 0,0-1-1 0 0,0 1 1 0 0,-2 1 0 0 0,1-1 0 0 0,2 13-6 0 0,-6-19 2 0 0,0-1 0 0 0,-1 1 0 0 0,0 0 0 0 0,0 0 0 0 0,-1 0 0 0 0,1 0 0 0 0,-1 0 0 0 0,-1 0-1 0 0,1 0 1 0 0,-1 0 0 0 0,0-1 0 0 0,0 1 0 0 0,-1 0 0 0 0,0 0 0 0 0,0-1 0 0 0,0 1 0 0 0,0-1 0 0 0,-1 0 0 0 0,0 0 0 0 0,0 0 0 0 0,-1 0 0 0 0,1 0 0 0 0,-5 4-2 0 0,-1-2-22 0 0,-1 0 0 0 0,0 0 0 0 0,-1-1 0 0 0,0 0 0 0 0,0-1 0 0 0,0 0 0 0 0,0-1 0 0 0,-8 2 22 0 0,-5 3 12 0 0,11-5-12 0 0,0-1 0 0 0,0 0 0 0 0,0-1 0 0 0,-1 0 0 0 0,1-1 0 0 0,0 0 0 0 0,-1-1 0 0 0,10-1-1 0 0,0 1 0 0 0,1-1 0 0 0,-1 1 0 0 0,0-1-1 0 0,0 0 1 0 0,1-1 0 0 0,-1 1 0 0 0,1-1 0 0 0,-1 1 0 0 0,1-1 1 0 0,-12-5-874 0 0,13 6-102 0 0,9-7-1271 0 0,4 0 162 0 0,2 0-370 0 0</inkml:trace>
  <inkml:trace contextRef="#ctx0" brushRef="#br0" timeOffset="5531.306">571 1845 14312 0 0,'1'-8'689'0'0,"1"-2"-317"0"0,0-1-1 0 0,0 1 1 0 0,-1-1 0 0 0,-1 0-1 0 0,0-2-371 0 0,3 3 1459 0 0,-2 8 5038 0 0,-5 23-5860 0 0,2-1 0 0 0,-1 13-637 0 0,1-8 702 0 0,-4 19-702 0 0,0 0 391 0 0,-1 3 202 0 0,4-31-413 0 0,1 0 1 0 0,1 0-1 0 0,0 0 0 0 0,1 0 0 0 0,2 5-180 0 0,-2 14 152 0 0,1-32-138 0 0,-1 0-1 0 0,0 0 0 0 0,1 0 1 0 0,0 0-1 0 0,0-1 0 0 0,0 3-13 0 0,4 17 283 0 0,-4-21-187 0 0,1 5-16 0 0,-2-2-168 0 0,0-4-456 0 0,0 0-204 0 0,0 0-1734 0 0,0 0-6783 0 0</inkml:trace>
  <inkml:trace contextRef="#ctx0" brushRef="#br0" timeOffset="5863.308">1111 1815 18367 0 0,'0'0'422'0'0,"0"0"56"0"0,0 0 30 0 0,0 0-65 0 0,-5 0-278 0 0,1 0-86 0 0,3 0 326 0 0,1 0 129 0 0,0 0 18 0 0,0 0-18 0 0,0 0-99 0 0,0 0-47 0 0,0 0-11 0 0,0 0-38 0 0,1 0-324 0 0,-1 0 0 0 0,1 0 0 0 0,-1 0 0 0 0,1 0-1 0 0,-1 0 1 0 0,1 0 0 0 0,-1 0 0 0 0,1 1 0 0 0,-1-1 0 0 0,0 0 0 0 0,1 0 0 0 0,-1 1 0 0 0,1-1 0 0 0,-1 0 0 0 0,0 0-1 0 0,1 1 1 0 0,-1-1 0 0 0,1 1 0 0 0,-1-1 0 0 0,0 0 0 0 0,0 1-15 0 0,6 4 76 0 0,0-4-4 0 0,1 1-1 0 0,-1-1 1 0 0,1-1-1 0 0,0 1 1 0 0,-1-1-1 0 0,1 0 1 0 0,0 0 0 0 0,-1-1-1 0 0,5 0-71 0 0,1-1 96 0 0,50-7 599 0 0,-47 5-647 0 0,0 2 0 0 0,0 0 1 0 0,0 0-1 0 0,1 2 0 0 0,8 0-48 0 0,-23 0-181 0 0,1 0 1 0 0,0 1-1 0 0,0-1 0 0 0,-1 0 0 0 0,1 1 1 0 0,0-1-1 0 0,-1 1 0 0 0,1 0 0 0 0,-1-1 0 0 0,1 1 1 0 0,0 0-1 0 0,0 1 181 0 0,-2-2-5883 0 0,0 0-1876 0 0</inkml:trace>
  <inkml:trace contextRef="#ctx0" brushRef="#br0" timeOffset="6217.5378">1057 2017 8752 0 0,'0'0'398'0'0,"0"0"-3"0"0,0 0 26 0 0,0 0 1042 0 0,0 0 486 0 0,0 0 99 0 0,2 0-121 0 0,2 0-1152 0 0,12 0 832 0 0,-1 0-1 0 0,1-1 0 0 0,7-2-1606 0 0,63-10 1343 0 0,-27 6-1139 0 0,-47 6-373 0 0,1 0 1 0 0,0 0 0 0 0,12 2 168 0 0,3 2-6226 0 0,-6 1-1401 0 0</inkml:trace>
  <inkml:trace contextRef="#ctx0" brushRef="#br0" timeOffset="6602.511">2050 1782 21191 0 0,'0'0'480'0'0,"0"0"67"0"0,0 0 32 0 0,0 0-58 0 0,0 2-340 0 0,-11 56 903 0 0,6-9-128 0 0,3 0-1 0 0,1 1 1 0 0,6 43-956 0 0,4 0 165 0 0,4 28-165 0 0,-4-93 72 0 0,-23-99 1904 0 0,-12-49-1976 0 0,9 45 0 0 0,9 33 61 0 0,1-1 0 0 0,2 0-1 0 0,2 0 1 0 0,2-1 0 0 0,2 1 0 0 0,2 0-1 0 0,8-41-60 0 0,-9 76-30 0 0,0 0-1 0 0,0 0 1 0 0,1 0-1 0 0,0 0 1 0 0,1 0-1 0 0,0 0 1 0 0,0 1-1 0 0,5-6 31 0 0,-7 9 14 0 0,1 1 0 0 0,0-1 0 0 0,0 1-1 0 0,0 0 1 0 0,0 0 0 0 0,0 0 0 0 0,1 0 0 0 0,-1 1 0 0 0,1 0-1 0 0,0-1 1 0 0,0 1 0 0 0,0 0 0 0 0,0 1 0 0 0,0-1-1 0 0,0 1 1 0 0,1 0 0 0 0,2-1-14 0 0,-2 2-10 0 0,0 0 0 0 0,0 0 1 0 0,0 0-1 0 0,-1 1 0 0 0,1 0 0 0 0,0 0 0 0 0,-1 0 0 0 0,1 1 1 0 0,-1-1-1 0 0,1 1 0 0 0,-1 0 0 0 0,0 0 0 0 0,0 1 0 0 0,0-1 1 0 0,0 1-1 0 0,0 0 0 0 0,0 0 0 0 0,-1 0 0 0 0,1 1 0 0 0,-1-1 1 0 0,0 1-1 0 0,0-1 0 0 0,0 1 0 0 0,-1 0 0 0 0,1 1 0 0 0,-1-1 1 0 0,0 0-1 0 0,0 1 0 0 0,-1-1 0 0 0,1 1 0 0 0,-1-1 0 0 0,0 2 10 0 0,1 3 9 0 0,0-1-1 0 0,-1 1 0 0 0,-1 0 0 0 0,0 1 0 0 0,0-1 0 0 0,0 0 0 0 0,-1 0 0 0 0,-2 6-8 0 0,2-9 1 0 0,-1 1 0 0 0,0-1 0 0 0,-1 0 0 0 0,1 0-1 0 0,-1 0 1 0 0,0 0 0 0 0,-1 0 0 0 0,0-1 0 0 0,1 1-1 0 0,-2-1 1 0 0,1 0 0 0 0,-2 1-1 0 0,-3 2-220 0 0,0 0 0 0 0,-1 0 1 0 0,0-1-1 0 0,0 0 0 0 0,0-1 0 0 0,-1 0 0 0 0,-11 4 220 0 0,-8 4-4049 0 0,26-13 1397 0 0</inkml:trace>
  <inkml:trace contextRef="#ctx0" brushRef="#br0" timeOffset="6950.006">2405 1662 7368 0 0,'0'-1'568'0'0,"13"-17"-211"0"0,-1 0 4579 0 0,-11 16-2115 0 0,-1 2-185 0 0,0 0-877 0 0,0 0-390 0 0,1 2-80 0 0,4 1-524 0 0,-4-2-639 0 0,1 0-1 0 0,-1 0 1 0 0,1 0-1 0 0,-1 0 0 0 0,0 1 1 0 0,0-1-1 0 0,0 0 1 0 0,0 0-1 0 0,1 1 1 0 0,-2-1-1 0 0,1 1 1 0 0,0-1-1 0 0,0 1-125 0 0,3 11 374 0 0,0 0-1 0 0,0 1 1 0 0,-2-1 0 0 0,0 1-1 0 0,1 10-373 0 0,4 131 685 0 0,-8-141-633 0 0,0 0 0 0 0,-1 0 0 0 0,-3 9-52 0 0,2-9-613 0 0,1-1 0 0 0,0 1 0 0 0,0 8 613 0 0,2-10-1242 0 0</inkml:trace>
  <inkml:trace contextRef="#ctx0" brushRef="#br0" timeOffset="7297.669">2821 1868 17047 0 0,'-1'-2'258'0'0,"0"1"-140"0"0,1 0 0 0 0,-1 0 0 0 0,1 0 0 0 0,-1 0 0 0 0,1 0 0 0 0,-1 1 0 0 0,0-1 0 0 0,1 0 0 0 0,-1 0 0 0 0,0 1 0 0 0,0-1 0 0 0,1 0 0 0 0,-1 1 0 0 0,0-1 0 0 0,-1 0-118 0 0,20-12 4094 0 0,-8 5-2448 0 0,-9 7-1546 0 0,0 0 1 0 0,0 0-1 0 0,0 0 0 0 0,0 0 0 0 0,1 0 0 0 0,-1 0 1 0 0,0 0-1 0 0,1 1 0 0 0,-1-1 0 0 0,1 0 1 0 0,-1 1-1 0 0,1-1-100 0 0,25-5 677 0 0,0 2 0 0 0,15-1-677 0 0,11-2 147 0 0,-13 3 60 0 0,23 0-207 0 0,8 0 113 0 0,139-20-1522 0 0,-186 24-238 0 0</inkml:trace>
  <inkml:trace contextRef="#ctx0" brushRef="#br0" timeOffset="7298.669">3282 1646 5984 0 0,'0'0'464'0'0,"0"-1"-306"0"0,0-5 336 0 0,3-6 6557 0 0,-2 6-4792 0 0,0 5-2024 0 0,-1 1-1 0 0,0-1 1 0 0,1 1 0 0 0,-1-1-1 0 0,0 1 1 0 0,1 0 0 0 0,-1-1-1 0 0,1 1 1 0 0,-1 0-1 0 0,1-1 1 0 0,-1 1 0 0 0,1 0-1 0 0,-1 0 1 0 0,0-1 0 0 0,1 1-1 0 0,-1 0 1 0 0,1 0-1 0 0,0 0 1 0 0,-1 0 0 0 0,1-1-1 0 0,-1 1 1 0 0,1 0 0 0 0,-1 0-1 0 0,1 0 1 0 0,-1 0-1 0 0,1 0 1 0 0,-1 1 0 0 0,1-1-235 0 0,18 1 1218 0 0,-13 1-1034 0 0,1 0 1 0 0,0 0-1 0 0,-1 1 1 0 0,1 0-1 0 0,-1 1 1 0 0,0-1-1 0 0,0 1 1 0 0,0 0-1 0 0,-1 1 0 0 0,2 0-184 0 0,10 8 180 0 0,-6-4 0 0 0,1 1 1 0 0,-1 1 0 0 0,-1 0-1 0 0,5 6-180 0 0,17 18 319 0 0,-28-31-279 0 0,0 1 0 0 0,0-1 0 0 0,-1 1 0 0 0,1-1 0 0 0,-1 1 0 0 0,-1 0-1 0 0,1 0 1 0 0,-1 0 0 0 0,0 1 0 0 0,2 4-40 0 0,-2 0 56 0 0,0 0 0 0 0,0 0 0 0 0,-1-1 0 0 0,0 1 0 0 0,-1 7-56 0 0,0-12 18 0 0,-1-1-1 0 0,1 1 1 0 0,-2-1 0 0 0,1 0 0 0 0,0 1-1 0 0,-1-1 1 0 0,1 0 0 0 0,-1 0 0 0 0,-1 0 0 0 0,1 0-1 0 0,0 0 1 0 0,-1-1 0 0 0,0 1 0 0 0,0-1-1 0 0,0 1-17 0 0,-9 9 88 0 0,-1-1 0 0 0,0 0 0 0 0,-2 0-88 0 0,6-6-6 0 0,1 0-1 0 0,-1 0 0 0 0,0-1 0 0 0,-1 0 1 0 0,0-1-1 0 0,-2 1 7 0 0,-17 5-3298 0 0,-14 2 3298 0 0,29-9-1680 0 0,1-3-15 0 0</inkml:trace>
  <inkml:trace contextRef="#ctx0" brushRef="#br0" timeOffset="11594.547">8533 1771 14744 0 0,'0'0'1136'0'0,"0"-1"-747"0"0,0-1-167 0 0,0 1-41 0 0,0 0 0 0 0,0 0 0 0 0,0 1 0 0 0,1-1 0 0 0,-1 0 0 0 0,0 0 0 0 0,1 0 0 0 0,-1 1 0 0 0,1-1-1 0 0,-1 0 1 0 0,1 0 0 0 0,-1 1 0 0 0,1-1 0 0 0,0 1 0 0 0,-1-1 0 0 0,1 0 0 0 0,0 1 0 0 0,-1-1 0 0 0,1 1-1 0 0,0-1 1 0 0,0 1 0 0 0,-1 0 0 0 0,2-1-181 0 0,20-7 2405 0 0,-20 7-2176 0 0,21-4 311 0 0,0 1 0 0 0,0 0-1 0 0,1 2 1 0 0,-1 1 0 0 0,1 0 0 0 0,-1 2 0 0 0,5 1-540 0 0,3 6-1018 0 0,-31-8-766 0 0</inkml:trace>
  <inkml:trace contextRef="#ctx0" brushRef="#br0" timeOffset="11964.448">8468 1926 10136 0 0,'0'0'777'0'0,"0"0"-304"0"0,0 0 598 0 0,0 0 312 0 0,0 0 66 0 0,0 0-36 0 0,1 2-205 0 0,1-1-921 0 0,0 1 0 0 0,0 0 0 0 0,1-1 0 0 0,-1 0 0 0 0,0 0 0 0 0,1 1 0 0 0,-1-1 0 0 0,0-1 0 0 0,1 1 0 0 0,0 0 0 0 0,-1-1 0 0 0,1 1 1 0 0,-1-1-1 0 0,1 0 0 0 0,0 1-287 0 0,10-1 463 0 0,0 0 0 0 0,9-2-463 0 0,9 0 728 0 0,69-6 720 0 0,36 0-3343 0 0,-111 8 719 0 0,-2-3-8 0 0</inkml:trace>
  <inkml:trace contextRef="#ctx0" brushRef="#br0" timeOffset="10861.683">7322 1743 13448 0 0,'-4'-14'1010'0'0,"1"-4"-574"0"0,3 16-245 0 0,0 0 0 0 0,0 0-1 0 0,0 0 1 0 0,0 0 0 0 0,-1 0-1 0 0,1 0 1 0 0,-1 0 0 0 0,1 0-1 0 0,-1 0 1 0 0,0 0 0 0 0,0 1-1 0 0,0-1-190 0 0,1 1 1259 0 0,0 1-67 0 0,0 0-330 0 0,0 0-146 0 0,0 0-32 0 0,0 0-48 0 0,1 2-184 0 0,1 1-358 0 0,0 0 1 0 0,0 0-1 0 0,0 0 0 0 0,-1 0 0 0 0,0 0 0 0 0,1 0 1 0 0,-1 1-1 0 0,0-1 0 0 0,0 2-94 0 0,6 36 510 0 0,-4-20-252 0 0,4 25 440 0 0,-1-1-1 0 0,-3 1 0 0 0,-2 39-697 0 0,-1 92 650 0 0,0-80-80 0 0,2-69-226 0 0,3 22-344 0 0,-2-22 256 0 0,0 21-256 0 0,0-29 448 0 0,-2-15 243 0 0,0-14-318 0 0,-10-160-18 0 0,0 38-198 0 0,6 65-127 0 0,-2-52 57 0 0,7 19-73 0 0,6-25-14 0 0,-1 67-2 0 0,2 0 1 0 0,14-49 1 0 0,-19 95 0 0 0,-1-1 0 0 0,2 1 0 0 0,0-1 0 0 0,-4 9 0 0 0,1 0 0 0 0,-1 0 0 0 0,1 0 0 0 0,0 0 0 0 0,0 0 0 0 0,0 1 0 0 0,0-1 0 0 0,1 1 0 0 0,-1-1 0 0 0,1 1 0 0 0,-1 0 0 0 0,3-1 0 0 0,-4 2-1 0 0,0 1-1 0 0,0-1 1 0 0,0 1 0 0 0,0 0 0 0 0,0 0-1 0 0,0-1 1 0 0,0 1 0 0 0,0 0-1 0 0,0 0 1 0 0,-1 0 0 0 0,1 0-1 0 0,0 0 1 0 0,0 0 0 0 0,0 0-1 0 0,0 1 1 0 0,0-1 0 0 0,0 0 0 0 0,0 0-1 0 0,0 1 1 0 0,0-1 1 0 0,2 2-9 0 0,0-1 0 0 0,0 1 0 0 0,-1 0 0 0 0,1-1 0 0 0,-1 1 1 0 0,1 1-1 0 0,-1-1 9 0 0,5 5-45 0 0,-1 1 0 0 0,1-1 0 0 0,4 9 45 0 0,-6-7-2 0 0,0 1 0 0 0,-1-1 0 0 0,0 1 0 0 0,0-1 0 0 0,-1 1 0 0 0,0 0 0 0 0,-1 1 0 0 0,0-1-1 0 0,-1 0 1 0 0,0 1 0 0 0,0-1 0 0 0,-2 9 2 0 0,0-4-4 0 0,0-1-1 0 0,-1 0 1 0 0,-1 1-1 0 0,0-1 1 0 0,-1 0-1 0 0,-1 0 1 0 0,0-1 0 0 0,-1 1-1 0 0,0-1 1 0 0,-1 0-1 0 0,0-1 1 0 0,-8 9 4 0 0,10-14 25 0 0,0-1 0 0 0,-1 0 0 0 0,0 0 1 0 0,0 0-1 0 0,0-1 0 0 0,-1 0 0 0 0,0 0-25 0 0,3-2-7 0 0,-1 0 0 0 0,1-1 0 0 0,0 0 0 0 0,-1 0-1 0 0,1 0 1 0 0,-1 0 0 0 0,0-1 0 0 0,0 1 0 0 0,0-1 0 0 0,1-1 0 0 0,-1 1-1 0 0,0-1 8 0 0,2 0-47 0 0,0-1-1 0 0,0 0 0 0 0,0 0 0 0 0,0 0 0 0 0,1 0 0 0 0,-1 0 0 0 0,1 0 0 0 0,-1-1 0 0 0,0 0 48 0 0,-6-3-369 0 0,-16-9-1765 0 0,24 13 594 0 0,1 1-57 0 0,0 0-17 0 0</inkml:trace>
  <inkml:trace contextRef="#ctx0" brushRef="#br0" timeOffset="11246.682">7753 1748 18223 0 0,'-2'-6'214'0'0,"1"0"0"0"0,0 0 0 0 0,0 0 0 0 0,1 0 0 0 0,0 0 0 0 0,0 0 0 0 0,0 0 0 0 0,1 0 0 0 0,-1 0 0 0 0,2 1 0 0 0,-1-1 0 0 0,1 0 0 0 0,-1 0 0 0 0,1 1 0 0 0,1-1 0 0 0,-1 1 0 0 0,1-1 0 0 0,0 1 0 0 0,3-3-214 0 0,-2 2 320 0 0,1 0 0 0 0,0 0 1 0 0,0 1-1 0 0,0-1 0 0 0,1 1 0 0 0,-1 1 1 0 0,1-1-1 0 0,1 1 0 0 0,-1 0 0 0 0,0 1 1 0 0,1-1-1 0 0,0 1 0 0 0,0 0 0 0 0,0 1 1 0 0,5-2-321 0 0,-2 2 97 0 0,-1 0 0 0 0,1 0 0 0 0,0 1 1 0 0,-1 1-1 0 0,1-1 0 0 0,1 1-97 0 0,-7 1 28 0 0,-1-1-1 0 0,1 1 1 0 0,0 0-1 0 0,-1 0 1 0 0,1 0 0 0 0,-1 0-1 0 0,1 1 1 0 0,-1-1-1 0 0,0 1 1 0 0,0 0-1 0 0,0 0 1 0 0,0 0-1 0 0,0 1 1 0 0,0-1-1 0 0,0 1 1 0 0,-1-1-1 0 0,2 3-27 0 0,0-1-25 0 0,-1 1 0 0 0,0 0 0 0 0,-1-1 0 0 0,1 1-1 0 0,-1 0 1 0 0,0 0 0 0 0,-1 0 0 0 0,1 1 0 0 0,-1-1 0 0 0,0 0-1 0 0,0 1 1 0 0,0-1 0 0 0,-1 1 0 0 0,0 3 25 0 0,0-1 47 0 0,0 1 0 0 0,-1-1 0 0 0,0 0 0 0 0,-1 0 0 0 0,0 0 0 0 0,0 0 0 0 0,-1 0 0 0 0,0 0 0 0 0,-2 3-47 0 0,-10 14-113 0 0,0-1-1 0 0,-2 0 1 0 0,-1-1-1 0 0,-19 18 114 0 0,14-15 90 0 0,11-14 120 0 0,0 0 0 0 0,-9 6-210 0 0,-19 19 293 0 0,32-29-285 0 0,2-2-8 0 0,0 0 1 0 0,1 0-1 0 0,0 1 1 0 0,0 0 0 0 0,0 0-1 0 0,-1 4 0 0 0,5-11 0 0 0,1 0 0 0 0,0 1 0 0 0,-1-1 0 0 0,1 0 0 0 0,0 1 0 0 0,0-1 0 0 0,0 0 0 0 0,-1 1 0 0 0,1-1 0 0 0,0 0 0 0 0,0 1 0 0 0,0-1 0 0 0,0 1 0 0 0,0-1 0 0 0,-1 0 0 0 0,1 1 0 0 0,0-1 0 0 0,0 0 0 0 0,0 1 0 0 0,0-1 0 0 0,0 1 0 0 0,0-1 0 0 0,0 0 0 0 0,0 1 0 0 0,1-1 0 0 0,-1 1 0 0 0,0-1 0 0 0,0 0 0 0 0,0 1 0 0 0,0-1 0 0 0,0 0 0 0 0,1 1 0 0 0,-1-1 0 0 0,0 0 0 0 0,0 1 0 0 0,1-1 0 0 0,-1 0 0 0 0,0 0 0 0 0,0 1 0 0 0,1-1 0 0 0,-1 0 0 0 0,0 0 0 0 0,1 1 0 0 0,-1-1 0 0 0,0 0 0 0 0,1 0 0 0 0,-1 0 0 0 0,1 0 0 0 0,0 1 0 0 0,2 1-19 0 0,0-1 1 0 0,0 1-1 0 0,1-1 0 0 0,-1 1 0 0 0,1-1 0 0 0,-1 0 1 0 0,1 0-1 0 0,-1-1 0 0 0,1 1 0 0 0,-1-1 0 0 0,1 0 1 0 0,0 0-1 0 0,-1 0 0 0 0,1 0 0 0 0,0 0 0 0 0,1-1 19 0 0,11-3-156 0 0,-1 0 0 0 0,0 0-1 0 0,6-4 157 0 0,9-2-94 0 0,60-23-1775 0 0,-74 26-651 0 0,-1-5-6010 0 0</inkml:trace>
  <inkml:trace contextRef="#ctx0" brushRef="#br0" timeOffset="7682.541">3975 1729 18887 0 0,'-2'-5'292'0'0,"0"0"-106"0"0,2-16 1614 0 0,0 19-616 0 0,0 2 388 0 0,0 0 76 0 0,0 14 479 0 0,0 3-1789 0 0,0 46-604 0 0,4 11 266 0 0,-4-58 262 0 0,1 1-1 0 0,-2-1 0 0 0,0 0 0 0 0,-3 10-261 0 0,1 0 270 0 0,2-22-221 0 0,1 0-1 0 0,0 0 1 0 0,0 0-1 0 0,0 0 1 0 0,1 0-1 0 0,-1 0 0 0 0,1 0 1 0 0,0 0-1 0 0,0 0 1 0 0,0 0-1 0 0,2 2-48 0 0,-3-5 4 0 0,1 0-1 0 0,-1 1 1 0 0,0-1-1 0 0,1 0 1 0 0,-1 1-1 0 0,0-1 0 0 0,0 0 1 0 0,0 1-1 0 0,0-1 1 0 0,0 2-4 0 0,-1 1-4 0 0,1 4 4 0 0,-3-8 10 0 0,0-6 12 0 0,-3-12 10 0 0,6 16-32 0 0,0 1 0 0 0,0-1 0 0 0,0 0 0 0 0,0 0 0 0 0,1 0 0 0 0,-1 1 0 0 0,0-1 0 0 0,1 0 0 0 0,-1 0 0 0 0,1 1 0 0 0,0-1 0 0 0,0 1 0 0 0,-1-1 0 0 0,2-1 0 0 0,18-23 0 0 0,-15 21 0 0 0,0-1 0 0 0,0 0 0 0 0,-1 0 0 0 0,2-4 0 0 0,0-3 12 0 0,17-32-43 0 0,7-8 31 0 0,-21 39 44 0 0,1 0-1 0 0,0 1 1 0 0,1 0-1 0 0,0 1 1 0 0,10-9-44 0 0,-19 19 2 0 0,0 0 0 0 0,1 0 0 0 0,-1 0 1 0 0,1 1-1 0 0,-1-1 0 0 0,1 1 0 0 0,0-1 1 0 0,-1 1-1 0 0,1 0 0 0 0,0 0 0 0 0,0 0 1 0 0,0 0-1 0 0,0 1 0 0 0,0-1 0 0 0,0 1 1 0 0,0-1-1 0 0,0 1 0 0 0,0 0 0 0 0,0 1 1 0 0,0-1-1 0 0,0 0 0 0 0,0 1 0 0 0,0 0 1 0 0,0-1-1 0 0,0 1 0 0 0,0 1 0 0 0,0-1 1 0 0,0 0-1 0 0,-1 1 0 0 0,1-1 0 0 0,0 1 1 0 0,-1 0-1 0 0,0-1 0 0 0,1 1 0 0 0,0 2-2 0 0,4 4-28 0 0,0 0-1 0 0,-1 0 0 0 0,0 1 0 0 0,0-1 1 0 0,-1 1-1 0 0,0 1 0 0 0,-1-1 0 0 0,1 3 29 0 0,1 6 11 0 0,0 1 0 0 0,-1-1 0 0 0,3 21-11 0 0,1-9 67 0 0,-1-6-1499 0 0,-4-15-3 0 0</inkml:trace>
  <inkml:trace contextRef="#ctx0" brushRef="#br0" timeOffset="8198.954">4637 1815 18863 0 0,'0'0'430'0'0,"0"0"55"0"0,0 0 28 0 0,0 0-53 0 0,2 0-301 0 0,21-1 1338 0 0,0 0 1 0 0,23-4-1498 0 0,-30 3 268 0 0,-11 1-222 0 0,0 0 0 0 0,0 0 0 0 0,-1-1 0 0 0,1 0 1 0 0,0 1-1 0 0,-1-1 0 0 0,0-1 0 0 0,1 1 0 0 0,-1-1 1 0 0,0 1-1 0 0,0-1 0 0 0,0-1 0 0 0,-1 1 0 0 0,1 0 1 0 0,-1-1-1 0 0,0 0 0 0 0,3-2-46 0 0,-4 2 32 0 0,0 0-1 0 0,0 1 1 0 0,0-1 0 0 0,0 0-1 0 0,0 0 1 0 0,-1 0-1 0 0,1 0 1 0 0,-1 0 0 0 0,0 0-1 0 0,0-1 1 0 0,-1 1 0 0 0,1 0-1 0 0,-1 0 1 0 0,0-1 0 0 0,0 1-1 0 0,-1 0 1 0 0,1 0 0 0 0,-1-1-1 0 0,-1-2-31 0 0,1 4 55 0 0,0 0-1 0 0,0 0 1 0 0,0 0 0 0 0,0 0-1 0 0,-1 0 1 0 0,1 1-1 0 0,-1-1 1 0 0,0 0-1 0 0,0 1 1 0 0,0-1 0 0 0,0 1-1 0 0,0 0 1 0 0,-1 0-1 0 0,1 0 1 0 0,-1 0 0 0 0,-1-2-55 0 0,1 3 52 0 0,1 0 1 0 0,-1 0 0 0 0,0 0-1 0 0,1 0 1 0 0,-1 1 0 0 0,0-1-1 0 0,1 1 1 0 0,-1-1 0 0 0,0 1 0 0 0,0 0-1 0 0,0 0 1 0 0,1 0 0 0 0,-1 0-1 0 0,0 1 1 0 0,0-1 0 0 0,1 1-1 0 0,-1 0 1 0 0,0 0 0 0 0,1 0-53 0 0,-2 0-16 0 0,0 1 0 0 0,1 0-1 0 0,0 0 1 0 0,-1 1 0 0 0,1-1 0 0 0,0 1 0 0 0,0-1 0 0 0,0 1 0 0 0,1 0-1 0 0,-1 0 1 0 0,1 0 0 0 0,-1 0 0 0 0,1 1 16 0 0,-3 4 62 0 0,0 1 0 0 0,0 0 0 0 0,1 0 0 0 0,-2 6-62 0 0,2-2 21 0 0,0 0 0 0 0,0 0 0 0 0,1 0 0 0 0,1 1 0 0 0,0-1 0 0 0,1 1 0 0 0,1 9-21 0 0,0-15-1 0 0,1 0 0 0 0,0 1 0 0 0,0-1 0 0 0,1 0 0 0 0,0 0 1 0 0,0 0-1 0 0,1 0 0 0 0,0-1 0 0 0,1 1 0 0 0,0-1 0 0 0,0 0 0 0 0,0 0 0 0 0,2 1 1 0 0,1 0 0 0 0,-4-7 0 0 0,0 0 0 0 0,0 0 0 0 0,0 0 0 0 0,0 0 0 0 0,0-1 0 0 0,0 1 0 0 0,0-1 0 0 0,0 0 0 0 0,0 0 0 0 0,0 0 0 0 0,0 0 0 0 0,0 0 0 0 0,0-1 0 0 0,0 1 0 0 0,0-1 0 0 0,0 0 0 0 0,0 0 0 0 0,0 0 0 0 0,1-1 0 0 0,6-3 0 0 0,-1 0 0 0 0,1 0 0 0 0,-1-1 0 0 0,7-6 0 0 0,-13 10 0 0 0,1-1 0 0 0,-1 0 0 0 0,0 0 0 0 0,0 0 0 0 0,2-4 0 0 0,10-11 0 0 0,6 1 282 0 0,1 0 1 0 0,0 1-1 0 0,1 1 0 0 0,7-2-282 0 0,-12 10 186 0 0,-15 6-129 0 0,1 0 1 0 0,-1-1-1 0 0,1 1 1 0 0,-1-1-1 0 0,0 0 0 0 0,1 0 1 0 0,-1 0-1 0 0,0 0 1 0 0,0 0-1 0 0,-1 0 1 0 0,1-1-1 0 0,0 0 0 0 0,0 0-57 0 0,2-4 11 0 0,3 2-11 0 0,-6 5 0 0 0,0 0 0 0 0,0 0 0 0 0,0 0 0 0 0,0 0 0 0 0,0 0 0 0 0,0 1 0 0 0,0-1 0 0 0,0 1 0 0 0,-1-1 0 0 0,1 1 0 0 0,0 0 0 0 0,0-1 0 0 0,0 1 0 0 0,-1 0 0 0 0,1 0 0 0 0,0 1 0 0 0,-1-1 0 0 0,1 0 0 0 0,-1 0 0 0 0,1 1 0 0 0,3 3 0 0 0,1 0 0 0 0,-1 1 0 0 0,0-1 0 0 0,3 6 0 0 0,21 28 0 0 0,-17-23 0 0 0,0 1 0 0 0,-1 0 0 0 0,3 7 0 0 0,-8-15 0 0 0,0 0 0 0 0,1-1 0 0 0,-1 1 0 0 0,2-2 0 0 0,-1 1 0 0 0,1-1 0 0 0,0 0 0 0 0,2 1 0 0 0,11 10 0 0 0,-16-14-16 0 0,11 8-349 0 0,-16-12 265 0 0,0 0 0 0 0,0 0 1 0 0,0 0-1 0 0,1 1 0 0 0,-1-1 0 0 0,0 0 0 0 0,0 0 1 0 0,0 1-1 0 0,0-1 0 0 0,0 0 0 0 0,0 1 1 0 0,1-1-1 0 0,-1 0 0 0 0,0 0 0 0 0,0 1 1 0 0,0-1-1 0 0,0 0 0 0 0,0 1 0 0 0,0-1 1 0 0,0 0-1 0 0,0 1 0 0 0,0-1 0 0 0,-1 0 1 0 0,1 0-1 0 0,0 1 100 0 0,0 0-6283 0 0,0-1-2542 0 0</inkml:trace>
  <inkml:trace contextRef="#ctx0" brushRef="#br0" timeOffset="8569.321">5216 1709 23039 0 0,'0'0'528'0'0,"0"0"70"0"0,0 0 36 0 0,0 0-79 0 0,-2 2-363 0 0,-4 4-78 0 0,0 0 258 0 0,0 0 0 0 0,0 0 0 0 0,1 0-1 0 0,0 1 1 0 0,-3 4-372 0 0,-2 4 313 0 0,0 0 0 0 0,-2-1 0 0 0,1-1 0 0 0,-2 0 1 0 0,0-1-1 0 0,0 0 0 0 0,-9 5-313 0 0,-14 13-48 0 0,16-13 48 0 0,-1-1 0 0 0,-17 8 0 0 0,-4 4 0 0 0,36-24-38 0 0,1 0-1 0 0,0 0 1 0 0,0 1-1 0 0,0 0 1 0 0,1 0-1 0 0,-1 0 1 0 0,1 1 38 0 0,2-4-1404 0 0,2-2-511 0 0,3 1-107 0 0,7 2-24 0 0</inkml:trace>
  <inkml:trace contextRef="#ctx0" brushRef="#br0" timeOffset="8923.364">5501 1396 12896 0 0,'0'0'997'0'0,"0"0"-341"0"0,0 2 1011 0 0,0 1-966 0 0,-1 0 0 0 0,1 0 0 0 0,-1 0 0 0 0,0 0 1 0 0,0-1-1 0 0,-1 3-701 0 0,-5 16 2312 0 0,-36 239 2464 0 0,39-232-4095 0 0,2-1-1 0 0,0 19-680 0 0,0 5 618 0 0,1-29-593 0 0,1 0 0 0 0,1 0 0 0 0,1 0 0 0 0,1 1 0 0 0,0-2 1 0 0,2 1-1 0 0,2 2-25 0 0,-4-15 5 0 0,0-1 1 0 0,1 1-1 0 0,0-1 1 0 0,1 0 0 0 0,0 0-1 0 0,0-1 1 0 0,1 1-1 0 0,-1-1 1 0 0,2 0-1 0 0,-1-1 1 0 0,1 0-1 0 0,5 5-5 0 0,-10-11 15 0 0,0 1 0 0 0,0 0 0 0 0,0-1 0 0 0,0 1 0 0 0,0-1 0 0 0,0 1 0 0 0,0-1 0 0 0,1 0 0 0 0,-1 0 0 0 0,0 0 0 0 0,0 0 0 0 0,0 0 0 0 0,0 0 0 0 0,0-1 0 0 0,0 1 0 0 0,0-1 0 0 0,0 1 0 0 0,0-1 0 0 0,1 0-15 0 0,5-3-315 0 0,-1 1 1 0 0,1-1 0 0 0,6-4 314 0 0,-9 4-1771 0 0,1-1 0 0 0,-1 1 0 0 0,1-1 0 0 0,0-2 1771 0 0,-3 4-1457 0 0,15-16-7388 0 0</inkml:trace>
  <inkml:trace contextRef="#ctx0" brushRef="#br0" timeOffset="8924.364">5379 1643 14280 0 0,'0'0'654'0'0,"0"0"-11"0"0,1-2-414 0 0,1-6 53 0 0,-1 7-6 0 0,0 0 1 0 0,0-1-1 0 0,0 1 1 0 0,0 0 0 0 0,0 0-1 0 0,0 0 1 0 0,0 0-1 0 0,0 0 1 0 0,0 0 0 0 0,1 0-1 0 0,-1 0 1 0 0,0 0 0 0 0,1 1-1 0 0,-1-1 1 0 0,1 0-277 0 0,2-1 805 0 0,1 0-452 0 0,0 0 1 0 0,-1 0-1 0 0,1 0 0 0 0,0 1 1 0 0,0 0-1 0 0,0 0 0 0 0,0 0 1 0 0,0 0-1 0 0,4 1-353 0 0,13-3 545 0 0,-18 2-463 0 0,0 1-1 0 0,0-1 0 0 0,0 1 0 0 0,0 0 1 0 0,0 0-1 0 0,1 0-81 0 0,45 2 230 0 0,-2-1-2273 0 0,43 6 2043 0 0,-61-2-5760 0 0,-6 1-1850 0 0</inkml:trace>
  <inkml:trace contextRef="#ctx0" brushRef="#br0" timeOffset="9270.912">6480 1959 14744 0 0,'0'0'1136'0'0,"-2"0"-635"0"0,-11-3 187 0 0,5 1 2398 0 0,9 2-2917 0 0,-1-1-1 0 0,0 1 1 0 0,1 0-1 0 0,-1-1 1 0 0,0 1-1 0 0,1 0 1 0 0,-1-1-1 0 0,0 1 1 0 0,0-1-1 0 0,0 1 0 0 0,1 0 1 0 0,-1-1-1 0 0,0 1 1 0 0,0-1-1 0 0,0 1 1 0 0,0-1-1 0 0,0 1 1 0 0,0-1-1 0 0,0 1 1 0 0,0 0-1 0 0,0-1 1 0 0,0 1-1 0 0,0-1-168 0 0,1-4 157 0 0,1-6 2091 0 0,-2 11-2244 0 0,0-1 1 0 0,0 1 0 0 0,0-1 0 0 0,0 1 0 0 0,0-1-1 0 0,0 1 1 0 0,0-1 0 0 0,1 1 0 0 0,-1-1 0 0 0,0 0-1 0 0,0 1 1 0 0,0-1 0 0 0,1 1 0 0 0,-1-1-1 0 0,0 1 1 0 0,0 0 0 0 0,1-1 0 0 0,-1 1 0 0 0,1-1-1 0 0,-1 1 1 0 0,0-1 0 0 0,1 1 0 0 0,-1 0 0 0 0,1-1-1 0 0,-1 1 1 0 0,1 0-5 0 0,20-15 683 0 0,-20 14-847 0 0,-1 1-908 0 0,0 0-424 0 0,-4 2-88 0 0,-15 3-15 0 0</inkml:trace>
  <inkml:trace contextRef="#ctx0" brushRef="#br0" timeOffset="9772.3528">6470 2161 13824 0 0,'-20'3'1617'0'0,"19"-3"-1480"0"0,1 0-1 0 0,-1 0 1 0 0,0 0 0 0 0,1 1-1 0 0,-1-1 1 0 0,1 0-1 0 0,-1 1 1 0 0,0-1-1 0 0,1 0 1 0 0,-1 1-1 0 0,1-1 1 0 0,-1 0 0 0 0,1 1-1 0 0,-1-1 1 0 0,1 1-1 0 0,-1-1 1 0 0,1 1-1 0 0,-1-1 1 0 0,1 1-1 0 0,-1 0 1 0 0,1-1 0 0 0,0 1-1 0 0,0-1 1 0 0,-1 1-1 0 0,1 0 1 0 0,0-1-1 0 0,0 1 1 0 0,0 0 0 0 0,-1-1-1 0 0,1 1-136 0 0,0 2 614 0 0,-1 0-1 0 0,1-1 1 0 0,-1 1 0 0 0,0-1-1 0 0,0 1 1 0 0,0-1 0 0 0,0 1-1 0 0,-2 0-613 0 0,8 13 2600 0 0,-5-14-2211 0 0,0-1-250 0 0,0 5-83 0 0,0-5 145 0 0,11 5 1522 0 0,-15-8-1771 0 0,4 2-64 0 0,1 0 89 0 0,0 0-1 0 0,0 0 0 0 0,0 0 1 0 0,0 0-1 0 0,1 0 0 0 0,-1 0 1 0 0,0 0-1 0 0,0 0 1 0 0,0-1-1 0 0,0 1 0 0 0,0 0 1 0 0,0-1-1 0 0,0 1 0 0 0,0-1 1 0 0,0 1-1 0 0,0-1 0 0 0,0 0 1 0 0,0 1 23 0 0,22-22 570 0 0,-22 21-858 0 0,-1 1-178 0 0,0 0-41 0 0,0 0 96 0 0,0 0 427 0 0,0 0 190 0 0,0 0 32 0 0,-6 8 9 0 0,5-7-247 0 0,1 0 0 0 0,0 0 1 0 0,0 0-1 0 0,0 0 0 0 0,0 0 0 0 0,0 0 0 0 0,0-1 1 0 0,0 1-1 0 0,0 0 0 0 0,0 0 0 0 0,0 0 0 0 0,1 0 0 0 0,-1 0 1 0 0,0 0-1 0 0,1 0 0 0 0,-1 0-2 0 0,0-1-1 0 0,1 1 1 0 0,-1 0 0 0 0,0 0 0 0 0,0 0 0 0 0,1-1-1 0 0,-1 1 1 0 0,0 0 0 0 0,0 0 0 0 0,0 0 0 0 0,0 0-1 0 0,0 0 1 0 0,-1-1 0 0 0,1 1 0 0 0,0 0 0 0 0,0 0-1 0 0,0 0 3 0 0,-4 4-32 0 0,1-1 0 0 0,-1 1-1 0 0,1-1 1 0 0,-1 0-1 0 0,0 0 1 0 0,-1 0-1 0 0,-1 1 33 0 0,6-5 14 0 0,-1 1 203 0 0,-27-5-130 0 0,27 4-87 0 0,0-1 1 0 0,-1 1-1 0 0,1 0 0 0 0,0-1 1 0 0,0 1-1 0 0,0-1 1 0 0,0 1-1 0 0,0-1 0 0 0,0 0 1 0 0,0 1-1 0 0,0-1 1 0 0,0 0-1 0 0,0 0 0 0 0,1 0 1 0 0,-1 1-1 0 0,0-1 1 0 0,0 0-1 0 0,1 0 0 0 0,-1 0 1 0 0,0 0-1 0 0,1-1 0 0 0,-2-5 0 0 0,0 2 0 0 0,1 0 0 0 0,0 0 0 0 0,0 0 0 0 0,1 0 0 0 0,-1-5 0 0 0,1 8 0 0 0,1 0 0 0 0,-1 0 0 0 0,0 0 0 0 0,1 0 0 0 0,-1 0 0 0 0,1 1 0 0 0,0-1 0 0 0,0 0 0 0 0,-1 0 0 0 0,1 1 0 0 0,0-1 0 0 0,1 0 0 0 0,-1 1 0 0 0,0-1 0 0 0,0 1 0 0 0,1 0 0 0 0,0-2 0 0 0,10-8-74 0 0,-8 7 8 0 0,-1 0-1 0 0,1 1 1 0 0,0-1 0 0 0,0 1 0 0 0,0 0-1 0 0,1 0 1 0 0,-1 1 0 0 0,1-1-1 0 0,-1 1 1 0 0,1 0 0 0 0,0 0-1 0 0,0 0 1 0 0,2 0 66 0 0,-6 2 7 0 0,0 0 0 0 0,1 0 0 0 0,-1 0 0 0 0,0 0 0 0 0,0 0 0 0 0,1 0 0 0 0,-1 0 0 0 0,0 0 0 0 0,0 1 0 0 0,1-1 0 0 0,-1 0 0 0 0,0 1 0 0 0,0-1 0 0 0,0 1 0 0 0,0-1 0 0 0,0 1 0 0 0,1 0 0 0 0,-1-1 0 0 0,0 1 0 0 0,0 0 0 0 0,-1 0 0 0 0,1 0 0 0 0,0 0 0 0 0,0 0 0 0 0,0 0 0 0 0,-1 0 0 0 0,1 0 0 0 0,0 0 0 0 0,-1 0-7 0 0,3 4 90 0 0,0 1 0 0 0,-1-1 0 0 0,0 1 0 0 0,0 0 0 0 0,0 3-90 0 0,0 0-10 0 0,-1-4 16 0 0,-1 0 0 0 0,0-1 0 0 0,0 1 0 0 0,0-1 0 0 0,0 1 1 0 0,-1 0-1 0 0,0-1 0 0 0,0 1 0 0 0,-1 3-6 0 0,-2 8 13 0 0,2-2 19 0 0,2-9-16 0 0,-1 0-1 0 0,0-1 0 0 0,0 1 1 0 0,0 0-1 0 0,-1 0 0 0 0,1-1 1 0 0,-1 1-1 0 0,0-1 0 0 0,0 1 1 0 0,-1-1-1 0 0,-1 2-15 0 0,-10 11 88 0 0,-1-1 0 0 0,0-1 1 0 0,-2 0-1 0 0,1-1 0 0 0,-2-1 0 0 0,-4 2-88 0 0,-31 17-1000 0 0,-34 15 1000 0 0,23-18-6771 0 0,-10-5-2402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7:47.658"/>
    </inkml:context>
    <inkml:brush xml:id="br0">
      <inkml:brushProperty name="width" value="0.05" units="cm"/>
      <inkml:brushProperty name="height" value="0.05" units="cm"/>
    </inkml:brush>
  </inkml:definitions>
  <inkml:trace contextRef="#ctx0" brushRef="#br0">165 507 17335 0 0,'0'0'396'0'0,"0"-9"528"0"0,2-10-364 0 0,0 5 847 0 0,-2 13-1259 0 0,0 1 1 0 0,0 0-1 0 0,0 0 0 0 0,0 0 1 0 0,0-1-1 0 0,0 1 1 0 0,0 0-1 0 0,0 0 1 0 0,0 0-1 0 0,0 0 1 0 0,0-1-1 0 0,0 1 0 0 0,0 0 1 0 0,0 0-1 0 0,0 0 1 0 0,0-1-1 0 0,0 1 1 0 0,0 0-1 0 0,0 0 1 0 0,0 0-1 0 0,0-1 0 0 0,0 1 1 0 0,0 0-1 0 0,1 0 1 0 0,-1 0-1 0 0,0 0 1 0 0,0-1-1 0 0,0 1 1 0 0,0 0-1 0 0,0 0 0 0 0,0 0 1 0 0,1 0-1 0 0,-1 0 1 0 0,0-1-1 0 0,0 1 1 0 0,0 0-1 0 0,0 0 0 0 0,1 0 1 0 0,-1 0-1 0 0,0 0 1 0 0,0 0-149 0 0,4-1-926 0 0,-2 1 1271 0 0,6 16 157 0 0,-7-10-485 0 0,1 0 0 0 0,-1 0 0 0 0,0 1 0 0 0,-1-1 1 0 0,1 0-1 0 0,-1 1 0 0 0,-1-1 0 0 0,1 1 0 0 0,-1-1 1 0 0,0 2-18 0 0,-2 28 114 0 0,-1 9 51 0 0,2-34-133 0 0,1 0 0 0 0,0 0-1 0 0,1 0 1 0 0,0 2-32 0 0,1-4 0 0 0,0 0 0 0 0,0-1 0 0 0,1 1 0 0 0,0 0 0 0 0,0-1 0 0 0,2 2 0 0 0,-3-7 3 0 0,0-1 0 0 0,0 1 0 0 0,0-1 0 0 0,0 1 1 0 0,1-1-1 0 0,-1 0 0 0 0,2 2-3 0 0,6 0 34 0 0,-4-2-26 0 0,-2-1-2 0 0,0 0 1 0 0,0 0-1 0 0,0 0 0 0 0,0-1 0 0 0,0 1 0 0 0,0-1 0 0 0,0 0 1 0 0,0 0-1 0 0,0 0 0 0 0,0 0 0 0 0,1 0 0 0 0,-1-1 1 0 0,0 1-1 0 0,0-1 0 0 0,0 0 0 0 0,0 0 0 0 0,0 0 1 0 0,1-1-7 0 0,10-4 48 0 0,0-1 1 0 0,-1 0 0 0 0,3-4-49 0 0,-13 9 3 0 0,18-12 36 0 0,-2-2 0 0 0,0 0-1 0 0,0-2 1 0 0,12-15-39 0 0,-24 24 10 0 0,-1-1-1 0 0,0 0 1 0 0,-1 0-1 0 0,0-1 0 0 0,0 1 1 0 0,-1-1-1 0 0,2-10-9 0 0,-1 8 11 0 0,2-12 44 0 0,-2 1-1 0 0,3-21-54 0 0,2-10 38 0 0,1-7 27 0 0,-3 0 1 0 0,0-38-66 0 0,-8 96 2 0 0,2-29 44 0 0,-2-1-1 0 0,-2-28-45 0 0,2 60-5 0 0,-1 1 1 0 0,1-1-1 0 0,0 0 1 0 0,-1 0-1 0 0,1 1 0 0 0,-1-1 1 0 0,1 0-1 0 0,-1 1 0 0 0,0-1 1 0 0,0 0-1 0 0,1 1 0 0 0,-1-1 1 0 0,0 1-1 0 0,-2-2 5 0 0,3 3-1 0 0,0 0-1 0 0,0 0 0 0 0,-1 0 1 0 0,1 0-1 0 0,0-1 1 0 0,0 1-1 0 0,-1 0 0 0 0,1 0 1 0 0,0 0-1 0 0,0 0 0 0 0,-1 0 1 0 0,1 0-1 0 0,0 0 1 0 0,0 0-1 0 0,-1 0 0 0 0,1 0 1 0 0,0 0-1 0 0,-1 0 1 0 0,1 0-1 0 0,0 0 0 0 0,0 0 1 0 0,-1 0-1 0 0,1 0 1 0 0,0 1-1 0 0,0-1 0 0 0,-1 0 1 0 0,1 0-1 0 0,0 0 1 0 0,0 0-1 0 0,0 0 0 0 0,-1 1 2 0 0,0 0-3 0 0,0 0 0 0 0,0 0-1 0 0,0 0 1 0 0,1 0 0 0 0,-1 0-1 0 0,0 1 1 0 0,0-1 0 0 0,1 0-1 0 0,-1 1 1 0 0,0 0 3 0 0,-5 16-32 0 0,1 1 0 0 0,1-1 0 0 0,-2 18 32 0 0,-2 9-47 0 0,-27 152 82 0 0,2 75-35 0 0,10-72 169 0 0,-1-6 610 0 0,8 37-779 0 0,16-119 888 0 0,8 45-888 0 0,-2-100 286 0 0,3 1-286 0 0,-3-21 98 0 0,-5-28-54 0 0,1 1 0 0 0,0-1-1 0 0,0 0 1 0 0,1 0 0 0 0,0 0 0 0 0,1 0 0 0 0,0 0-1 0 0,0-1 1 0 0,1 0 0 0 0,0 0 0 0 0,0 0-1 0 0,4 3-43 0 0,-8-10 11 0 0,0 0-1 0 0,-1-1 1 0 0,1 1-1 0 0,0 0 1 0 0,0-1-1 0 0,-1 1 1 0 0,1-1-1 0 0,0 0 1 0 0,0 1-1 0 0,0-1 1 0 0,0 0-1 0 0,-1 1 1 0 0,1-1-1 0 0,0 0 1 0 0,0 0-1 0 0,0 0 1 0 0,0 1-1 0 0,0-1 1 0 0,0 0-1 0 0,0-1 1 0 0,0 1-1 0 0,0 0 1 0 0,0 0-1 0 0,0 0 1 0 0,0 0-1 0 0,-1-1 1 0 0,1 1-1 0 0,0 0 0 0 0,0-1 1 0 0,0 1-1 0 0,0-1 1 0 0,-1 1-1 0 0,1-1 1 0 0,0 1-1 0 0,0-1-10 0 0,3-2 37 0 0,-1-1 0 0 0,1 1 0 0 0,-1-1-1 0 0,0 0 1 0 0,3-4-37 0 0,0 0 36 0 0,-1-1 0 0 0,0 0 0 0 0,0-1 0 0 0,-1 1 1 0 0,0-1-1 0 0,-1 0 0 0 0,0 0 0 0 0,0-3-36 0 0,2-12 125 0 0,-1 1 0 0 0,0-24-125 0 0,-5 17-83 0 0,0 1 0 0 0,-3-1 1 0 0,0 1-1 0 0,-6-19 83 0 0,8 41-13 0 0,-2-14-19 0 0,-2 0 1 0 0,-1 1-1 0 0,0-1 1 0 0,-2 1 0 0 0,0 1-1 0 0,-1 0 1 0 0,-1 0-1 0 0,-1 1 1 0 0,-1-1 31 0 0,3 6-87 0 0,-1 0-1 0 0,-1 0 1 0 0,0 1 0 0 0,-3-2 87 0 0,8 9-28 0 0,0-1 0 0 0,0 0 0 0 0,1 0 0 0 0,0-1 1 0 0,0 0-1 0 0,1 0 0 0 0,-4-8 28 0 0,8 14-5 0 0,0 0 1 0 0,1 0-1 0 0,-1-1 0 0 0,1 1 1 0 0,0 0-1 0 0,0 0 0 0 0,0-1 1 0 0,0 1-1 0 0,0 0 0 0 0,0 0 1 0 0,0-1-1 0 0,1 1 0 0 0,-1 0 1 0 0,1 0-1 0 0,0 0 0 0 0,-1 0 1 0 0,1 0-1 0 0,0-1 0 0 0,0 1 1 0 0,0 1-1 0 0,1-1 0 0 0,-1 0 1 0 0,0 0-1 0 0,2-1 5 0 0,1-1-12 0 0,0-1-1 0 0,0 1 1 0 0,0-1-1 0 0,1 2 1 0 0,-1-1-1 0 0,1 0 1 0 0,0 1 0 0 0,0 0-1 0 0,1-1 13 0 0,148-61-804 0 0,-142 60 767 0 0,17-5-617 0 0,22-5 654 0 0,-24 8-653 0 0,0-2 0 0 0,1-1 653 0 0,4-5-3048 0 0,-20 7 1265 0 0</inkml:trace>
  <inkml:trace contextRef="#ctx0" brushRef="#br0" timeOffset="401.375">1 58 21743 0 0,'0'0'960'0'0,"0"0"200"0"0,0 0-928 0 0,0 0-232 0 0,0 0 0 0 0,14-3 0 0 0,-14 3 0 0 0,9 3 0 0 0,4 2 0 0 0,4 6 0 0 0,-4-3 0 0 0,0 4 0 0 0,0-1 0 0 0,-3 0 0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7:46.508"/>
    </inkml:context>
    <inkml:brush xml:id="br0">
      <inkml:brushProperty name="width" value="0.05" units="cm"/>
      <inkml:brushProperty name="height" value="0.05" units="cm"/>
    </inkml:brush>
  </inkml:definitions>
  <inkml:trace contextRef="#ctx0" brushRef="#br0">24 624 3224 0 0,'0'0'423'0'0,"0"0"566"0"0,-1 2 252 0 0,-6 14 1314 0 0,7-15-1458 0 0,-2 1-69 0 0,-10 14 1816 0 0,11-14-2047 0 0,1-2-11 0 0,0 0-32 0 0,0 0-122 0 0,0 3 197 0 0,0-2-790 0 0,0-1 0 0 0,0 1 0 0 0,0-1 0 0 0,0 0 0 0 0,-1 1 0 0 0,1-1 0 0 0,0 1 0 0 0,0-1 0 0 0,0 1 0 0 0,0-1 0 0 0,0 0 0 0 0,1 1 0 0 0,-1-1 0 0 0,0 1 0 0 0,0-1 1 0 0,0 0-1 0 0,0 1 0 0 0,0-1 0 0 0,1 1 0 0 0,-1-1 0 0 0,0 0 0 0 0,0 1 0 0 0,1-1-39 0 0,3 1 253 0 0,1 1 1 0 0,0-2-1 0 0,0 1 1 0 0,-1-1-1 0 0,1 1 1 0 0,0-1-1 0 0,0-1 1 0 0,0 1-1 0 0,-1-1 1 0 0,1 1 0 0 0,0-1-1 0 0,0-1 1 0 0,-1 1-1 0 0,3-2-253 0 0,2 0 284 0 0,0-1-1 0 0,-1-1 1 0 0,0 0-1 0 0,0 0 1 0 0,0 0 0 0 0,0-1-1 0 0,0-1-283 0 0,0 0 164 0 0,-1-1 0 0 0,0 0 1 0 0,0 0-1 0 0,0-1 0 0 0,1-3-164 0 0,-5 7 64 0 0,0 0 0 0 0,0 0 0 0 0,-1 0 0 0 0,0 0 0 0 0,0 0-1 0 0,0 0 1 0 0,0-1 0 0 0,-1 1 0 0 0,0-1 0 0 0,0 1 0 0 0,0-3-64 0 0,-2 2 125 0 0,0-1-1 0 0,0 1 1 0 0,0 0-1 0 0,0-1 1 0 0,-1 1 0 0 0,0 0-1 0 0,-2-3-124 0 0,3 5 19 0 0,-1 0 0 0 0,0 1-1 0 0,0-1 1 0 0,0 0 0 0 0,-1 1 0 0 0,1-1 0 0 0,-1 1-1 0 0,0 0 1 0 0,1 0 0 0 0,-1 0 0 0 0,-3-2-19 0 0,4 4 4 0 0,0 0 0 0 0,1 1 0 0 0,-1-1 0 0 0,1 1 0 0 0,-1-1 1 0 0,1 1-1 0 0,-1 0 0 0 0,0 0 0 0 0,1 0 0 0 0,-1-1 0 0 0,0 2 0 0 0,1-1 0 0 0,-1 0 0 0 0,0 0 0 0 0,1 0 1 0 0,-1 1-1 0 0,1-1 0 0 0,-1 1 0 0 0,0-1 0 0 0,1 1 0 0 0,-1 0 0 0 0,1 0 0 0 0,0 0 0 0 0,-1-1 1 0 0,0 2-5 0 0,-3 2 10 0 0,0-1 0 0 0,1 1 1 0 0,-1 0-1 0 0,1 1 1 0 0,0-1-1 0 0,-2 3-10 0 0,-2 5 0 0 0,0 1-1 0 0,1 0 1 0 0,0 0 0 0 0,1 1-1 0 0,0 0 1 0 0,1 0 0 0 0,1 0-1 0 0,1 1 1 0 0,-9 37 15 0 0,-1 29-15 0 0,13-81 0 0 0,-3 18 27 0 0,2-1 1 0 0,0 1-1 0 0,1-1 0 0 0,1 12-27 0 0,0-19 4 0 0,1 0 0 0 0,0 0-1 0 0,0-1 1 0 0,1 1 0 0 0,0-1-1 0 0,1 1 1 0 0,0-1 0 0 0,4 7-4 0 0,-3-7 37 0 0,1 0-1 0 0,0 0 1 0 0,0-1 0 0 0,1 0 0 0 0,0 0-1 0 0,4 3-36 0 0,-8-8 28 0 0,1 0 0 0 0,0-1 0 0 0,0 1 0 0 0,-1-1 0 0 0,2 1 0 0 0,-1-1 0 0 0,0-1 0 0 0,0 1 0 0 0,1-1 0 0 0,-1 1 0 0 0,0-1 0 0 0,1 0 0 0 0,0-1 0 0 0,-1 1 0 0 0,5-1-28 0 0,-2 0 78 0 0,0 0 0 0 0,-1-1-1 0 0,1 0 1 0 0,0 0 0 0 0,-1-1 0 0 0,1 1 0 0 0,-1-1 0 0 0,1-1 0 0 0,-1 0-1 0 0,0 1 1 0 0,0-2 0 0 0,0 1 0 0 0,0-1 0 0 0,-1 0 0 0 0,5-4-78 0 0,2-2 38 0 0,0-1-1 0 0,-2 0 1 0 0,1-1 0 0 0,-1 0 0 0 0,-1 0-1 0 0,0-1 1 0 0,-1 0 0 0 0,0-1 0 0 0,4-11-38 0 0,8-24 122 0 0,-1-1 1 0 0,0-11-123 0 0,-15 50 8 0 0,27-101 180 0 0,-1-21-188 0 0,-2-39 56 0 0,-21 127-52 0 0,-1 1 28 0 0,-1 0 0 0 0,-2-12-32 0 0,-3 51 0 0 0,0 1 0 0 0,-1-1 0 0 0,1 0 0 0 0,-1 0 0 0 0,0 0 0 0 0,-1-1 0 0 0,2 6 0 0 0,0 0 0 0 0,0-1-1 0 0,0 1 1 0 0,0 0 0 0 0,0 0-1 0 0,0 0 1 0 0,0-1 0 0 0,0 1 0 0 0,0 0-1 0 0,0 0 1 0 0,0 0 0 0 0,0 0 0 0 0,0-1-1 0 0,0 1 1 0 0,0 0 0 0 0,0 0-1 0 0,0 0 1 0 0,0 0 0 0 0,0-1 0 0 0,-1 1-1 0 0,1 0 1 0 0,0 0 0 0 0,0 0-1 0 0,0 0 1 0 0,0 0 0 0 0,0 0 0 0 0,0-1-1 0 0,-1 1 1 0 0,1 0 0 0 0,0 0 0 0 0,0 0-1 0 0,0 0 1 0 0,0 0 0 0 0,-1 0-1 0 0,1 0 1 0 0,0 0 0 0 0,0 0 0 0 0,0 0-1 0 0,0 0 1 0 0,-1 0 0 0 0,1 0-1 0 0,0 0 1 0 0,0 0 0 0 0,0 0 0 0 0,-1 0-1 0 0,1 0 1 0 0,0 0 0 0 0,0 0 0 0 0,-3 3-9 0 0,0 0 0 0 0,0 0 0 0 0,0 0 0 0 0,1 0 0 0 0,-1 1 0 0 0,1-1 0 0 0,0 1 0 0 0,0 0 1 0 0,0-1-1 0 0,0 1 0 0 0,1 0 0 0 0,-1 3 9 0 0,-15 55-69 0 0,7-12 10 0 0,2 1-1 0 0,2 11 60 0 0,-3 103-15 0 0,7-131 18 0 0,2 21-3 0 0,3 0 0 0 0,2 3 0 0 0,0-12 0 0 0,-2-17 0 0 0,1 0 0 0 0,1 0 0 0 0,2 0 0 0 0,1-1 0 0 0,1 0 0 0 0,12 25 0 0 0,-17-45 15 0 0,1 0 0 0 0,0-1 0 0 0,0 0 0 0 0,1 0 0 0 0,0 0 0 0 0,5 4-15 0 0,-1 0 69 0 0,-8-9-54 0 0,-1-1 1 0 0,1 0-1 0 0,0 1 1 0 0,0-1-1 0 0,0 0 1 0 0,-1 0-1 0 0,1 0 1 0 0,0 0-1 0 0,0-1 1 0 0,0 1-1 0 0,0 0 1 0 0,0-1-1 0 0,1 1 0 0 0,-1-1 1 0 0,0 0-1 0 0,0 0 1 0 0,0 0-1 0 0,0 0 1 0 0,0 0-1 0 0,0 0 1 0 0,0-1-1 0 0,2 0-15 0 0,1 0 58 0 0,0 0 0 0 0,0-1-1 0 0,0 0 1 0 0,0 0-1 0 0,0 0 1 0 0,0 0-1 0 0,0-1 1 0 0,2-2-58 0 0,5-3 80 0 0,0-1 0 0 0,-1-1-1 0 0,1 0 1 0 0,-2-1 0 0 0,0 0-1 0 0,0 0 1 0 0,-1-1 0 0 0,0 0 0 0 0,-1-1-1 0 0,2-5-79 0 0,5-11 67 0 0,-2-2-1 0 0,-1 0 0 0 0,-2 0 0 0 0,1-6-66 0 0,25-130 76 0 0,-20 82-70 0 0,-7 54-6 0 0,-9 30-1 0 0,0 1-1 0 0,0 0 1 0 0,0 0-1 0 0,0 0 1 0 0,0-1 0 0 0,0 1-1 0 0,0 0 1 0 0,0 0-1 0 0,1 0 1 0 0,-1 0-1 0 0,0-1 1 0 0,0 1 0 0 0,0 0-1 0 0,0 0 1 0 0,0 0-1 0 0,0 0 1 0 0,1 0 0 0 0,-1-1-1 0 0,0 1 1 0 0,0 0-1 0 0,0 0 1 0 0,0 0-1 0 0,1 0 1 0 0,-1 0 0 0 0,0 0-1 0 0,0 0 1 0 0,0 0-1 0 0,1 0 1 0 0,-1 0 0 0 0,0 0-1 0 0,0 0 1 0 0,0 0-1 0 0,1 0 1 0 0,-1 0-1 0 0,0 0 1 0 0,0 0 0 0 0,0 0-1 0 0,1 0 1 0 0,-1 0-1 0 0,0 0 1 0 0,0 0 0 0 0,0 0-1 0 0,0 0 1 0 0,1 0-1 0 0,-1 0 1 0 0,0 1-1 0 0,0-1 1 0 0,0 0 0 0 0,0 0-1 0 0,1 0 1 0 0,-1 0-1 0 0,0 0 1 0 0,0 1-1 0 0,0-1 1 0 0,0 0 0 0 0,0 0-1 0 0,0 0 1 0 0,0 0-1 0 0,1 1 1 0 0,-1-1 0 0 0,0 0-1 0 0,0 0 2 0 0,9 12-55 0 0,-9-12 46 0 0,10 16-30 0 0,-1 0 1 0 0,-1 0-1 0 0,0 1 0 0 0,-1 0 1 0 0,1 8 38 0 0,12 27 1 0 0,-6-22-27 0 0,-2 1 1 0 0,-2 1-1 0 0,0 0 1 0 0,-2 0-1 0 0,-1 6 26 0 0,-6-34-8 0 0,-1 0-1 0 0,0 0 0 0 0,1 0 1 0 0,-2 1-1 0 0,1-1 1 0 0,0 0-1 0 0,-1 0 1 0 0,0 0-1 0 0,0 0 1 0 0,0 0-1 0 0,0 0 1 0 0,-1 0-1 0 0,1 0 1 0 0,-1 0-1 0 0,-1 0 9 0 0,2-2-5 0 0,0-1-1 0 0,-1 1 1 0 0,1-1 0 0 0,0 0-1 0 0,-1 0 1 0 0,0 1-1 0 0,1-1 1 0 0,-1 0 0 0 0,0 0-1 0 0,1-1 1 0 0,-1 1 0 0 0,0 0-1 0 0,0-1 1 0 0,0 1-1 0 0,1-1 1 0 0,-1 1 0 0 0,0-1-1 0 0,0 0 1 0 0,0 0 0 0 0,0 0-1 0 0,0 0 1 0 0,0 0-1 0 0,0 0 1 0 0,0-1 0 0 0,0 1-1 0 0,1-1 1 0 0,-1 1 0 0 0,0-1-1 0 0,-1 0 6 0 0,0 0-44 0 0,-1 0-210 0 0,1-1 0 0 0,0 0 0 0 0,0 1-1 0 0,0-1 1 0 0,0 0 0 0 0,0 0 0 0 0,1 0 0 0 0,-1-1 0 0 0,0 1-1 0 0,1-1 1 0 0,0 1 0 0 0,0-1 0 0 0,-1 0 0 0 0,2 0 0 0 0,-1 0-1 0 0,0 0 1 0 0,1 0 0 0 0,-1-1 0 0 0,1 1 254 0 0,-1-12-1875 0 0</inkml:trace>
  <inkml:trace contextRef="#ctx0" brushRef="#br0" timeOffset="379.053">1266 574 5528 0 0,'0'0'249'0'0,"0"0"-1"0"0,3 6-103 0 0,-2-3 4401 0 0,-3 0-4988 0 0,2-3 716 0 0,0 0 0 0 0,0 0 0 0 0,0 0 1 0 0,0 0-1 0 0,0 0 0 0 0,0 0 0 0 0,0 1 0 0 0,0-1 1 0 0,0 0-1 0 0,-1 0 0 0 0,1 0 0 0 0,0 0 0 0 0,0 1 1 0 0,0-1-1 0 0,0 0 0 0 0,0 0 0 0 0,0 0 0 0 0,0 0 1 0 0,1 0-1 0 0,-1 1 0 0 0,0-1 0 0 0,0 0 0 0 0,0 0 1 0 0,0 0-1 0 0,0 0 0 0 0,0 1 0 0 0,0-1 0 0 0,0 0 1 0 0,0 0-1 0 0,0 0 0 0 0,0 0 0 0 0,0 0 1 0 0,1 0-1 0 0,-1 1 0 0 0,0-1-274 0 0,3 1 1334 0 0,-1 0-820 0 0,-1 0-12 0 0,2 0-396 0 0,0-1 1 0 0,0 1 0 0 0,0-1 0 0 0,0 1 0 0 0,-1-1 0 0 0,1 0-1 0 0,0 0 1 0 0,0-1 0 0 0,0 1 0 0 0,0 0 0 0 0,0-1-1 0 0,0 0 1 0 0,-1 1 0 0 0,1-1 0 0 0,0 0 0 0 0,-1-1-1 0 0,1 1 1 0 0,1-1-107 0 0,3-2 204 0 0,0 0 0 0 0,-1 0 0 0 0,1 0 0 0 0,-1-1 0 0 0,0 1 0 0 0,4-7-204 0 0,-4 5 151 0 0,-1 0-1 0 0,1-1 1 0 0,-2 0-1 0 0,1 0 0 0 0,-1-1-150 0 0,-2 5 24 0 0,0 0 0 0 0,-1 0 0 0 0,0-1 0 0 0,0 1-1 0 0,0 0 1 0 0,0-1 0 0 0,0 1 0 0 0,-1-1-1 0 0,0 1 1 0 0,1 0 0 0 0,-1-1 0 0 0,-1 1 0 0 0,1-4-24 0 0,-1 0 12 0 0,-6-18 47 0 0,7 24-51 0 0,-1-1 0 0 0,0 1 0 0 0,0 0 0 0 0,1 0 1 0 0,-1 0-1 0 0,0-1 0 0 0,0 1 0 0 0,0 0 0 0 0,0 0 1 0 0,0 1-1 0 0,-1-1 0 0 0,1 0 0 0 0,0 0 0 0 0,0 0 1 0 0,-1 1-1 0 0,1-1 0 0 0,0 1 0 0 0,-1-1-8 0 0,0 0 17 0 0,0 0-1 0 0,-1 1 1 0 0,1-1-1 0 0,-1 1 1 0 0,1-1-1 0 0,-1 1 1 0 0,1 0 0 0 0,-1 0-1 0 0,0 0 1 0 0,1 0-1 0 0,-1 0 1 0 0,1 1-1 0 0,-1-1 1 0 0,1 1-1 0 0,-1 0 1 0 0,1 0 0 0 0,0 0-1 0 0,-1 0 1 0 0,1 0-1 0 0,0 0 1 0 0,0 0-1 0 0,0 1 1 0 0,0-1-1 0 0,0 1 1 0 0,0 0-1 0 0,0-1 1 0 0,0 1 0 0 0,0 0-1 0 0,0 1-16 0 0,-8 7 9 0 0,0 1 0 0 0,1 0 0 0 0,0 1 0 0 0,0 0 0 0 0,1 0 0 0 0,1 0-1 0 0,0 1 1 0 0,1 1 0 0 0,0 0-9 0 0,1 2 0 0 0,1 0 0 0 0,0 0 0 0 0,1 1 0 0 0,-1 14 0 0 0,4-23 0 0 0,0 0 0 0 0,0 0 0 0 0,1 0 0 0 0,0-1 0 0 0,0 1 0 0 0,0 0 0 0 0,1 0 0 0 0,1-1 0 0 0,-1 1 0 0 0,1-1 0 0 0,1 2 0 0 0,-1-3 4 0 0,0 0 0 0 0,0-1 0 0 0,1 0 0 0 0,-1 1 0 0 0,1-1 0 0 0,1-1 0 0 0,-1 1 0 0 0,0-1 0 0 0,1 1 0 0 0,0-1 0 0 0,0-1 0 0 0,0 1 0 0 0,1-1 0 0 0,-1 0 0 0 0,1 0 0 0 0,0 0 0 0 0,0-1 0 0 0,0 0 0 0 0,0 0 0 0 0,2 0-4 0 0,11 1 54 0 0,0-2 0 0 0,-1 0 0 0 0,1-2 0 0 0,0 0 0 0 0,13-2-54 0 0,-6 1 11 0 0,-11-1-582 0 0,-1 1 0 0 0,0-2 0 0 0,1 0 0 0 0,-1 0 0 0 0,-1-2 0 0 0,11-4 571 0 0,-10 3-1119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7:50.220"/>
    </inkml:context>
    <inkml:brush xml:id="br0">
      <inkml:brushProperty name="width" value="0.05" units="cm"/>
      <inkml:brushProperty name="height" value="0.05" units="cm"/>
    </inkml:brush>
  </inkml:definitions>
  <inkml:trace contextRef="#ctx0" brushRef="#br0">493 445 10592 0 0,'1'-3'126'0'0,"-1"0"0"0"0,0 0-1 0 0,1-1 1 0 0,-1 1 0 0 0,0 0 0 0 0,0 0 0 0 0,-1-1 0 0 0,1 1 0 0 0,-1 0-126 0 0,1 1 17 0 0,3-10 83 0 0,-5 3 1265 0 0,1 8 5345 0 0,10 28-5711 0 0,-3-8-552 0 0,-1 0 0 0 0,0 1 0 0 0,0 9-447 0 0,9 76 788 0 0,-12-63-160 0 0,-1-1 1 0 0,-2 1 0 0 0,-3-1-1 0 0,-3 19-628 0 0,6-52 343 0 0,1 0-36 0 0,0-8-280 0 0,0 0 1 0 0,0 0-1 0 0,0 1 1 0 0,0-1-1 0 0,0 0 1 0 0,0 0-1 0 0,0 0 1 0 0,-1 0-1 0 0,1 0 1 0 0,0 0-1 0 0,0 0 1 0 0,0 0-1 0 0,0 0 1 0 0,0 0-1 0 0,0 0 1 0 0,0 0-1 0 0,0 0 1 0 0,-1 0-1 0 0,1 0 1 0 0,0 0-1 0 0,0 0 1 0 0,0 0-1 0 0,0 0 1 0 0,0 0-1 0 0,0 0 1 0 0,0 0-1 0 0,0 0 1 0 0,-1 0-1 0 0,1 0 1 0 0,0 0-1 0 0,0 0 1 0 0,0 0-1 0 0,0 0 1 0 0,0 0-1 0 0,0 0 1 0 0,0 0-1 0 0,0 0 1 0 0,0 0-1 0 0,-1 0 1 0 0,1 0-1 0 0,0 0 1 0 0,0 0-1 0 0,0 0 1 0 0,0-1-1 0 0,0 1 1 0 0,0 0-1 0 0,0 0 1 0 0,0 0-1 0 0,0 0 1 0 0,0 0-1 0 0,0 0 1 0 0,0 0-1 0 0,0 0 1 0 0,0 0-1 0 0,0-1 1 0 0,0 1-1 0 0,0 0 1 0 0,0 0-1 0 0,0 0-27 0 0,-35-49 560 0 0,6 8-478 0 0,23 32-60 0 0,-1-1 0 0 0,0 1 0 0 0,0 0 0 0 0,-1 1 0 0 0,-7-8-22 0 0,-5 0 0 0 0,8 6 0 0 0,0 0 0 0 0,-1 0 0 0 0,0 1 0 0 0,-14-6 0 0 0,5 3 0 0 0,15 7 0 0 0,0 1 0 0 0,-1 1 0 0 0,1-1 0 0 0,-5 0 0 0 0,9 3 0 0 0,0 1 0 0 0,0-1 0 0 0,0 1 0 0 0,0-1 0 0 0,0 1 0 0 0,0 0 0 0 0,0 0 0 0 0,0 0 0 0 0,0 1 0 0 0,1-1 0 0 0,-1 1 0 0 0,0-1 0 0 0,0 1 0 0 0,0 0 0 0 0,0 1 0 0 0,-8 3-8 0 0,0 1 0 0 0,0 0 0 0 0,1 1 0 0 0,0 1 0 0 0,0-1 0 0 0,0 2 0 0 0,1-1 0 0 0,1 1 0 0 0,-1 1 0 0 0,-2 4 8 0 0,-4 7-26 0 0,0 0 0 0 0,2 1 0 0 0,0 1 0 0 0,-4 13 26 0 0,13-28 1 0 0,1 0 0 0 0,0 0 0 0 0,1 1 1 0 0,0 0-1 0 0,0-1 0 0 0,1 1 0 0 0,0 0 0 0 0,1 0 0 0 0,0-1 0 0 0,0 1 0 0 0,1 7-1 0 0,0-13-4 0 0,-1 0 0 0 0,1 1-1 0 0,0-1 1 0 0,0 0 0 0 0,0 0 0 0 0,0 0-1 0 0,1 1 1 0 0,-1-2 0 0 0,1 1 0 0 0,0 0-1 0 0,0 0 1 0 0,0 0 0 0 0,0-1 0 0 0,0 1-1 0 0,1-1 1 0 0,-1 0 0 0 0,1 0 0 0 0,-1 0-1 0 0,1 0 1 0 0,0 0 0 0 0,0 0 0 0 0,0-1-1 0 0,0 1 1 0 0,0-1 0 0 0,0 0-1 0 0,1 0 1 0 0,-1 0 0 0 0,1 0 4 0 0,3 1 5 0 0,1-1-1 0 0,1 0 1 0 0,-1 0 0 0 0,0 0-1 0 0,0-1 1 0 0,0 0 0 0 0,0-1-1 0 0,0 0 1 0 0,0 0-1 0 0,0-1 1 0 0,2 0-5 0 0,28-12 0 0 0,-1-1 0 0 0,0-2 0 0 0,30-19 0 0 0,-60 32 10 0 0,0-1 0 0 0,0 0 0 0 0,-1-1 0 0 0,1 0 0 0 0,-1 0 0 0 0,-1 0-1 0 0,1 0 1 0 0,0-2-10 0 0,13-15 49 0 0,-16 20-350 0 0,4-6 757 0 0,-4-6-4367 0 0,-3 15 1619 0 0</inkml:trace>
  <inkml:trace contextRef="#ctx0" brushRef="#br0" timeOffset="347.794">944 617 17535 0 0,'-3'-6'285'0'0,"-2"-2"255"0"0,1-1-1 0 0,0 0 1 0 0,-1-6-540 0 0,5 14 59 0 0,0 0 0 0 0,-1-1 0 0 0,1 1 0 0 0,0 0 0 0 0,-1 0 0 0 0,1-1 0 0 0,-1 1 0 0 0,0 0 0 0 0,1 0 0 0 0,-1 0 0 0 0,0 0 0 0 0,0 0-1 0 0,1 0 1 0 0,-2-1-59 0 0,-2-3 607 0 0,3 4-73 0 0,1 1 123 0 0,-6-9 1432 0 0,3 10-2057 0 0,-1-1 0 0 0,1 1-1 0 0,-1 0 1 0 0,1 0 0 0 0,-1 0-1 0 0,1 1 1 0 0,0-1 0 0 0,0 1-1 0 0,0 0 1 0 0,0-1 0 0 0,0 1-1 0 0,0 1 1 0 0,0-1 0 0 0,0 0-1 0 0,1 1 1 0 0,-1-1 0 0 0,1 1 0 0 0,0 0-1 0 0,0 0-31 0 0,-9 12 135 0 0,0 0-1 0 0,2 0 0 0 0,-2 5-134 0 0,8-15 3 0 0,-9 20-3 0 0,0 0 0 0 0,2 1 0 0 0,1 0 0 0 0,1 1 0 0 0,1-1 0 0 0,0 14 0 0 0,6-37 29 0 0,1-1 0 0 0,0 1 0 0 0,0-1 0 0 0,0 1 0 0 0,0-1 0 0 0,0 1 0 0 0,1-1 0 0 0,-1 1 0 0 0,1-1 0 0 0,0 1 0 0 0,0-1 0 0 0,0 0 0 0 0,0 1 0 0 0,0-1 0 0 0,0 0-1 0 0,0 0 1 0 0,1 0 0 0 0,-1 0 0 0 0,1 0 0 0 0,0 0 0 0 0,-1 0 0 0 0,1 0 0 0 0,0-1 0 0 0,0 1 0 0 0,0-1 0 0 0,0 1 0 0 0,1-1 0 0 0,-1 0 0 0 0,0 0 0 0 0,0 0 0 0 0,1 0 0 0 0,-1 0 0 0 0,1 0 0 0 0,-1-1 0 0 0,1 1 0 0 0,-1-1-1 0 0,1 0 1 0 0,-1 0 0 0 0,1 0 0 0 0,-1 0 0 0 0,1 0 0 0 0,0 0-29 0 0,6-2 23 0 0,0 1 0 0 0,-1-1-1 0 0,1-1 1 0 0,0 1 0 0 0,-1-1-1 0 0,0-1 1 0 0,0 0 0 0 0,6-3-23 0 0,3-4-85 0 0,-10 7 149 0 0,0-1 1 0 0,0 0-1 0 0,-1 0 1 0 0,6-5-65 0 0,-10 8-55 0 0,0 0-1 0 0,-1 0 1 0 0,1 0-1 0 0,0-1 1 0 0,-1 1 0 0 0,0 0-1 0 0,1-1 1 0 0,-1 1 0 0 0,0-1-1 0 0,0 0 1 0 0,-1 1-1 0 0,1-1 1 0 0,0 0 0 0 0,-1 1-1 0 0,0-1 1 0 0,0 0 0 0 0,0 0 55 0 0,0-4-2150 0 0,0 6-6401 0 0</inkml:trace>
  <inkml:trace contextRef="#ctx0" brushRef="#br0" timeOffset="733.833">1466 518 13040 0 0,'-1'-15'988'0'0,"-9"-14"-254"0"0,5 20 2209 0 0,4 8-1826 0 0,1 1-205 0 0,0 0-89 0 0,0 0-21 0 0,0 0-48 0 0,0 0-197 0 0,-1 2-86 0 0,-4 7 39 0 0,2-4-376 0 0,0-1 0 0 0,0 0 0 0 0,1 1-1 0 0,0-1 1 0 0,0 1 0 0 0,0 0 0 0 0,1 0-1 0 0,-1-1 1 0 0,0 6-134 0 0,-7 31 594 0 0,7-32-389 0 0,0 1-1 0 0,0-1 1 0 0,-1 8-205 0 0,-10 53 559 0 0,12-56-481 0 0,0 5-11 0 0,0 1 0 0 0,2 16-67 0 0,-1-31 25 0 0,1 0 1 0 0,-1 0 0 0 0,1 0-1 0 0,1-1 1 0 0,-1 1 0 0 0,0 0-1 0 0,1-1 1 0 0,0 1 0 0 0,0-1-1 0 0,1 1 1 0 0,-1-1 0 0 0,1 0-1 0 0,2 2-25 0 0,-2-2 16 0 0,1-1 1 0 0,-1 0-1 0 0,1-1 0 0 0,0 1 0 0 0,0-1 0 0 0,0 1 0 0 0,0-1 1 0 0,1-1-1 0 0,-1 1 0 0 0,0 0 0 0 0,1-1 0 0 0,0 0 0 0 0,-1 0 1 0 0,1 0-1 0 0,-1-1 0 0 0,1 0 0 0 0,0 0 0 0 0,-1 0 0 0 0,1 0 1 0 0,0 0-1 0 0,-1-1 0 0 0,1 0-16 0 0,5-1-316 0 0,0 0-1 0 0,-1-1 1 0 0,1 0-1 0 0,5-2 317 0 0,-6 1-1795 0 0,0-1 1 0 0,0 0-1 0 0,8-5 1795 0 0,-12 6-7745 0 0</inkml:trace>
  <inkml:trace contextRef="#ctx0" brushRef="#br0" timeOffset="1219.202">887 584 2760 0 0,'-2'0'207'0'0,"-12"-7"3337"0"0,12 3 5309 0 0,8 6-1449 0 0,0 5-10230 0 0,7 11 3212 0 0,-6-10-202 0 0,-2 1 0 0 0,1 0 1 0 0,-1 0-1 0 0,1 3-184 0 0,6 13 446 0 0,-8-17-332 0 0,-1-1 0 0 0,1 1 0 0 0,-1 0 0 0 0,1 6-114 0 0,4 11 0 0 0,-6-21 0 0 0,-1-1 0 0 0,1 1 0 0 0,-1 0 0 0 0,0-1 0 0 0,0 1 0 0 0,-1 0 0 0 0,1 0 0 0 0,-1-1 0 0 0,0 1 0 0 0,0 4 0 0 0,0-5-4 0 0,-1 3 11 0 0,1 0 0 0 0,-1-1 1 0 0,0 1-1 0 0,0 0 0 0 0,-1-1 0 0 0,0 1 0 0 0,0-1 0 0 0,0 0 1 0 0,-1 0-1 0 0,1 0 0 0 0,-3 2-7 0 0,-20 25-1141 0 0,15-20-225 0 0</inkml:trace>
  <inkml:trace contextRef="#ctx0" brushRef="#br0" timeOffset="1636.386">1141 562 12608 0 0,'0'0'289'0'0,"0"0"40"0"0,0 0 21 0 0,0 0-46 0 0,0 0-67 0 0,0 0 478 0 0,0 0 226 0 0,-8-1 989 0 0,7 1-1843 0 0,1-1-1 0 0,-1 1 1 0 0,0 0-1 0 0,0 0 1 0 0,1 0-1 0 0,-1 0 0 0 0,0-1 1 0 0,0 1-1 0 0,1 0 1 0 0,-1 0-1 0 0,0 1 1 0 0,0-1-1 0 0,1 0 0 0 0,-1 0 1 0 0,0 0-1 0 0,0 0 1 0 0,1 1-1 0 0,-1-1 1 0 0,0 0-1 0 0,1 1 0 0 0,-1-1 1 0 0,0 0-1 0 0,1 1 1 0 0,-1-1-1 0 0,0 1 1 0 0,1-1-1 0 0,-1 1 0 0 0,1-1 1 0 0,-1 1-1 0 0,1-1 1 0 0,-1 1-1 0 0,1 0 1 0 0,0-1-1 0 0,-1 2-86 0 0,-22 16 1190 0 0,19-16-1080 0 0,1 1 0 0 0,-1 0 1 0 0,0 0-1 0 0,1 0 1 0 0,0 0-1 0 0,-1 1-110 0 0,-16 20 450 0 0,8-9-155 0 0,0 0 0 0 0,1 1 0 0 0,1 0 1 0 0,-3 7-296 0 0,8-14 105 0 0,1 0-1 0 0,0 0 1 0 0,1 0 0 0 0,0 0 0 0 0,0 1 0 0 0,1 0 0 0 0,-1 5-105 0 0,3-12 22 0 0,0 1 1 0 0,0 0-1 0 0,0-1 0 0 0,0 1 0 0 0,1 0 1 0 0,-1-1-1 0 0,1 1 0 0 0,0-1 1 0 0,0 1-1 0 0,1-1 0 0 0,-1 1 1 0 0,1-1-1 0 0,-1 0 0 0 0,1 1 0 0 0,0-1 1 0 0,0 0-1 0 0,0 0 0 0 0,1-1 1 0 0,-1 1-1 0 0,1 0 0 0 0,2 1-22 0 0,0 0-1 0 0,0 0 0 0 0,1-1 1 0 0,-1 0-1 0 0,1 0 0 0 0,-1-1 0 0 0,1 0 0 0 0,0 0 0 0 0,0 0 0 0 0,0 0 0 0 0,0-1 1 0 0,1 0 0 0 0,18 2-217 0 0,0-1-1 0 0,5-1 218 0 0,-3 0-325 0 0,4 0-1587 0 0,0-1-6246 0 0</inkml:trace>
  <inkml:trace contextRef="#ctx0" brushRef="#br0" timeOffset="2306.372">1383 542 3224 0 0,'0'0'483'0'0,"0"-8"2434"0"0,-1 4 1811 0 0,-3-5-4536 0 0,1 4 6576 0 0,-2 11-3274 0 0,2 1-3332 0 0,1-1 0 0 0,0 0 0 0 0,0 1-1 0 0,1 0 1 0 0,0-1 0 0 0,0 1 0 0 0,0 5-162 0 0,-4 25 199 0 0,1-13 428 0 0,1 0 1 0 0,0 19-628 0 0,-1 6 421 0 0,2-34-161 0 0,1 0 1 0 0,1 0-1 0 0,0 1 1 0 0,0-1 0 0 0,3 10-261 0 0,-2 2 325 0 0,-1-26-248 0 0,1 1-10 0 0,2 5-270 0 0,-2-5-922 0 0,-1-2-408 0 0,0 0-89 0 0,0 0-10 0 0</inkml:trace>
  <inkml:trace contextRef="#ctx0" brushRef="#br0" timeOffset="2823.125">1611 484 3224 0 0,'0'-16'-2345'0'0,"-1"-3"7555"0"0,0 2 7807 0 0,2 21-8767 0 0,1 13-4296 0 0,1 38 1025 0 0,-2 0 0 0 0,-3 0 0 0 0,-5 28-979 0 0,6-34 645 0 0,5 46-645 0 0,-3-62 1911 0 0,-5-84-1595 0 0,-1-47-76 0 0,9-55-79 0 0,-1 116-145 0 0,1 0-1 0 0,3 0 1 0 0,1-1-16 0 0,-7 35 0 0 0,-1 1 1 0 0,1-1-1 0 0,0 1 1 0 0,0 0-1 0 0,0-1 0 0 0,0 1 1 0 0,1 0-1 0 0,-1 0 0 0 0,1 0 1 0 0,-1 0-1 0 0,1 0 0 0 0,0 0 1 0 0,0 0-1 0 0,0 0 1 0 0,0 1-1 0 0,1-1 0 0 0,-2 1-3 0 0,0 0 1 0 0,1 0-1 0 0,-1 1 0 0 0,1-1 1 0 0,-1 1-1 0 0,1-1 0 0 0,-1 1 0 0 0,1 0 1 0 0,-1 0-1 0 0,1 0 0 0 0,-1 0 1 0 0,1 0-1 0 0,-1 0 0 0 0,1 0 1 0 0,-1 0-1 0 0,1 0 0 0 0,-1 1 1 0 0,1-1-1 0 0,-1 0 0 0 0,1 1 1 0 0,-1 0-1 0 0,1-1 0 0 0,-1 1 1 0 0,0 0-1 0 0,1 0 0 0 0,-1-1 0 0 0,1 2 3 0 0,11 8-20 0 0,0 1-1 0 0,-1 1 1 0 0,0-1-1 0 0,-1 2 1 0 0,0 0-1 0 0,-1 0 1 0 0,-1 0-1 0 0,0 2 1 0 0,-1-1-1 0 0,2 5 21 0 0,-10-18 0 0 0,12 23 0 0 0,-1 2 0 0 0,4 14 0 0 0,-12-32 0 0 0,-1-1 0 0 0,-1 1 0 0 0,1 0 0 0 0,-1 0 0 0 0,0-1 0 0 0,-1 1 0 0 0,0 0 0 0 0,0 0 0 0 0,-1 0 0 0 0,0 0 0 0 0,-1 3 0 0 0,-1 0 7 0 0,0 1-1 0 0,-1-1 1 0 0,0 0-1 0 0,-1 0 0 0 0,0 0 1 0 0,-1 0-7 0 0,2-5 12 0 0,0-1 0 0 0,0 0 0 0 0,0 1-1 0 0,0-2 1 0 0,-1 1 0 0 0,0-1 0 0 0,0 1 0 0 0,0-1 0 0 0,0-1 0 0 0,-1 1 0 0 0,0-1-1 0 0,0 0-11 0 0,-14 6-480 0 0,-1-1-1 0 0,0-1 0 0 0,0-1 1 0 0,-1 0-1 0 0,0-2 1 0 0,-3 0 480 0 0,9-4-2839 0 0,5 0-5915 0 0</inkml:trace>
  <inkml:trace contextRef="#ctx0" brushRef="#br0" timeOffset="3171.23">2296 309 5064 0 0,'0'-3'236'0'0,"-1"-1"-98"0"0,1 0-1 0 0,1 1 1 0 0,-1-1-1 0 0,0 0 1 0 0,1 1-1 0 0,0-3-137 0 0,-1 6 226 0 0,1-1-1 0 0,-1 1 1 0 0,0 0-1 0 0,0-1 1 0 0,0 1 0 0 0,0 0-1 0 0,0 0 1 0 0,0-1-1 0 0,0 1 1 0 0,0 0-1 0 0,0 0 1 0 0,0-1 0 0 0,0 1-1 0 0,0 0 1 0 0,0-1-1 0 0,0 1 1 0 0,0 0-1 0 0,0 0 1 0 0,0-1 0 0 0,0 1-1 0 0,-1 0 1 0 0,1 0-1 0 0,0-1 1 0 0,0 1 0 0 0,0 0-1 0 0,0 0 1 0 0,0-1-1 0 0,-1 1 1 0 0,1 0-1 0 0,0 0 1 0 0,0 0 0 0 0,-1-1-1 0 0,1 1 1 0 0,0 0-1 0 0,0 0 1 0 0,0 0-1 0 0,-1 0 1 0 0,1 0 0 0 0,0-1-1 0 0,-1 1 1 0 0,1 0-1 0 0,0 0 1 0 0,0 0-1 0 0,-1 0 1 0 0,1 0 0 0 0,0 0-1 0 0,0 0 1 0 0,-1 0-1 0 0,1 0 1 0 0,0 0-1 0 0,-1 0 1 0 0,1 0 0 0 0,0 0-1 0 0,0 0 1 0 0,-1 1-1 0 0,1-1 1 0 0,0 0-1 0 0,0 0 1 0 0,-1 0-226 0 0,-9 2 3577 0 0,5 0-4157 0 0,1 0 794 0 0,0 0-1 0 0,1 0 1 0 0,-1 0-1 0 0,1 0 1 0 0,-1 1-1 0 0,1 0 1 0 0,0 0-1 0 0,0 0 1 0 0,0 0 0 0 0,0 1-214 0 0,-4 4 114 0 0,1 1 0 0 0,0 0 1 0 0,-1 3-115 0 0,-15 29 272 0 0,2 0 0 0 0,2 1 1 0 0,2 1-1 0 0,1 0 0 0 0,3 2 0 0 0,-6 37-272 0 0,17-76 6 0 0,-4 28 45 0 0,0 0 0 0 0,2 6-51 0 0,3-29 14 0 0,0 1 1 0 0,1 0 0 0 0,0 0 0 0 0,1 0 0 0 0,1 0 0 0 0,-1-1 0 0 0,2 1 0 0 0,0 0-15 0 0,-1-5-111 0 0,-1 0-1 0 0,1 0 1 0 0,0 0 0 0 0,1-1 0 0 0,0 1-1 0 0,0-1 1 0 0,0 0 0 0 0,1 0 0 0 0,0 0-1 0 0,0-1 1 0 0,0 0 0 0 0,1 0 0 0 0,0 0-1 0 0,0-1 1 0 0,0 1 0 0 0,3 0 111 0 0,13 2-2063 0 0</inkml:trace>
  <inkml:trace contextRef="#ctx0" brushRef="#br0" timeOffset="3540.734">2540 753 13360 0 0,'0'0'1026'0'0,"0"1"-668"0"0,-9 14 333 0 0,7-14-528 0 0,1 1 0 0 0,0-1 1 0 0,0 1-1 0 0,0-1 0 0 0,0 1 0 0 0,0-1 0 0 0,1 1 0 0 0,-1-1 0 0 0,0 1 0 0 0,1 0 0 0 0,-1-1 0 0 0,1 1 0 0 0,0 0 0 0 0,-1 0 0 0 0,1 0-163 0 0,-2 40 2225 0 0,1-26-1210 0 0,0 0 1 0 0,1 12-1016 0 0,18 131 2842 0 0,-10-101-2006 0 0,4 8-94 0 0,-7-47-541 0 0,-1 0 0 0 0,-2 0 0 0 0,1 0 0 0 0,-2 4-201 0 0,-1-13 155 0 0,0 1 1 0 0,1 0-1 0 0,1-1 1 0 0,0 1-1 0 0,0-1 1 0 0,3 7-156 0 0,-4-15 65 0 0,-1-2 15 0 0,0 0 65 0 0,0 0 23 0 0,0 0 7 0 0,0 0 14 0 0,-10-20 590 0 0,-1-15-390 0 0,4 13-288 0 0,1 0 1 0 0,1 0-1 0 0,0-2-101 0 0,-13-73 160 0 0,0-33-108 0 0,6 45 35 0 0,-1-57-87 0 0,12 114 0 0 0,0-16 0 0 0,2-18 0 0 0,-1 22-15 0 0,0 27 5 0 0,0 0 1 0 0,1 0-1 0 0,0 0 0 0 0,1 1 0 0 0,3-13 10 0 0,-1 13 4 0 0,-2 2-14 0 0,1 1 0 0 0,1 0-1 0 0,-1 0 1 0 0,1 0 0 0 0,4-5 10 0 0,-8 13-2 0 0,1-1 1 0 0,0 1 0 0 0,0-1 0 0 0,1 1 0 0 0,-1-1-1 0 0,0 1 1 0 0,0 0 0 0 0,1 0 0 0 0,-1 0-1 0 0,1-1 1 0 0,-1 1 0 0 0,1 1 0 0 0,-1-1 0 0 0,1 0-1 0 0,0 0 1 0 0,-1 0 0 0 0,1 1 0 0 0,0-1-1 0 0,0 1 1 0 0,-1 0 0 0 0,1-1 0 0 0,0 1 0 0 0,0 0-1 0 0,0 0 1 0 0,-1 0 0 0 0,1 0 0 0 0,0 0-1 0 0,0 1 1 0 0,0-1 0 0 0,-1 0 0 0 0,2 1 1 0 0,0 0-9 0 0,-1 0 0 0 0,0 1 0 0 0,1-1 0 0 0,-1 1 1 0 0,0-1-1 0 0,0 1 0 0 0,0 0 0 0 0,0 0 0 0 0,0 0 0 0 0,0 0 1 0 0,1 1 8 0 0,15 25-34 0 0,-13-17 34 0 0,1 1 0 0 0,-1 0 1 0 0,-1 1-1 0 0,0-1 0 0 0,-1 1 0 0 0,1 8 0 0 0,-3-13-1 0 0,0 0 0 0 0,-1 0 0 0 0,0 0 0 0 0,-1 0 0 0 0,0 0 0 0 0,0 0 0 0 0,0 0 0 0 0,-1 0 0 0 0,-1 0-1 0 0,1-1 1 0 0,-3 4 1 0 0,-1 3-102 0 0,-1 0 0 0 0,-1 0 0 0 0,0-1 0 0 0,0 0 0 0 0,-2 0-1 0 0,0-1 1 0 0,-4 4 102 0 0,7-9-1192 0 0,0-1 1 0 0,-1 1-1 0 0,0-1 0 0 0,-3 2 1192 0 0,9-7-6343 0 0,2-1-1764 0 0</inkml:trace>
  <inkml:trace contextRef="#ctx0" brushRef="#br0" timeOffset="3888.532">2882 487 18887 0 0,'2'-10'156'0'0,"-1"4"82"0"0,0 1-1 0 0,0-1 0 0 0,1 1 1 0 0,0-1-1 0 0,0 1 0 0 0,0 0 1 0 0,0-1-1 0 0,2-1-237 0 0,-2 6 22 0 0,-2 0-16 0 0,1 1 0 0 0,-1 0 0 0 0,1 0 0 0 0,-1-1 0 0 0,1 1 0 0 0,-1-1 0 0 0,0 1-1 0 0,1 0 1 0 0,-1-1 0 0 0,1 1 0 0 0,-1-1 0 0 0,0 1 0 0 0,0-1 0 0 0,1 1 0 0 0,-1-1 0 0 0,0 1 0 0 0,0-1-1 0 0,1 1 1 0 0,-1-1 0 0 0,0 1 0 0 0,0-1 0 0 0,0 1 0 0 0,0-1 0 0 0,0 1 0 0 0,0-1 0 0 0,0 0 0 0 0,0 1-1 0 0,0-1 1 0 0,0 1-6 0 0,0-2 912 0 0,0 2 311 0 0,0 0 60 0 0,0 0-137 0 0,3 10-371 0 0,3 14-596 0 0,-1 0 0 0 0,-1 0 0 0 0,-2 1 0 0 0,0-1 1 0 0,-2 5-180 0 0,3 30 709 0 0,6 119 275 0 0,-9-168-939 0 0,1-1-1 0 0,-1 1 0 0 0,3 7-44 0 0,-3-16 8 0 0,1 0-1 0 0,-1 0 1 0 0,0-1-1 0 0,1 1 1 0 0,-1 0-1 0 0,0-1 0 0 0,0 1 1 0 0,0 0-1 0 0,0 0 1 0 0,0 0-1 0 0,0-1 1 0 0,0 1-1 0 0,0 0 1 0 0,0 0-1 0 0,0-1 0 0 0,0 1 1 0 0,0 0-1 0 0,0 0 1 0 0,-1-1-1 0 0,1 1-7 0 0,0 4-1510 0 0,0-5-502 0 0</inkml:trace>
  <inkml:trace contextRef="#ctx0" brushRef="#br0" timeOffset="4242.2299">3836 406 14280 0 0,'3'-6'1109'0'0,"-2"5"-993"0"0,0-1-1 0 0,0 1 1 0 0,0-1-1 0 0,-1 1 1 0 0,1 0-1 0 0,1-1 1 0 0,-1 1-1 0 0,0 0 1 0 0,0 0-1 0 0,0 0 1 0 0,1 0-1 0 0,-1 0 1 0 0,0 0-1 0 0,1 0 1 0 0,-1 0-1 0 0,1 0 1 0 0,0 0-116 0 0,6-1 1399 0 0,-7 2-1076 0 0,0 0 0 0 0,-1-1 0 0 0,1 1 1 0 0,0 0-1 0 0,0 0 0 0 0,0 0 0 0 0,-1-1 0 0 0,1 1 0 0 0,0 0 1 0 0,0 0-1 0 0,0 0 0 0 0,-1 1 0 0 0,1-1 0 0 0,0 0 0 0 0,0 0 1 0 0,0 0-1 0 0,-1 1 0 0 0,1-1 0 0 0,0 0 0 0 0,0 1-323 0 0,-5 14 1244 0 0,3-12-1206 0 0,0-1 1 0 0,-1 0-1 0 0,1 0 0 0 0,-1 0 0 0 0,0 1 1 0 0,1-2-1 0 0,-1 1 0 0 0,0 0 0 0 0,0 0 0 0 0,0-1 1 0 0,-2 2-39 0 0,-4 4 111 0 0,-20 19 215 0 0,-2 0-1 0 0,-1-2 0 0 0,-11 6-325 0 0,-26 12 255 0 0,-45 19-255 0 0,87-47 9 0 0,-12 12-9 0 0,29-21 0 0 0,9-5 0 0 0,0 1 0 0 0,-1-1 0 0 0,1 0 0 0 0,0 0 0 0 0,0 0 0 0 0,0 1 0 0 0,0-1 0 0 0,-1 0 0 0 0,1 0 0 0 0,0 1 0 0 0,0-1 0 0 0,0 0 0 0 0,0 0 0 0 0,0 1 0 0 0,0-1 0 0 0,0 0 0 0 0,0 0 0 0 0,0 1 0 0 0,0-1 0 0 0,0 0 0 0 0,0 0 0 0 0,0 1 0 0 0,0-1 0 0 0,0 0 0 0 0,0 0 0 0 0,0 1 0 0 0,2 1 1 0 0,1-1-1 0 0,-1 1 0 0 0,1-1 1 0 0,-1 1-1 0 0,1-1 1 0 0,0 0-1 0 0,0 0 0 0 0,-1 0 1 0 0,1-1-1 0 0,3 2 0 0 0,-1-1 12 0 0,10 2 39 0 0,1 0 0 0 0,-1-1-1 0 0,8 0-50 0 0,9 1 24 0 0,79 13 40 0 0,88 27-64 0 0,-111-20 0 0 0,26 11-163 0 0,-106-33 170 0 0,-7-1-6693 0 0,-1 0-1423 0 0</inkml:trace>
  <inkml:trace contextRef="#ctx0" brushRef="#br0" timeOffset="4611.729">2944 215 19895 0 0,'-1'-2'161'0'0,"1"0"0"0"0,-1 0-1 0 0,1 0 1 0 0,-1 1 0 0 0,1-1-1 0 0,0 0 1 0 0,0 0-1 0 0,0 0 1 0 0,0 0 0 0 0,0 0-1 0 0,0 0 1 0 0,0 0-1 0 0,1 0 1 0 0,-1 0-161 0 0,1 1 19 0 0,0 1 0 0 0,-1-1 0 0 0,1 0 0 0 0,0 0 1 0 0,-1 1-1 0 0,1-1 0 0 0,0 0 0 0 0,0 1 0 0 0,0-1 0 0 0,0 1 0 0 0,-1-1 0 0 0,1 1 0 0 0,0-1 0 0 0,0 1 1 0 0,0 0-1 0 0,0-1 0 0 0,0 1 0 0 0,0 0 0 0 0,0 0 0 0 0,0 0 0 0 0,0 0 0 0 0,0-1 0 0 0,0 2 0 0 0,0-1 1 0 0,0 0-1 0 0,1 0-19 0 0,3 0 135 0 0,1 1 1 0 0,-1 0 0 0 0,1 0 0 0 0,-1 0 0 0 0,1 0 0 0 0,-1 1 0 0 0,0 0-1 0 0,0 0 1 0 0,0 0 0 0 0,0 1 0 0 0,0 0 0 0 0,0 0-136 0 0,12 9 666 0 0,-2 0 1 0 0,12 12-667 0 0,-22-20 45 0 0,14 15 135 0 0,0 1 1 0 0,-1 1 0 0 0,-1 0 0 0 0,-1 2 0 0 0,-1 0 0 0 0,-1 0 0 0 0,-1 1 0 0 0,-1 1 0 0 0,-1 0 0 0 0,-1 1 0 0 0,-1 0 0 0 0,-2 1 0 0 0,-1-1 0 0 0,-1 1 0 0 0,-1 1 0 0 0,-1-1-1 0 0,-1 13-180 0 0,-3-23 24 0 0,0 0 0 0 0,-1 0-1 0 0,-1 0 1 0 0,-1-1 0 0 0,0 1-1 0 0,-1-1 1 0 0,-1 0-1 0 0,0-1 1 0 0,-1 1 0 0 0,-4 5-24 0 0,-11 16-68 0 0,-2-1 0 0 0,-1-1 1 0 0,-17 16 67 0 0,34-41-423 0 0,-1-1-1 0 0,0 0 1 0 0,-1 0 423 0 0,-18 13-7465 0 0,5-7-1150 0 0</inkml:trace>
  <inkml:trace contextRef="#ctx0" brushRef="#br0" timeOffset="5846.45">4844 706 13592 0 0,'4'-8'1230'0'0,"-4"8"-1231"0"0,9-29 2882 0 0,9-20-2881 0 0,-16 43 682 0 0,0 0 1 0 0,-1 0-1 0 0,1 0 1 0 0,-1-5-683 0 0,3-8 1297 0 0,-4 17-1192 0 0,0 1 1 0 0,0 0-1 0 0,0 0 1 0 0,0 0-1 0 0,0 0 1 0 0,0-1-1 0 0,0 1 1 0 0,0 0-1 0 0,0 0 1 0 0,-1 0-1 0 0,1 0 1 0 0,0 0-1 0 0,-1 0 1 0 0,1 0-1 0 0,-1-1 1 0 0,1 1-1 0 0,-1 0 1 0 0,0 1-1 0 0,1-1 1 0 0,-1 0-1 0 0,0 0 1 0 0,0 0-1 0 0,0 0 1 0 0,0 1-1 0 0,0-1-105 0 0,-1-1 130 0 0,0 1-1 0 0,0-1 1 0 0,0 1-1 0 0,0-1 1 0 0,-1 1-1 0 0,1 0 1 0 0,-1 0 0 0 0,1 0-1 0 0,-1 1 1 0 0,1-1-1 0 0,-1 1-129 0 0,0-1 65 0 0,0 1 0 0 0,0 0 0 0 0,-1 0 0 0 0,1 1-1 0 0,0-1 1 0 0,0 1 0 0 0,0-1 0 0 0,0 1 0 0 0,0 0 0 0 0,0 0 0 0 0,0 0-1 0 0,0 1 1 0 0,0-1-65 0 0,-36 24 124 0 0,25-15-69 0 0,-3 3-40 0 0,0 1 0 0 0,0 1 0 0 0,-4 7-15 0 0,14-15 19 0 0,0 0-1 0 0,1 0 0 0 0,-1 1 1 0 0,1-1-1 0 0,0 2 1 0 0,1-1-1 0 0,0 0 0 0 0,0 1 1 0 0,1 0-1 0 0,0 0 1 0 0,1 1-1 0 0,0 0-18 0 0,-2 5-5 0 0,4-13 2 0 0,0 1 1 0 0,0-1-1 0 0,1 1 0 0 0,-1-1 1 0 0,0 1-1 0 0,1-1 0 0 0,0 1 1 0 0,0-1-1 0 0,0 1 0 0 0,0-1 1 0 0,0 1-1 0 0,0-1 0 0 0,0 1 1 0 0,1-1-1 0 0,-1 1 0 0 0,1-1 1 0 0,0 1-1 0 0,0-1 0 0 0,0 0 1 0 0,0 1-1 0 0,0-1 0 0 0,1 0 1 0 0,-1 0-1 0 0,0 0 0 0 0,3 2 3 0 0,3 5 11 0 0,-7-9-9 0 0,1 1 1 0 0,-1-1-1 0 0,1 0 0 0 0,0 1 1 0 0,-1-1-1 0 0,1 0 1 0 0,0 1-1 0 0,0-1 0 0 0,-1 0 1 0 0,1 0-1 0 0,0 0 0 0 0,-1 0 1 0 0,1 0-1 0 0,0 0 1 0 0,0 0-1 0 0,-1 0 0 0 0,1 0 1 0 0,0 0-1 0 0,0 0 0 0 0,-1-1 1 0 0,1 1-3 0 0,1 0 3 0 0,2 0 26 0 0,1-1-1 0 0,-1 1 1 0 0,0-1 0 0 0,0 0-1 0 0,0 0 1 0 0,0-1-1 0 0,0 1 1 0 0,0-1 0 0 0,0 0-1 0 0,0 0 1 0 0,-1 0 0 0 0,1 0-1 0 0,-1-1 1 0 0,1 1-1 0 0,-1-1 1 0 0,0 0 0 0 0,1-1-29 0 0,6-8 201 0 0,1 0 0 0 0,-1-1 0 0 0,6-13-201 0 0,-8 16 22 0 0,7-15-4 0 0,-1-1 0 0 0,-1 1 0 0 0,-1-2-1 0 0,2-8-17 0 0,32-112 124 0 0,-12 36-79 0 0,-26 85-77 0 0,-1-1 0 0 0,-1 0 0 0 0,-1-7 32 0 0,-6 40 8 0 0,-11 88 120 0 0,11-74-137 0 0,-5 70-134 0 0,3-58 104 0 0,3 26 39 0 0,-1 10 119 0 0,0-56-102 0 0,2 0 0 0 0,0-1 0 0 0,2 11-17 0 0,1 27 13 0 0,-3-32-42 0 0,0 0 1 0 0,0-1-1 0 0,2 1 0 0 0,0-1 1 0 0,1 1-1 0 0,5 12 29 0 0,-9-28 4 0 0,1 1 0 0 0,-1-1 0 0 0,1 0 0 0 0,0 1 0 0 0,-1-1 0 0 0,1 0 0 0 0,0 0 0 0 0,0 1 0 0 0,0-1 0 0 0,0 0 0 0 0,0 0 0 0 0,0 0 0 0 0,0 0 0 0 0,1 0-1 0 0,-1 0 1 0 0,0-1 0 0 0,1 1 0 0 0,-1 0 0 0 0,0 0 0 0 0,1-1 0 0 0,-1 1 0 0 0,1-1 0 0 0,-1 0 0 0 0,1 1 0 0 0,-1-1 0 0 0,1 0 0 0 0,-1 0 0 0 0,1 0 0 0 0,-1 0 0 0 0,1 0 0 0 0,-1 0 0 0 0,1 0 0 0 0,-1-1 0 0 0,1 1-4 0 0,6-2 46 0 0,0 0 0 0 0,0-1-1 0 0,0 1 1 0 0,-1-2 0 0 0,6-2-46 0 0,-11 5 4 0 0,7-4 46 0 0,0-1-1 0 0,-1 0 1 0 0,0 0 0 0 0,0-1-1 0 0,0 0 1 0 0,-1-1 0 0 0,0 1-1 0 0,4-7-49 0 0,-5 4 31 0 0,1 0-1 0 0,-1-1 0 0 0,-1 0 1 0 0,0 0-1 0 0,2-8-30 0 0,9-18 130 0 0,-11 24-24 0 0,0-1 0 0 0,3-10-106 0 0,-4 10 33 0 0,0 0-1 0 0,5-8-32 0 0,-7 17-17 0 0,0 0-1 0 0,-1 0 1 0 0,0-1-1 0 0,0 1 0 0 0,0 0 1 0 0,0 0-1 0 0,-1-5 18 0 0,0 9-100 0 0,0 1 36 0 0,1 1 67 0 0,1 0 0 0 0,-1 1-1 0 0,0-1 1 0 0,0 1 0 0 0,1-1 0 0 0,-1 1-1 0 0,-1-1 1 0 0,1 1 0 0 0,0 0-1 0 0,0 0 1 0 0,0-1 0 0 0,-1 1-1 0 0,1 0 1 0 0,-1 0-3 0 0,4 10 1 0 0,4 6-16 0 0,-2 0-1 0 0,0 1 1 0 0,-2 0-1 0 0,1 3 16 0 0,5 22-18 0 0,-6-34 29 0 0,-1-1-1 0 0,2 1 1 0 0,-1-1 0 0 0,1 0-1 0 0,1 0 1 0 0,2 2-11 0 0,-2-1 0 0 0,2-5 0 0 0,-6-4 0 0 0,-2 0 0 0 0,1-1 0 0 0,0 1 0 0 0,-1-1 0 0 0,1 0 0 0 0,0 1 0 0 0,0-1 0 0 0,-1 0 0 0 0,1 0 0 0 0,0 1 0 0 0,0-1 0 0 0,-1 0 0 0 0,1 0 0 0 0,0 0 0 0 0,0 0 0 0 0,0 0 0 0 0,-1 0 0 0 0,1 0 0 0 0,0 0 0 0 0,0 0 0 0 0,0-1 0 0 0,1 1 0 0 0,0 0 0 0 0,0 0 0 0 0,0-1 0 0 0,-1 1 0 0 0,1-1 0 0 0,0 1 0 0 0,0-1 0 0 0,-1 0 0 0 0,1 0 0 0 0,0 0 0 0 0,-1 0 0 0 0,1 0 0 0 0,-1 0 0 0 0,1 0 0 0 0,-1 0 0 0 0,1 0 0 0 0,-1-1 0 0 0,0 1 0 0 0,0-1 0 0 0,1 0 0 0 0,3-6 0 0 0,0 1 0 0 0,-1-1 0 0 0,0 0 0 0 0,0-1 0 0 0,0 0 0 0 0,-1 1 5 0 0,-1 0 0 0 0,0 0 0 0 0,0 0-1 0 0,-1 0 1 0 0,0 0 0 0 0,-1-2-5 0 0,2-5 67 0 0,-2 3-5 0 0,0 0 0 0 0,-1 0 0 0 0,0 0 0 0 0,-1 0-1 0 0,-2-5-61 0 0,3 11 22 0 0,-1 0 0 0 0,0 1 0 0 0,-1-1 1 0 0,-2-4-23 0 0,-3-7 18 0 0,6 14-33 0 0,1 0 0 0 0,-1 0 0 0 0,1 1-1 0 0,-1-1 1 0 0,0 0 0 0 0,0 1 0 0 0,0-1 0 0 0,0 1 0 0 0,-1-1 0 0 0,1 1-1 0 0,-1 0 1 0 0,1 0 0 0 0,-1 0 0 0 0,0 1 0 0 0,0-1 0 0 0,1 1 0 0 0,-1-1-1 0 0,0 1 1 0 0,0 0 0 0 0,-1 0 0 0 0,1 0 0 0 0,0 1 0 0 0,0-1 0 0 0,0 1-1 0 0,-1-1 1 0 0,1 1 0 0 0,0 0 0 0 0,0 1 0 0 0,-1-1 0 0 0,1 0 0 0 0,0 1-1 0 0,0 0 1 0 0,0 0 0 0 0,0 0 0 0 0,-1 0 0 0 0,0 0 15 0 0,1 1-176 0 0,-1 0 1 0 0,0-1-1 0 0,1 1 1 0 0,-1 1-1 0 0,1-1 0 0 0,0 0 1 0 0,0 1-1 0 0,0 0 1 0 0,-2 1 175 0 0,4-2-390 0 0,-1 0 1 0 0,1 0 0 0 0,-1 0-1 0 0,1 1 1 0 0,0-1 0 0 0,0 0 0 0 0,0 1-1 0 0,0-1 1 0 0,1 1 0 0 0,-1 0 389 0 0,1 8-6087 0 0,7-2-1591 0 0</inkml:trace>
  <inkml:trace contextRef="#ctx0" brushRef="#br0" timeOffset="6216.436">5669 518 8752 0 0,'-8'-13'296'0'0,"5"8"945"0"0,-1 0 1 0 0,1 0-1 0 0,-1 1 0 0 0,-3-4-1241 0 0,6 7 339 0 0,0 0-1 0 0,0 0 1 0 0,0 0 0 0 0,-1 0-1 0 0,1 1 1 0 0,0-1 0 0 0,0 0-1 0 0,0 1 1 0 0,-1-1-1 0 0,1 1 1 0 0,0-1 0 0 0,-1 1-1 0 0,1 0 1 0 0,0-1 0 0 0,-1 1-1 0 0,1 0 1 0 0,-1 0 0 0 0,1 0-1 0 0,0 0 1 0 0,-1 0 0 0 0,1 0-1 0 0,-1 1-338 0 0,-4 0 305 0 0,0 0 0 0 0,0 1-1 0 0,0 0 1 0 0,1 1 0 0 0,-1-1-1 0 0,0 1 1 0 0,1 0 0 0 0,0 0-1 0 0,0 1 1 0 0,0 0 0 0 0,0-1-1 0 0,0 2 1 0 0,1-1 0 0 0,0 1-1 0 0,0-1 1 0 0,-3 5-305 0 0,1 1 136 0 0,-1-1-1 0 0,2 2 1 0 0,0-1 0 0 0,0 1 0 0 0,1 0 0 0 0,0 0-1 0 0,1 0 1 0 0,0 0 0 0 0,1 0 0 0 0,0 1-1 0 0,0-1 1 0 0,1 9-136 0 0,1-12 29 0 0,1 0-1 0 0,0 1 0 0 0,0-1 1 0 0,0 0-1 0 0,1 0 1 0 0,0 0-1 0 0,1 0 0 0 0,0 0 1 0 0,1 2-29 0 0,-2-6 8 0 0,0 0-1 0 0,1 0 1 0 0,-1 0 0 0 0,1 0 0 0 0,0-1-1 0 0,0 1 1 0 0,0-1 0 0 0,0 0 0 0 0,0 0 0 0 0,1 0-1 0 0,-1 0 1 0 0,1-1 0 0 0,0 1 0 0 0,0-1 0 0 0,0 0-1 0 0,0 0 1 0 0,3 0-8 0 0,4 1-100 0 0,0-1 0 0 0,0 0 0 0 0,1-1 0 0 0,-1 0 0 0 0,0-1-1 0 0,1-1 1 0 0,-1 1 0 0 0,0-2 0 0 0,0 1 0 0 0,1-2 0 0 0,9-2 100 0 0,-9 1-1009 0 0,-1 0 0 0 0,1-1 0 0 0,-1 0 0 0 0,0-1-1 0 0,-1 0 1 0 0,10-8 1009 0 0,-1 0-1984 0 0</inkml:trace>
  <inkml:trace contextRef="#ctx0" brushRef="#br0" timeOffset="6564.034">6055 398 16439 0 0,'1'-2'374'0'0,"0"-2"-193"0"0,1 0 1 0 0,-1 1-1 0 0,0-1 1 0 0,0 0-1 0 0,-1 0 1 0 0,1-1-1 0 0,-1 1 1 0 0,0 0-1 0 0,0-4-181 0 0,0 7 1031 0 0,0 1 355 0 0,0 0 72 0 0,0 0-110 0 0,0 0-512 0 0,0 0-219 0 0,1 2-45 0 0,1 5-415 0 0,-1 1 1 0 0,0-1-1 0 0,0 0 0 0 0,0 1 0 0 0,-1-1 1 0 0,0 1-1 0 0,-1 4-157 0 0,0 8 170 0 0,-1 19 635 0 0,-1 0 0 0 0,-3 4-805 0 0,-2 15 219 0 0,2 63-1233 0 0,5-97-2248 0 0,1-24-5704 0 0</inkml:trace>
  <inkml:trace contextRef="#ctx0" brushRef="#br0" timeOffset="6896.391">6397 335 19895 0 0,'0'0'455'0'0,"0"0"61"0"0,0 0 28 0 0,0 0-61 0 0,-1 2-315 0 0,-4 15 396 0 0,1 1 0 0 0,1 0 0 0 0,0 0 0 0 0,2 0 0 0 0,-1 17-564 0 0,-1 17 1094 0 0,2-23-715 0 0,1-17-172 0 0,0 0 0 0 0,-1 0 0 0 0,-1 1-207 0 0,0 5 265 0 0,1-1 1 0 0,0 1-1 0 0,1 1-265 0 0,1-3 241 0 0,-2 1 1 0 0,0 0-1 0 0,-3 15-241 0 0,3-23 84 0 0,1-7-16 0 0,0-2-4 0 0,0 0 0 0 0,0 0 5 0 0,0 0 22 0 0,0 0 5 0 0,0 0 0 0 0,0 0 21 0 0,0 0 91 0 0,-2-8 307 0 0,1 1-447 0 0,1 1-1 0 0,0-1 1 0 0,0 1 0 0 0,2-6-68 0 0,-1-11-7 0 0,1-8 108 0 0,1 1 0 0 0,2-8-101 0 0,2-23 102 0 0,0-3-126 0 0,11-51 24 0 0,-17 110-1 0 0,1 1-1 0 0,-1-1 1 0 0,1 1-1 0 0,0 0 1 0 0,0 0-1 0 0,0 0 1 0 0,0 0-1 0 0,1 0 1 0 0,0 0 0 0 0,-1 0-1 0 0,3-1 2 0 0,-3 3-2 0 0,-1 1 0 0 0,1-1 0 0 0,0 1 0 0 0,-1-1 0 0 0,1 1 0 0 0,0 0 0 0 0,0 0 0 0 0,0 0 0 0 0,0 0 0 0 0,0 0 0 0 0,0 0 0 0 0,0 0 0 0 0,0 1 0 0 0,0-1 0 0 0,0 1 0 0 0,1 0 0 0 0,-1-1 0 0 0,0 1 0 0 0,0 0 0 0 0,0 0 0 0 0,1 0 0 0 0,-1 1 0 0 0,0-1 0 0 0,0 0 2 0 0,3 2-7 0 0,0 1 0 0 0,0-1 1 0 0,0 1-1 0 0,0-1 0 0 0,-1 1 0 0 0,1 1 0 0 0,-1-1 0 0 0,0 1 1 0 0,0-1-1 0 0,0 1 0 0 0,0 0 0 0 0,-1 1 0 0 0,1-1 1 0 0,-1 1-1 0 0,0-1 0 0 0,-1 1 0 0 0,2 3 7 0 0,5 12-28 0 0,0 0 0 0 0,-1 0 0 0 0,3 17 28 0 0,-7-24 0 0 0,-1 0 0 0 0,0 0 0 0 0,-1 1 0 0 0,-1-1 0 0 0,0 1 0 0 0,0-1 0 0 0,-2 10 0 0 0,-1-3 0 0 0,2-13 0 0 0,0-1 0 0 0,-1 0 0 0 0,0 1 0 0 0,0-1 0 0 0,-1 0 0 0 0,1 1 0 0 0,-1-1 0 0 0,-1 0 0 0 0,1 0 0 0 0,-1-1 0 0 0,-2 5 0 0 0,-2 0 16 0 0,0 0 1 0 0,0-1-1 0 0,-1 0 0 0 0,0 0 1 0 0,-1-1-1 0 0,0 0 0 0 0,0 0 1 0 0,-1-1-1 0 0,0-1 0 0 0,0 1 0 0 0,0-2 1 0 0,-1 1-1 0 0,-6 1-16 0 0,-2-1-178 0 0,2 0-44 0 0,0-1 0 0 0,-6 1 222 0 0,13-4-1536 0 0,1-1 0 0 0,-1 0 0 0 0,-4-1 1536 0 0,-3 0-9253 0 0</inkml:trace>
  <inkml:trace contextRef="#ctx0" brushRef="#br0" timeOffset="7265.235">7226 191 17967 0 0,'0'-4'218'0'0,"-1"1"0"0"0,1 0-1 0 0,0-1 1 0 0,-1 1-1 0 0,0 0 1 0 0,0 0 0 0 0,0-1-1 0 0,0 1 1 0 0,0 0-1 0 0,0 0 1 0 0,-2-1-218 0 0,2 3 119 0 0,0-1 0 0 0,0 0 0 0 0,0 1-1 0 0,0-1 1 0 0,-1 1 0 0 0,1 0 0 0 0,-1-1 0 0 0,1 1 0 0 0,-1 0 0 0 0,1 0-1 0 0,-1 0 1 0 0,0 0 0 0 0,0 0 0 0 0,1 1 0 0 0,-1-1 0 0 0,0 0-1 0 0,0 1 1 0 0,0-1 0 0 0,0 1 0 0 0,-1-1-119 0 0,-1 1 180 0 0,1 1 1 0 0,-1-1-1 0 0,0 0 0 0 0,1 1 0 0 0,-1 0 1 0 0,1 0-1 0 0,-1 0 0 0 0,1 0 0 0 0,-1 0 1 0 0,1 1-1 0 0,0-1 0 0 0,-1 1-180 0 0,-39 26 1265 0 0,31-20-1218 0 0,2 0 1 0 0,1 0 0 0 0,-1 0 0 0 0,1 1 0 0 0,0 0 1 0 0,0 2-49 0 0,-38 52 235 0 0,26-30-43 0 0,2 0 1 0 0,1 1 0 0 0,0 4-193 0 0,6-12 143 0 0,-2 7 87 0 0,2 0-1 0 0,2 0 1 0 0,-6 34-230 0 0,13-50-70 0 0,1-1-1 0 0,1 1 1 0 0,0 0 0 0 0,1 0-1 0 0,3 15 71 0 0,-2-7 111 0 0,0-16-38 0 0,0 0 1 0 0,0 0-1 0 0,1 0 1 0 0,1 0-1 0 0,-1 0 1 0 0,1 0 0 0 0,1-1-1 0 0,-1 1 1 0 0,1-1-1 0 0,1 0 1 0 0,0 0-1 0 0,0 0-73 0 0,-1-3-1335 0 0,0 0 0 0 0,1-1 0 0 0,-1 1 0 0 0,1-1 0 0 0,0 1 0 0 0,5 2 1335 0 0,7 2-8890 0 0</inkml:trace>
  <inkml:trace contextRef="#ctx0" brushRef="#br0" timeOffset="7619.476">7428 531 21191 0 0,'0'0'480'0'0,"0"0"67"0"0,0 0 32 0 0,0 0-58 0 0,-1 2-340 0 0,-1 3-123 0 0,0 1 0 0 0,1 0 0 0 0,-1-1 0 0 0,1 1-1 0 0,0 0 1 0 0,1 0 0 0 0,-1 0 0 0 0,1 5-58 0 0,0 0 359 0 0,-1 0-1 0 0,-1 0 1 0 0,-2 9-359 0 0,1-9 171 0 0,1 1 0 0 0,1-1 0 0 0,-1 11-171 0 0,1 18 159 0 0,-5 19-159 0 0,2-17 1297 0 0,1 19-1297 0 0,0-9 367 0 0,2-29-246 0 0,0 0-1 0 0,2 7-120 0 0,-1-22 0 0 0,0 0 0 0 0,-1 0 0 0 0,1 0 0 0 0,-2 0 0 0 0,0 3 0 0 0,1-4 0 0 0,0-1 0 0 0,0 1 0 0 0,0 0 0 0 0,1 0 0 0 0,0 0 0 0 0,0 3 0 0 0,5 38 931 0 0,-5-46-422 0 0,0-2-66 0 0,-1 0-435 0 0,0 0 1 0 0,1-1-1 0 0,-1 1 1 0 0,1 0-1 0 0,-1-1 1 0 0,1 1 0 0 0,0 0-1 0 0,-1-1 1 0 0,1 1-1 0 0,-1-1 1 0 0,1 1-1 0 0,0-1 1 0 0,-1 1-1 0 0,1-1 1 0 0,0 1-1 0 0,-1-1 1 0 0,1 1 0 0 0,0-1-1 0 0,0 1 1 0 0,-1-1-1 0 0,1 0-8 0 0,-4-12-14 0 0,2-23 14 0 0,2 26 0 0 0,-1 1 0 0 0,1-1 0 0 0,-2-3 0 0 0,-2-9 0 0 0,2 0 0 0 0,0-4 0 0 0,1 5 0 0 0,-1 1 0 0 0,-5-18 0 0 0,5 28 0 0 0,1-1 0 0 0,0 1 0 0 0,1 0 0 0 0,0-1 0 0 0,1 1 0 0 0,0-2 0 0 0,0-34 0 0 0,-2 1 0 0 0,2-1 0 0 0,3 1 0 0 0,5-31 0 0 0,-4 33 0 0 0,-4 30 0 0 0,0 1 0 0 0,1-1 0 0 0,1 1 0 0 0,0-1 0 0 0,4-12 0 0 0,-3 9 0 0 0,1 1 0 0 0,6-13 0 0 0,-9 24 0 0 0,0-1 0 0 0,1 1 0 0 0,0-1 0 0 0,0 1 0 0 0,0 0 0 0 0,0 0 0 0 0,1 1 0 0 0,-1-1 0 0 0,1 1 0 0 0,4-4 0 0 0,3-2 54 0 0,-10 8-32 0 0,0 0-1 0 0,-1 0 1 0 0,1 0-1 0 0,0 0 1 0 0,0 0-1 0 0,0 1 1 0 0,0-1-1 0 0,0 0 1 0 0,0 1-1 0 0,0-1 1 0 0,0 1 0 0 0,0-1-1 0 0,0 1 1 0 0,0-1-1 0 0,0 1 1 0 0,0 0-1 0 0,0 0 1 0 0,1-1-1 0 0,-1 1 1 0 0,0 0-1 0 0,0 0 1 0 0,0 0-1 0 0,0 0 1 0 0,1 0-1 0 0,-1 0 1 0 0,0 1 0 0 0,0-1-1 0 0,0 0 1 0 0,0 1-1 0 0,0-1-21 0 0,1 1-25 0 0,0 0 1 0 0,0 0-1 0 0,0 0 0 0 0,0 0 1 0 0,-1 0-1 0 0,1 0 0 0 0,0 0 0 0 0,-1 1 1 0 0,1-1-1 0 0,-1 0 0 0 0,1 1 1 0 0,-1 0-1 0 0,0-1 0 0 0,0 1 0 0 0,0 0 1 0 0,0-1-1 0 0,0 1 0 0 0,0 0 1 0 0,0 0-1 0 0,0 0 0 0 0,-1 0 0 0 0,1 0 1 0 0,-1 2 24 0 0,2 4-14 0 0,-2 1 1 0 0,1 0-1 0 0,-1 0 1 0 0,0 0-1 0 0,-1 1 14 0 0,0 12 8 0 0,-1-3-8 0 0,0 0 0 0 0,-1-1 0 0 0,-1 0 0 0 0,0 1 0 0 0,-3 4 0 0 0,3-15 0 0 0,1 0 0 0 0,-1 0 0 0 0,-1 0 0 0 0,1-1 0 0 0,-6 7 0 0 0,-1 3 0 0 0,7-13 4 0 0,0 1 1 0 0,0 0-1 0 0,0-1 0 0 0,-1 0 1 0 0,0 0-1 0 0,1 0 1 0 0,-1 0-1 0 0,-1-1 0 0 0,1 0 1 0 0,-1 0-1 0 0,-4 2-4 0 0,6-3-400 0 0,1-1 0 0 0,-1 0 0 0 0,1 0 0 0 0,-1 0 0 0 0,0-1 0 0 0,1 1 0 0 0,-3-1 400 0 0,3-1-1521 0 0,-5-1-14 0 0</inkml:trace>
  <inkml:trace contextRef="#ctx0" brushRef="#br0" timeOffset="7951.885">7678 417 20879 0 0,'-1'0'55'0'0,"0"-1"-1"0"0,0-1 1 0 0,0 1-1 0 0,0 0 1 0 0,1 0-1 0 0,-1 0 0 0 0,0 0 1 0 0,1 0-1 0 0,-1-1 1 0 0,1 1-1 0 0,-1 0 0 0 0,1-1 1 0 0,0 1-1 0 0,0 0 1 0 0,-1-1-1 0 0,1 1 1 0 0,0 0-1 0 0,0-2-54 0 0,1 2 65 0 0,-1 0 1 0 0,1-1-1 0 0,0 1 0 0 0,-1 0 1 0 0,1-1-1 0 0,0 1 0 0 0,0 0 1 0 0,0 0-1 0 0,0 0 1 0 0,0 0-1 0 0,0 0 0 0 0,0 0 1 0 0,0 0-1 0 0,0 0 0 0 0,1 0 1 0 0,-1 1-1 0 0,0-1-65 0 0,15-11 203 0 0,-13 10-193 0 0,-1 0 1 0 0,0 0 0 0 0,1 0-1 0 0,-1 0 1 0 0,1 1 0 0 0,0-1-1 0 0,-1 1 1 0 0,1 0 0 0 0,0 0-1 0 0,0 0 1 0 0,0 0 0 0 0,0 0-11 0 0,8-1 461 0 0,1 0 0 0 0,-1 0 0 0 0,1 1 0 0 0,-1 1 0 0 0,1 0 0 0 0,0 1 0 0 0,-1 0 0 0 0,1 0 0 0 0,9 4-461 0 0,-17-3 58 0 0,0 0 1 0 0,1 0 0 0 0,-1 0-1 0 0,-1 1 1 0 0,1-1 0 0 0,0 1-1 0 0,-1 0 1 0 0,1 0 0 0 0,-1 1-59 0 0,0-2 18 0 0,-1 0 1 0 0,0 1 0 0 0,0-1-1 0 0,0 1 1 0 0,0 0 0 0 0,0 0-1 0 0,0-1 1 0 0,-1 1 0 0 0,1 0-1 0 0,-1 0 1 0 0,1 3-19 0 0,-2-4 1 0 0,0 0 0 0 0,0 0 0 0 0,-1-1 0 0 0,1 1 0 0 0,0 0-1 0 0,-1 0 1 0 0,1-1 0 0 0,-1 1 0 0 0,0 0 0 0 0,1-1 0 0 0,-1 1 0 0 0,0-1 0 0 0,0 1 0 0 0,0-1-1 0 0,-1 1 0 0 0,-3 7-52 0 0,-12 31-216 0 0,13-30 304 0 0,0 0 0 0 0,0-1 0 0 0,-1 1 0 0 0,-1-1 0 0 0,1 0 0 0 0,-1 0 0 0 0,-1 0-36 0 0,-13 11 287 0 0,0-2 0 0 0,-12 8-287 0 0,9-9 19 0 0,2 2 0 0 0,-2 3-19 0 0,-12 16 138 0 0,33-37-44 0 0,2-1-4 0 0,0 0-9 0 0,1 1-61 0 0,1-1-1 0 0,-1 1 1 0 0,1-1 0 0 0,-1 1-1 0 0,1-1 1 0 0,-1 1-1 0 0,0 0 1 0 0,1 0 0 0 0,-1 0-1 0 0,1 0-19 0 0,10 6 76 0 0,-2-5-52 0 0,0-1-1 0 0,1-1 1 0 0,-1 0-1 0 0,0 0 1 0 0,1-1-1 0 0,-1-1 1 0 0,0 1 0 0 0,0-2-24 0 0,10 0 14 0 0,-3 0 8 0 0,1-2 0 0 0,12-4-22 0 0,2-2 9 0 0,83-28-4625 0 0,-89 29-4551 0 0</inkml:trace>
  <inkml:trace contextRef="#ctx0" brushRef="#br0" timeOffset="8299.663">8257 79 13360 0 0,'-2'-5'144'0'0,"1"1"1"0"0,0-1 0 0 0,0 1 0 0 0,0-1 0 0 0,0 0-1 0 0,1 1 1 0 0,0-1 0 0 0,0 0 0 0 0,0 0 0 0 0,1-3-145 0 0,0 0 219 0 0,-1 7-45 0 0,0-1-1 0 0,0 1 1 0 0,0 0-1 0 0,0 0 1 0 0,1 0-1 0 0,-1 0 0 0 0,0 0 1 0 0,1 0-1 0 0,-1 0 1 0 0,0 0-1 0 0,1 0 1 0 0,0 0-174 0 0,0 0 2592 0 0,-1 1 126 0 0,6 2 659 0 0,-2 0-3088 0 0,2 1-91 0 0,-1 1 0 0 0,0 0 0 0 0,1 0 0 0 0,-1 1 0 0 0,-1 0 0 0 0,1 0 0 0 0,-1 0 0 0 0,1 0 1 0 0,-2 0-1 0 0,4 5-198 0 0,16 21 301 0 0,-1-6-88 0 0,-2 1 0 0 0,-1 0 0 0 0,0 1-1 0 0,-2 2 1 0 0,9 22-213 0 0,-5-4 836 0 0,-2 1 0 0 0,10 39-836 0 0,-25-73 56 0 0,4 12-56 0 0,-2 0 1 0 0,0 0 0 0 0,-2 3-1 0 0,-3-20-15 0 0,0 0-1 0 0,-1 0 1 0 0,0 1-1 0 0,-1-1 1 0 0,0 0-1 0 0,-1 0 1 0 0,1-1-1 0 0,-2 1 1 0 0,1 0 0 0 0,-1-1-1 0 0,-1 2 16 0 0,-6 11 54 0 0,-1-2-1 0 0,0 1 1 0 0,-1-1-1 0 0,-1-1 1 0 0,-1-1-1 0 0,-6 6-53 0 0,2-5-866 0 0,0 0 1 0 0,-1-1-1 0 0,-6 3 866 0 0,-23 12-10292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8:01.915"/>
    </inkml:context>
    <inkml:brush xml:id="br0">
      <inkml:brushProperty name="width" value="0.05" units="cm"/>
      <inkml:brushProperty name="height" value="0.05" units="cm"/>
    </inkml:brush>
  </inkml:definitions>
  <inkml:trace contextRef="#ctx0" brushRef="#br0">223 176 14600 0 0,'0'-3'664'0'0,"5"-46"814"0"0,-4 44 443 0 0,0 9 1038 0 0,0 10-1224 0 0,-4 47-487 0 0,2-40-890 0 0,0-1 0 0 0,-1 1 0 0 0,-3 7-358 0 0,3-11 278 0 0,0-1-1 0 0,0 11-277 0 0,-3 23 405 0 0,-16 62 440 0 0,8-35-369 0 0,-11 75 227 0 0,23-137-597 0 0,0 1-1 0 0,2 11-105 0 0,1 1 77 0 0,0-17 3 0 0,-1-8-16 0 0,-1-3-133 0 0,0 0-54 0 0,0 0-6 0 0,0 0-255 0 0,7-8-2929 0 0,-1-1 1339 0 0</inkml:trace>
  <inkml:trace contextRef="#ctx0" brushRef="#br0" timeOffset="1125.028">34 420 17999 0 0,'0'0'407'0'0,"-2"2"60"0"0,0 1-322 0 0,-1-1 0 0 0,1 1 1 0 0,0 1-1 0 0,0-1 1 0 0,0 0-1 0 0,0 0 0 0 0,0 2-145 0 0,-12 21 587 0 0,14-25-537 0 0,0-1 1 0 0,0 1-1 0 0,0-1 0 0 0,0 1 1 0 0,1-1-1 0 0,-1 1 1 0 0,0-1-1 0 0,1 0 1 0 0,-1 1-1 0 0,0-1 0 0 0,1 1 1 0 0,-1-1-1 0 0,0 0 1 0 0,1 1-1 0 0,-1-1 0 0 0,1 0 1 0 0,-1 1-1 0 0,0-1 1 0 0,1 0-1 0 0,-1 0 1 0 0,1 1-1 0 0,0-1-50 0 0,-1 0 39 0 0,4 2 140 0 0,0-1 0 0 0,1 1 0 0 0,-1-1 0 0 0,1 0 0 0 0,-1 0 0 0 0,1-1 0 0 0,-1 1 0 0 0,1-1 0 0 0,2 0-179 0 0,42-3 743 0 0,-48 3-731 0 0,54-8 352 0 0,0-3 0 0 0,48-15-364 0 0,-80 19 46 0 0,-1-1-1 0 0,-1-1 0 0 0,1 0 1 0 0,-2-2-1 0 0,17-11-45 0 0,-32 19 9 0 0,0-1 0 0 0,-1 0 0 0 0,1 0-1 0 0,-1 0 1 0 0,0-1 0 0 0,0 0 0 0 0,-1 1 0 0 0,1-2 0 0 0,-1 1 0 0 0,0 0 0 0 0,0 0 0 0 0,-1-1-1 0 0,0 0 1 0 0,0 1 0 0 0,0-1 0 0 0,-1 0 0 0 0,1 0 0 0 0,-1 0 0 0 0,-1 0 0 0 0,1 0 0 0 0,-1 0-1 0 0,0 0 1 0 0,-1 0 0 0 0,1-2-9 0 0,-2-16 152 0 0,-4-22 487 0 0,6 43-600 0 0,-1 0 0 0 0,0 0-1 0 0,0 0 1 0 0,0-1-1 0 0,-1 1 1 0 0,1 0 0 0 0,-1 1-1 0 0,0-1 1 0 0,1 0 0 0 0,-1 0-1 0 0,-3-2-38 0 0,5 5 68 0 0,0 0 16 0 0,-4 12 92 0 0,-14 72-99 0 0,-5 29-140 0 0,-12 98 305 0 0,23-162-125 0 0,7-30-3 0 0,1 0-1 0 0,-1 6-113 0 0,-12 84 576 0 0,12-51 0 0 0,5-55-440 0 0,0-3-1 0 0,0 0-6 0 0,0 0-1 0 0,0 0 0 0 0,2-1-71 0 0,0 0 1 0 0,0 0-1 0 0,-1 0 0 0 0,1-1 0 0 0,0 1 1 0 0,0 0-1 0 0,-1-1 0 0 0,1 1 0 0 0,0-1-57 0 0,-2 1 29 0 0,10-8 37 0 0,-2-1 0 0 0,1 0 0 0 0,-1 0 0 0 0,-1 0 0 0 0,1-3-66 0 0,32-60 452 0 0,-4 7-242 0 0,-16 35-210 0 0,16-17 0 0 0,-21 30 0 0 0,-6 6-12 0 0,3 7-36 0 0,-11 5 45 0 0,0 0-1 0 0,0 0 0 0 0,0 0 1 0 0,0 0-1 0 0,0 0 1 0 0,0 0-1 0 0,0 0 1 0 0,0 1-1 0 0,0-1 1 0 0,0 0-1 0 0,0 0 1 0 0,0 1-1 0 0,0-1 0 0 0,0 1 1 0 0,0-1-1 0 0,0 1 1 0 0,0-1-1 0 0,-1 1 1 0 0,1-1-1 0 0,0 1 1 0 0,0 0-1 0 0,-1 0 1 0 0,1-1-1 0 0,0 1 1 0 0,-1 0-1 0 0,1 0 0 0 0,0 0 1 0 0,-1 0-1 0 0,0 0 1 0 0,1 0 3 0 0,2 4-28 0 0,-1 1 1 0 0,1 0 0 0 0,-1 0-1 0 0,0 5 28 0 0,1 0-41 0 0,4 10 16 0 0,-2 2 0 0 0,0 8 25 0 0,0-5-60 0 0,5 17 60 0 0,-8-36-4 0 0,1 1 0 0 0,0-1 0 0 0,0 1 0 0 0,0-1-1 0 0,1 0 1 0 0,0 0 0 0 0,3 3 4 0 0,-1-3 0 0 0,0 1 0 0 0,0-1 0 0 0,1 0 0 0 0,0-1 0 0 0,5 4 0 0 0,-7-7 0 0 0,-1 0 0 0 0,1-1 0 0 0,-1 1 0 0 0,1-1 0 0 0,0 0 0 0 0,0 0 0 0 0,0-1 0 0 0,0 0 0 0 0,0 0 0 0 0,4 1 0 0 0,-1-1 0 0 0,1 0 0 0 0,-1-1 0 0 0,1 1 0 0 0,-1-2 0 0 0,0 1 0 0 0,1-1 0 0 0,-1-1 0 0 0,0 1 0 0 0,0-1 0 0 0,5-2 0 0 0,9-4 7 0 0,-14 6 5 0 0,1-1-1 0 0,-1 0 1 0 0,1-1-1 0 0,6-4-11 0 0,-2-1 18 0 0,0 0-1 0 0,0-1 0 0 0,-1 0 0 0 0,6-8-17 0 0,-11 11 19 0 0,-1 0 1 0 0,-1 0-1 0 0,1 0 0 0 0,-1-1 0 0 0,-1 0 1 0 0,1 0-1 0 0,-1 0 0 0 0,2-6-19 0 0,-3 2 17 0 0,0 0-1 0 0,0 1 1 0 0,-1-1 0 0 0,0 0 0 0 0,-1 0-1 0 0,-1-1 1 0 0,0-5-17 0 0,-3-15 40 0 0,-1 0-1 0 0,-2-3-39 0 0,5 32-2 0 0,0 0-1 0 0,0 0 1 0 0,0-1-1 0 0,0 1 1 0 0,-1 1-1 0 0,0-1 1 0 0,0 0-1 0 0,0 0 1 0 0,0 1-1 0 0,-1-1 1 0 0,1 1-1 0 0,-3-3 3 0 0,4 5-2 0 0,0 0 0 0 0,-1 0 0 0 0,1 0 0 0 0,0 0-1 0 0,0 0 1 0 0,-1 0 0 0 0,1 1 0 0 0,0-1-1 0 0,-1 0 1 0 0,1 1 0 0 0,0-1 0 0 0,-1 1-1 0 0,1 0 1 0 0,-1-1 0 0 0,1 1 0 0 0,-1 0 0 0 0,1 0-1 0 0,-1 0 1 0 0,1 0 0 0 0,-1 0 0 0 0,1 0-1 0 0,-1 0 1 0 0,1 1 0 0 0,-1-1 0 0 0,1 0 0 0 0,-1 1-1 0 0,1-1 1 0 0,-1 1 0 0 0,1 0 0 0 0,0-1-1 0 0,-1 1 1 0 0,1 0 0 0 0,0 0 0 0 0,-1 1 2 0 0,-2 0-14 0 0,1 1 0 0 0,0 0 0 0 0,0 0 1 0 0,0 0-1 0 0,0 1 0 0 0,0-1 0 0 0,0 1 1 0 0,1 0-1 0 0,0-1 0 0 0,0 1 0 0 0,0 0 1 0 0,0 0-1 0 0,1 1 0 0 0,-1-1 0 0 0,1 0 1 0 0,0 4 13 0 0,-11 31-74 0 0,10-32 54 0 0,-1 1 0 0 0,1 0 0 0 0,-1 8 20 0 0,-4 25-9 0 0,3-26-2 0 0,2 0-1 0 0,0 0 1 0 0,1 0-1 0 0,0 1 1 0 0,1 4 11 0 0,1-9-7 0 0,0 0 1 0 0,1 0 0 0 0,0 0-1 0 0,0 0 1 0 0,1 0-1 0 0,1-1 1 0 0,0 1 0 0 0,0-1-1 0 0,1 0 1 0 0,5 7 6 0 0,-10-16-1 0 0,1 0 1 0 0,-1 0 0 0 0,1 0-1 0 0,0 0 1 0 0,-1 0 0 0 0,1 0-1 0 0,0-1 1 0 0,0 1-1 0 0,-1 0 1 0 0,1 0 0 0 0,0-1-1 0 0,0 1 1 0 0,0 0 0 0 0,0-1-1 0 0,0 1 1 0 0,0-1-1 0 0,0 1 1 0 0,0-1 0 0 0,0 1-1 0 0,0-1 1 0 0,0 0 0 0 0,1 0-1 0 0,-1 0 1 0 0,0 1-1 0 0,0-1 1 0 0,0 0 0 0 0,3 0-1 0 0,2 0 6 0 0,-1 0 0 0 0,1 0-1 0 0,-1-1 1 0 0,0 1 0 0 0,1-1-1 0 0,-1-1 1 0 0,1 1 0 0 0,-1-1 0 0 0,0 0-1 0 0,3-1-4 0 0,6-3 35 0 0,0-1 0 0 0,12-8-35 0 0,-13 6 18 0 0,-2 1-1 0 0,1-2 1 0 0,-1 0-1 0 0,0 0 1 0 0,5-8-18 0 0,12-17 95 0 0,3-7-95 0 0,-27 37-4 0 0,39-60 4 0 0,-21 32 0 0 0,23-29 0 0 0,-43 60 0 0 0,1-1 0 0 0,0 0 0 0 0,-1 0 0 0 0,1 1 0 0 0,0 0 0 0 0,0-1 0 0 0,1 1 0 0 0,-1 1 0 0 0,0-1 0 0 0,3-1 0 0 0,3 3 0 0 0,-7 0-3 0 0,0 1 0 0 0,0-1 0 0 0,-1 1 0 0 0,1 0 0 0 0,0 0 0 0 0,-1 0 0 0 0,1 0 0 0 0,0 0-1 0 0,-1 0 1 0 0,1 1 0 0 0,-1-1 0 0 0,0 0 0 0 0,1 1 0 0 0,-1-1 0 0 0,0 1 0 0 0,0-1 0 0 0,0 1 0 0 0,1 1 3 0 0,2 5-29 0 0,0 0-1 0 0,-1 0 1 0 0,2 5 29 0 0,-2-4-4 0 0,4 13-13 0 0,-1 0 0 0 0,-1 0 0 0 0,1 9 17 0 0,1 8-2 0 0,-5-29 2 0 0,-2-1 0 0 0,1 1 0 0 0,-1 8 0 0 0,1 20 0 0 0,0-5 0 0 0,-1-18 0 0 0,-1-4 0 0 0,-2-1 11 0 0,2-8 46 0 0,1-2 23 0 0,9-16 117 0 0,3-15-127 0 0,2 0 0 0 0,1 2 0 0 0,1 0 0 0 0,3-1-70 0 0,22-40 79 0 0,7-8-26 0 0,-48 78-57 0 0,1 0 1 0 0,-1 0-1 0 0,0 0 0 0 0,1 0 0 0 0,-1 0 0 0 0,0 0 0 0 0,0 0 0 0 0,1 1 0 0 0,-1-1 0 0 0,0 0 0 0 0,1 0 0 0 0,-1 0 0 0 0,0 1 0 0 0,0-1 0 0 0,0 0 0 0 0,1 0 1 0 0,-1 1-1 0 0,0-1 0 0 0,0 0 0 0 0,0 0 0 0 0,1 1 0 0 0,-1-1 0 0 0,0 0 0 0 0,0 1 0 0 0,0-1 0 0 0,0 0 0 0 0,0 0 0 0 0,0 1 4 0 0,1-1-10 0 0,37 82-163 0 0,-33-73 173 0 0,6 9 0 0 0,0-1 0 0 0,6 7 0 0 0,-13-18 0 0 0,0-1 0 0 0,1 0 0 0 0,0-1 0 0 0,0 1 0 0 0,0-1 0 0 0,0 0 0 0 0,1 0 0 0 0,0-1 0 0 0,3 3 0 0 0,12 5 0 0 0,-15-7 0 0 0,-1-1 0 0 0,1 0 0 0 0,0 0 0 0 0,0-1 0 0 0,5 2 0 0 0,-5-2-24 0 0,-1-1 1 0 0,1 0-1 0 0,0 0 0 0 0,-1-1 1 0 0,1 1-1 0 0,0-1 0 0 0,0-1 1 0 0,-1 1-1 0 0,1-1 0 0 0,0 0 1 0 0,-1 0-1 0 0,4-2 24 0 0,-3 1-803 0 0,0 0 1 0 0,0-1-1 0 0,-1 0 1 0 0,4-2 802 0 0,4-3-9810 0 0</inkml:trace>
  <inkml:trace contextRef="#ctx0" brushRef="#br0" timeOffset="2005.117">3268 268 14280 0 0,'0'0'1102'0'0,"0"0"-682"0"0,0 0-192 0 0,0 0-10 0 0,0 0-2 0 0,0 0 102 0 0,0 0 433 0 0,0 0 193 0 0,0 0 42 0 0,0 0-46 0 0,0 2-217 0 0,-1 15-221 0 0,-1 0 0 0 0,-1 0-1 0 0,-1 0 1 0 0,0 0 0 0 0,-1-1-1 0 0,-1 0 1 0 0,-3 6-502 0 0,-5 17 633 0 0,2-9 184 0 0,-1-1-1 0 0,-12 20-816 0 0,6-14 1216 0 0,-4 16-1216 0 0,14-31 176 0 0,-1 0-1 0 0,-3 2-175 0 0,-4 7 185 0 0,13-12 425 0 0,4-18-265 0 0,1-4-197 0 0,1-4-41 0 0,2 0 1 0 0,-1 0-1 0 0,1 0 0 0 0,0 1 1 0 0,5-7-108 0 0,-5 8 47 0 0,24-50 342 0 0,21-60-389 0 0,0 0 179 0 0,-27 66-179 0 0,-7 15 0 0 0,14-21 0 0 0,-25 47 0 0 0,-4 10 0 0 0,0 0 0 0 0,0 0 0 0 0,0-1 0 0 0,0 1 0 0 0,0 0 0 0 0,0 0 1 0 0,0-1-1 0 0,0 1 0 0 0,1 0 0 0 0,-1 0 0 0 0,0-1 0 0 0,0 1 0 0 0,0 0 0 0 0,0 0 0 0 0,0-1 0 0 0,0 1 0 0 0,1 0 0 0 0,-1 0 0 0 0,0 0 0 0 0,0-1 0 0 0,0 1 1 0 0,0 0-1 0 0,1 0 0 0 0,-1 0 0 0 0,0 0 0 0 0,0-1 0 0 0,0 1 0 0 0,1 0 0 0 0,-1 0 0 0 0,0 0 0 0 0,0 0 0 0 0,1 0 0 0 0,-1 0 0 0 0,0 0 0 0 0,0 0 0 0 0,1 0 1 0 0,-1 0-1 0 0,0 0 0 0 0,1 0 0 0 0,-1 0 0 0 0,0 0 0 0 0,0 0 0 0 0,1 0 0 0 0,-1 0 0 0 0,0 0 0 0 0,0 0 0 0 0,1 0 0 0 0,-1 0 0 0 0,0 0 0 0 0,0 1 0 0 0,5 6-12 0 0,-5-7 8 0 0,10 20-22 0 0,-2 0 0 0 0,0 0 1 0 0,-2 1-1 0 0,0-1 0 0 0,-1 2 1 0 0,-1 0 25 0 0,15 53-49 0 0,42 104 49 0 0,-55-165 11 0 0,0-1-1 0 0,0 0 1 0 0,1 0 0 0 0,1 0-1 0 0,0-1 1 0 0,9 9-11 0 0,-10-15-85 0 0,-5-5-361 0 0,-2-1-163 0 0,0 0-36 0 0,-2-1-257 0 0,-3-3-148 0 0,1 0-1 0 0,0 0 0 0 0,0-1 0 0 0,0 1 0 0 0,-2-5 1051 0 0,-9-9-1556 0 0,-13-6-939 0 0</inkml:trace>
  <inkml:trace contextRef="#ctx0" brushRef="#br0" timeOffset="2375.217">3026 620 16559 0 0,'0'0'374'0'0,"0"0"54"0"0,0 0 22 0 0,0 0-44 0 0,3 0-264 0 0,18-2 358 0 0,1-1 0 0 0,0-1 0 0 0,-1 0 0 0 0,1-2 0 0 0,-1 0 0 0 0,10-6-500 0 0,-1 1 580 0 0,0 2-1 0 0,28-5-579 0 0,-20 6-72 0 0,31-11 72 0 0,-14 3-1380 0 0,6 0-5205 0 0,-34 10 336 0 0</inkml:trace>
  <inkml:trace contextRef="#ctx0" brushRef="#br0" timeOffset="2707.41">3702 398 7368 0 0,'0'0'568'0'0,"3"-10"3057"0"0,-3 10-3454 0 0,0 0-1 0 0,0 0 1 0 0,0 0 0 0 0,0-1 0 0 0,0 1-1 0 0,0 0 1 0 0,0 0 0 0 0,0 0-1 0 0,0 0 1 0 0,0 0 0 0 0,0 0 0 0 0,0-1-1 0 0,0 1 1 0 0,0 0 0 0 0,0 0-1 0 0,0 0 1 0 0,-1 0 0 0 0,1 0 0 0 0,0 0-1 0 0,0-1 1 0 0,0 1 0 0 0,0 0-1 0 0,0 0 1 0 0,0 0 0 0 0,0 0 0 0 0,-1 0-1 0 0,1 0 1 0 0,0 0 0 0 0,0 0-1 0 0,0 0 1 0 0,0 0 0 0 0,0 0 0 0 0,0 0-1 0 0,-1 0 1 0 0,1 0 0 0 0,0 0-1 0 0,0 0 1 0 0,0 0 0 0 0,0 0 0 0 0,0 0-1 0 0,-1 0 1 0 0,1 0 0 0 0,0 0-1 0 0,0 0 1 0 0,0 0 0 0 0,0 0 0 0 0,0 0-1 0 0,-1 0 1 0 0,1 0 0 0 0,0 0-1 0 0,0 0 1 0 0,0 0 0 0 0,0 0 0 0 0,0 0-1 0 0,0 0 1 0 0,-1 1-171 0 0,-5 10 1965 0 0,-2 17-2065 0 0,-2 20 1234 0 0,3-1 0 0 0,-1 44-1134 0 0,7-75 297 0 0,2 17 319 0 0,-1-27-505 0 0,1 0-1 0 0,-1 0 1 0 0,-1 0-1 0 0,1 0 0 0 0,-1 0 1 0 0,-1 6-111 0 0,0-6 232 0 0,0 0 1 0 0,1 1 0 0 0,0-1-1 0 0,0 1 1 0 0,0-1-1 0 0,1 1 1 0 0,0 2-233 0 0,0-7 92 0 0,0-2-11 0 0,0 0 6 0 0,0 0 27 0 0,0 0 13 0 0,0 0 1 0 0,-1-1-80 0 0,1-1 0 0 0,-1 1 1 0 0,1-1-1 0 0,-1 1 0 0 0,1 0 0 0 0,0-1 0 0 0,-1 1 0 0 0,1-1 1 0 0,0 1-1 0 0,0-1-48 0 0,0-1 95 0 0,-2-12 37 0 0,1 1-1 0 0,0 0 1 0 0,1-1-1 0 0,1 1 1 0 0,0 0-1 0 0,1-3-131 0 0,1-21 114 0 0,1 2 61 0 0,5-19-175 0 0,-4 21 28 0 0,1-19-28 0 0,-5 44 9 0 0,1 0 0 0 0,0 0 1 0 0,0 0-1 0 0,0 0 0 0 0,1 1 1 0 0,1-1-10 0 0,6-20 57 0 0,-9 25-50 0 0,1-1 0 0 0,0 1 0 0 0,0 0 0 0 0,0 0 0 0 0,1 0 0 0 0,-1 0 0 0 0,1 0 0 0 0,0 1 0 0 0,0-1 0 0 0,1 1 0 0 0,-1 0 0 0 0,1-1-7 0 0,-3 3 0 0 0,0 1 0 0 0,0-1 0 0 0,0 1 0 0 0,0-1 0 0 0,0 1 0 0 0,0-1 0 0 0,1 1 0 0 0,-1 0 0 0 0,0-1 0 0 0,0 1 0 0 0,0 0 0 0 0,0 0 0 0 0,1 0 0 0 0,-1 0 0 0 0,0 0 0 0 0,0 0 0 0 0,0 0 0 0 0,0 1 0 0 0,0-1 0 0 0,1 0 0 0 0,-1 1 0 0 0,0-1 0 0 0,0 0 0 0 0,0 1 0 0 0,0 0 0 0 0,0-1 0 0 0,1 1 0 0 0,3 1-2 0 0,0 1 1 0 0,-1 0-1 0 0,1 0 1 0 0,-1 0-1 0 0,1 1 0 0 0,-1 0 1 0 0,0-1-1 0 0,0 1 1 0 0,-1 1-1 0 0,1-1 0 0 0,-1 0 1 0 0,0 1-1 0 0,1 2 2 0 0,5 10-13 0 0,0 0 0 0 0,-1 0 0 0 0,0 6 13 0 0,-4-14 0 0 0,-1 1-1 0 0,-1 0 1 0 0,0 0-1 0 0,0 1 1 0 0,-1-1-1 0 0,0 0 1 0 0,-1 1-1 0 0,0-1 1 0 0,-1 0 0 0 0,0 1-1 0 0,0-1 1 0 0,-1 0-1 0 0,-1 0 1 0 0,1 0-1 0 0,-2 0 1 0 0,1-1-1 0 0,-1 1 1 0 0,-1-1 0 0 0,0 0-1 0 0,0 0 1 0 0,-1 0-1 0 0,0-1 1 0 0,0 0-1 0 0,-1 0 1 0 0,0 0-1 0 0,-1-1 1 0 0,-6 6 0 0 0,-2 0 13 0 0,0-1 1 0 0,-1-1-1 0 0,-1 0 0 0 0,-10 5-13 0 0,18-12-77 0 0,6-1-127 0 0,-1-1-1 0 0,0 0 1 0 0,0 0-1 0 0,1-1 1 0 0,-1 1-1 0 0,0-1 1 0 0,0 0-1 0 0,-3 0 205 0 0,7-1-1982 0 0,1-1-4789 0 0,0-6-2055 0 0</inkml:trace>
  <inkml:trace contextRef="#ctx0" brushRef="#br0" timeOffset="3093.207">4045 365 15552 0 0,'21'-31'1653'0'0,"-15"22"-187"0"0,-2 9 1820 0 0,-1 9 455 0 0,-3-9-4644 0 0,4 11 1131 0 0,-1 1 0 0 0,0-1 0 0 0,0 0 0 0 0,-1 1 0 0 0,-1-1 0 0 0,0 1 0 0 0,-1 2-228 0 0,10 88 982 0 0,-8-37-442 0 0,0-38-309 0 0,-1 1 1 0 0,-2 0-1 0 0,-2 11-231 0 0,1-34 634 0 0,0-7-216 0 0,-2-15-39 0 0,-1-24-154 0 0,3-52 60 0 0,1 59-213 0 0,1-1-1 0 0,2-3-71 0 0,-1 25 4 0 0,-1-2 3 0 0,2 0 0 0 0,0 0 0 0 0,0 1 1 0 0,2-1-1 0 0,0 1 0 0 0,0 0 0 0 0,1 0 0 0 0,1 0 0 0 0,7-12-7 0 0,-2 6 0 0 0,-8 15 0 0 0,-1 0 0 0 0,1 1 0 0 0,0-1 0 0 0,0 1 0 0 0,0 0 0 0 0,1 0 0 0 0,0-1 0 0 0,-2 4 0 0 0,0-1 0 0 0,-1 1 0 0 0,1 0 0 0 0,0 0 0 0 0,-1 1 0 0 0,1-1 0 0 0,0 0 0 0 0,0 1 0 0 0,0-1 0 0 0,-1 1 0 0 0,1-1 0 0 0,0 1 0 0 0,0 0 0 0 0,0 0 0 0 0,0 0 0 0 0,0 0 0 0 0,0 0 0 0 0,0 0 0 0 0,0 0 0 0 0,0 1 0 0 0,0-1 0 0 0,1 1 0 0 0,1 1-5 0 0,-1-1 0 0 0,1 1 0 0 0,0 0 0 0 0,0 0 0 0 0,-1 0 0 0 0,1 0 0 0 0,-1 1 0 0 0,1-1-1 0 0,-1 1 1 0 0,0 0 0 0 0,0 0 0 0 0,-1 0 0 0 0,1 1 0 0 0,0-1 0 0 0,0 2 5 0 0,3 5-15 0 0,0 0 0 0 0,-1 1-1 0 0,0-1 1 0 0,-1 1 0 0 0,0 0 15 0 0,8 24-36 0 0,-2 0 0 0 0,-1 2 36 0 0,-7-25 9 0 0,0 1-1 0 0,0 0 1 0 0,-1-1 0 0 0,-1 1 0 0 0,0 0 0 0 0,-1 0-1 0 0,-2 6-8 0 0,0 3 11 0 0,-1-2 10 0 0,0 1-1 0 0,-1-1-20 0 0,3-12 4 0 0,-1-1 0 0 0,0 1 0 0 0,0-1-1 0 0,-1 0 1 0 0,0 0 0 0 0,-5 6-4 0 0,3-5-5 0 0,0-1-1 0 0,-1 1 1 0 0,1-1-1 0 0,-2 0 1 0 0,1-1-1 0 0,-1 0 1 0 0,0 0-1 0 0,0-1 1 0 0,-1 0-1 0 0,0 0 1 0 0,1-1-1 0 0,-2 0 1 0 0,1 0-1 0 0,0-1 1 0 0,-1-1-1 0 0,-1 1 6 0 0,-11 2-583 0 0,-19 3 867 0 0,21-8-3296 0 0,2-4-4491 0 0,17 3-1018 0 0</inkml:trace>
  <inkml:trace contextRef="#ctx0" brushRef="#br0" timeOffset="3424.983">4978 109 9216 0 0,'0'-18'730'0'0,"-1"0"1"0"0,-2-4-731 0 0,-2-2 4160 0 0,5 22-3674 0 0,0 1 1 0 0,-1-1-1 0 0,1 1 0 0 0,-1-1 1 0 0,1 1-1 0 0,-1-1 1 0 0,0 1-1 0 0,0-1 0 0 0,0 1 1 0 0,0 0-1 0 0,0 0 1 0 0,0-1-1 0 0,0 1 0 0 0,0 0 1 0 0,-1-1-487 0 0,1 2 169 0 0,0-1 1 0 0,0 1-1 0 0,0-1 1 0 0,0 1-1 0 0,0 0 0 0 0,0-1 1 0 0,0 1-1 0 0,0 0 1 0 0,0 0-1 0 0,0-1 1 0 0,0 1-1 0 0,0 0 1 0 0,0 0-1 0 0,0 0 0 0 0,0 0 1 0 0,0 1-1 0 0,0-1 1 0 0,0 0-170 0 0,-2 1 91 0 0,0 0 0 0 0,0 0-1 0 0,1 0 1 0 0,-1 1 0 0 0,0-1 0 0 0,1 1 0 0 0,-1-1 0 0 0,1 1 0 0 0,0 0 0 0 0,0 0 0 0 0,-1 0-1 0 0,1 0 1 0 0,1 1 0 0 0,-3 1-91 0 0,-17 26 274 0 0,1 0-1 0 0,2 2 0 0 0,1 0 1 0 0,2 1-1 0 0,1 0 0 0 0,1 3-273 0 0,-3 10 148 0 0,6-18-71 0 0,1-1 0 0 0,2 1 0 0 0,-3 17-77 0 0,3 11 41 0 0,0 42-41 0 0,7-77 25 0 0,1 0-1 0 0,0 0 1 0 0,2 0 0 0 0,0-1-1 0 0,1 1 1 0 0,3 4-25 0 0,0-3 81 0 0,0-1 1 0 0,2 0-1 0 0,0 0 0 0 0,6 7-81 0 0,-11-20-244 0 0,1-1 1 0 0,0 0-1 0 0,0 0 1 0 0,1-1-1 0 0,0 0 1 0 0,0 0-1 0 0,0 0 1 0 0,1 0-1 0 0,-1-1 1 0 0,1 0-1 0 0,1-1 0 0 0,-1 0 1 0 0,4 2 243 0 0,18 5-9319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37:20.652"/>
    </inkml:context>
    <inkml:brush xml:id="br0">
      <inkml:brushProperty name="width" value="0.05" units="cm"/>
      <inkml:brushProperty name="height" value="0.05" units="cm"/>
    </inkml:brush>
  </inkml:definitions>
  <inkml:trace contextRef="#ctx0" brushRef="#br0">34 262 9072 0 0,'7'2'43'0'0,"1"0"234"0"0,-19-10 296 0 0,10 7-305 0 0,-1 1 1 0 0,0-1-1 0 0,0 0 0 0 0,0 1 1 0 0,0 0-1 0 0,0-1 0 0 0,1 1 1 0 0,-1 0-1 0 0,0 0 0 0 0,0 0 1 0 0,0 0-1 0 0,0 1 0 0 0,0-1 1 0 0,0 0-1 0 0,0 1 0 0 0,1 0 1 0 0,-2 0-269 0 0,3-1 1 0 0,-1 2 305 0 0,0 1-227 0 0,1 0 1 0 0,-1 0-1 0 0,1 0 0 0 0,-1 1 1 0 0,1-1-1 0 0,0 0 0 0 0,1 0 0 0 0,-1 0 1 0 0,0 0-1 0 0,1 0 0 0 0,0 1-79 0 0,13 34 578 0 0,-1-2-423 0 0,-8-22-68 0 0,1 0-1 0 0,1 0 0 0 0,1-1 0 0 0,0 0 1 0 0,0 0-1 0 0,3 2-86 0 0,-1-3 65 0 0,0-1 0 0 0,0 0 1 0 0,1 0-1 0 0,0-1 0 0 0,1 0 0 0 0,0-1 0 0 0,1-1 1 0 0,0 0-1 0 0,0-1 0 0 0,1 0 0 0 0,-1 0 1 0 0,2-2-66 0 0,11 5 118 0 0,1-2 0 0 0,0-2 0 0 0,0 0-1 0 0,1-1 1 0 0,0-2 0 0 0,4-1-118 0 0,154 6 1600 0 0,180-17-1600 0 0,25-13 88 0 0,87 1 101 0 0,-103 6-154 0 0,-81-1-9 0 0,352-25 170 0 0,-430 19-42 0 0,76-7 65 0 0,-72 16 194 0 0,97 10-413 0 0,-154 11 455 0 0,1 6 0 0 0,43 15-455 0 0,-136-14 92 0 0,0 3 0 0 0,-2 3 0 0 0,0 3 0 0 0,18 11-92 0 0,-64-24 32 0 0,-1 1 0 0 0,-1 0 0 0 0,0 2 0 0 0,10 8-32 0 0,74 66 44 0 0,-77-63-16 0 0,-20-16 23 0 0,1 0 1 0 0,-1 1 0 0 0,4 6-52 0 0,4 5 119 0 0,4 6 79 0 0,11 11 604 0 0,-29-36-743 0 0,0-1 1 0 0,0 1-1 0 0,1-1 0 0 0,-1 0 0 0 0,0 0 0 0 0,1 0 0 0 0,-1 0 1 0 0,1 0-1 0 0,-1 0 0 0 0,1-1 0 0 0,-1 1 0 0 0,1-1 0 0 0,-1 0 1 0 0,1 0-1 0 0,-1 0 0 0 0,3 0-59 0 0,-1 0 107 0 0,-1 0-2 0 0,-1 0 0 0 0,1 0 0 0 0,-1 0 0 0 0,1 0 0 0 0,-1 0 0 0 0,1-1 0 0 0,-1 1 0 0 0,1-1 0 0 0,-1 1 0 0 0,2-2-105 0 0,15-8 645 0 0,-14 8-440 0 0,0-1 0 0 0,0 1 1 0 0,-1-1-1 0 0,1 0 0 0 0,0-2-205 0 0,1 0 197 0 0,0 0-13 0 0,0 0 0 0 0,-1 0 0 0 0,1-1-1 0 0,-1 1 1 0 0,0-1 0 0 0,0-1-184 0 0,9-7 741 0 0,-12 11-664 0 0,-1 2-1 0 0,1-1 1 0 0,-1 0 0 0 0,1 0-1 0 0,0 0 1 0 0,0 1 0 0 0,0-1 0 0 0,0 1-1 0 0,0 0 1 0 0,0-1 0 0 0,0 1-1 0 0,0 0 1 0 0,1 0 0 0 0,-1 0-1 0 0,0 1 1 0 0,1-1 0 0 0,-1 0-1 0 0,0 1 1 0 0,1 0-77 0 0,8-2-10 0 0,0 1 0 0 0,0 1 0 0 0,10 1 10 0 0,-2-1 109 0 0,166-3-58 0 0,-100-2-78 0 0,-76 5-3 0 0,0-1 0 0 0,1-1 0 0 0,-1 1 0 0 0,1-2 30 0 0,16-2 61 0 0,-17 4-36 0 0,-1-1-1 0 0,0 0 0 0 0,0-1 0 0 0,0 0 1 0 0,0 0-1 0 0,0-1 0 0 0,-1 0 0 0 0,1 0 1 0 0,-1-1-1 0 0,2-1-24 0 0,-8 5 3 0 0,-1 0 1 0 0,1 0-1 0 0,0 0 1 0 0,1 0-1 0 0,-1 0 1 0 0,0 1-1 0 0,0-1 0 0 0,0 0 1 0 0,0 1-1 0 0,0-1 1 0 0,1 1-1 0 0,-1-1 0 0 0,0 1 1 0 0,2 0-4 0 0,4-3 85 0 0,13-12 308 0 0,-9 7-583 0 0,1 0 1 0 0,0 0-1 0 0,1 1 1 0 0,2-1 189 0 0,47-23-96 0 0,17-4 96 0 0,-47 20 0 0 0,1 1 0 0 0,1 1 0 0 0,34-8 0 0 0,248-42 0 0 0,-235 50 88 0 0,1 4 1 0 0,29 2-89 0 0,-22 2-121 0 0,118-1 57 0 0,-101 5 64 0 0,84 4 145 0 0,32 10-145 0 0,-78-3-89 0 0,-78-5 89 0 0,66 2 0 0 0,36 4 0 0 0,1 0 0 0 0,415-3 0 0 0,-387-3 0 0 0,-89-7 0 0 0,-27 0 0 0 0,48-2 1 0 0,-41 0-17 0 0,6 4 16 0 0,310 8-190 0 0,-223-1 125 0 0,-86-2 47 0 0,43 1-118 0 0,128-13 136 0 0,-158-4 0 0 0,-1-5 0 0 0,0-4 0 0 0,31-15 0 0 0,-78 15 0 0 0,0-3 0 0 0,44-24 0 0 0,-22 9 0 0 0,-63 28-1 0 0,-1 0 0 0 0,0 0 0 0 0,0-2 0 0 0,-1 0 0 0 0,15-15 1 0 0,11-13 58 0 0,17-24-58 0 0,-48 51 15 0 0,-1-1 0 0 0,0-1 0 0 0,-1 0 0 0 0,-1 0 0 0 0,8-16-15 0 0,-17 30 3 0 0,0 0-1 0 0,1 0 0 0 0,-1 0 1 0 0,0 0-1 0 0,0 0 1 0 0,0 0-1 0 0,0 0 1 0 0,0 0-1 0 0,0 0 1 0 0,0 1-1 0 0,0-1 0 0 0,0 0 1 0 0,-1 0-1 0 0,1 0 1 0 0,0 0-1 0 0,-1 0 1 0 0,1 0-1 0 0,0 0 1 0 0,-1 0-1 0 0,1 1 1 0 0,-1-1-1 0 0,1 0 0 0 0,-1 0 1 0 0,0 1-1 0 0,1-1 1 0 0,-1 0-1 0 0,0 1 1 0 0,1-1-1 0 0,-1 0 1 0 0,0 1-1 0 0,0-1 1 0 0,0 1-1 0 0,1 0 0 0 0,-1-1 1 0 0,0 1-3 0 0,-3-2-38 0 0,0 0 0 0 0,0 1 1 0 0,0-1-1 0 0,0 1 0 0 0,0 0 0 0 0,0 0 0 0 0,-4 0 38 0 0,-4 0-442 0 0,-1 2 0 0 0,1-1 0 0 0,0 2-1 0 0,0 0 1 0 0,0 0 0 0 0,-1 1 442 0 0,-17 3-771 0 0,-15 2-522 0 0</inkml:trace>
  <inkml:trace contextRef="#ctx0" brushRef="#br0" timeOffset="1046.367">4157 990 13304 0 0,'0'0'298'0'0,"0"0"46"0"0,-4 0 347 0 0,-11-3-535 0 0,8 5 90 0 0,4-1-56 0 0,1-1 334 0 0,-4 4 342 0 0,5-1 2230 0 0,2-1-2998 0 0,1 0 0 0 0,0 0-1 0 0,-1 0 1 0 0,1 0 0 0 0,0 0-1 0 0,0 0 1 0 0,0-1 0 0 0,0 1-1 0 0,0-1 1 0 0,0 1 0 0 0,0-1-1 0 0,1 0 1 0 0,-1 0 0 0 0,0 0-1 0 0,1 0 1 0 0,-1 0 0 0 0,1-1-1 0 0,-1 1 1 0 0,1-1 0 0 0,0 1-1 0 0,-1-1-97 0 0,7 1 141 0 0,0 0 0 0 0,0-1-1 0 0,0 0 1 0 0,-1 0-1 0 0,1-1 1 0 0,1 0-141 0 0,72-18 528 0 0,62-16-186 0 0,-74 16-267 0 0,-26 7-63 0 0,-40 9-367 0 0,-8 0 227 0 0,-7-2 35 0 0,5 5 84 0 0,0-1 0 0 0,-1 1-1 0 0,1 0 1 0 0,0 0-1 0 0,0 0 1 0 0,0 1 0 0 0,0 0-1 0 0,0 0 1 0 0,1 1 0 0 0,-1 0-1 0 0,0 0 1 0 0,1 0-1 0 0,-1 1 1 0 0,1-1 0 0 0,-1 2-1 0 0,1-1 1 0 0,0 0-1 0 0,1 1 1 0 0,-1 0 0 0 0,0 0-1 0 0,1 0 1 0 0,0 1 0 0 0,0-1-1 0 0,0 1 1 0 0,1 0-1 0 0,0 0 1 0 0,0 0 0 0 0,0 1-1 0 0,0 0 10 0 0,-5 16 10 0 0,2 0 1 0 0,1 1-1 0 0,0 0 0 0 0,2 0 0 0 0,0 1 0 0 0,2-1 0 0 0,1 15-10 0 0,-2 17 143 0 0,0-31-82 0 0,2 1 0 0 0,1 0 1 0 0,1 2-62 0 0,0-14 105 0 0,-1 0 0 0 0,-1 1 1 0 0,0-1-1 0 0,0 1 0 0 0,-1-1 1 0 0,-1 0-1 0 0,-1 0 0 0 0,0 1-105 0 0,1-9 80 0 0,-1-1-1 0 0,1 1 0 0 0,-1-1 0 0 0,0 0 1 0 0,-1 0-1 0 0,1 0 0 0 0,-1 0 0 0 0,0-1 1 0 0,-4 4-80 0 0,7-7 24 0 0,-2 2 54 0 0,1 0-1 0 0,-2 0 1 0 0,1 0 0 0 0,0-1 0 0 0,0 1 0 0 0,0-1 0 0 0,-1 0 0 0 0,1 0 0 0 0,-1 0 0 0 0,1 0 0 0 0,-1-1 0 0 0,-3 1-78 0 0,-10 0 282 0 0,-1-1 0 0 0,-3-1-282 0 0,-6 0-53 0 0,-196 4 53 0 0,198-6 14 0 0,24 3 51 0 0,1 0 8 0 0,15-5 59 0 0,7 1-126 0 0,0 1 1 0 0,22 0-7 0 0,19-2-1 0 0,13-3 1 0 0,16 3 0 0 0,-44 3 0 0 0,264-6 53 0 0,-178 7-3267 0 0,-98 1 1439 0 0</inkml:trace>
  <inkml:trace contextRef="#ctx0" brushRef="#br0" timeOffset="1390.037">4926 987 15864 0 0,'0'0'362'0'0,"0"0"47"0"0,0 0 29 0 0,0 0-52 0 0,0 0-146 0 0,0 0 328 0 0,0 0 175 0 0,0 0 32 0 0,0 0-39 0 0,1 0-195 0 0,31-12 4 0 0,1 2 0 0 0,0 1 1 0 0,21-2-546 0 0,104-10 1397 0 0,-4 10-1513 0 0,-65 7-1997 0 0,-86 4 358 0 0,-4 1-79 0 0,-3 2-20 0 0</inkml:trace>
  <inkml:trace contextRef="#ctx0" brushRef="#br0" timeOffset="1811.812">5170 963 12496 0 0,'0'0'572'0'0,"0"0"-11"0"0,0 0-214 0 0,0 0 447 0 0,0 0 240 0 0,0 0 43 0 0,-4 10 1181 0 0,3-5-2080 0 0,-1-1-1 0 0,1 1 0 0 0,0 0 0 0 0,1 0 1 0 0,-1-1-1 0 0,1 1 0 0 0,0 0 0 0 0,0 0 1 0 0,0 2-178 0 0,10 43 756 0 0,-1-3 38 0 0,-4 11 72 0 0,-3-24-340 0 0,-3-27-413 0 0,2 0-1 0 0,-1 1 1 0 0,1-1-1 0 0,0 3-112 0 0,1-1 75 0 0,0 1-1 0 0,-1-1 0 0 0,0 1 1 0 0,-1-1-1 0 0,0 1 0 0 0,0-1 1 0 0,-1 1-1 0 0,0-1 1 0 0,-3 8-75 0 0,3-12 30 0 0,0 1 0 0 0,0 0 0 0 0,1 0 0 0 0,-1 0 1 0 0,1 4-31 0 0,1-5 52 0 0,-1 1-1 0 0,-1-1 1 0 0,1 1 0 0 0,-1-1 0 0 0,-1 4-52 0 0,2-7 28 0 0,-1 0 0 0 0,1 0 1 0 0,-1 0-1 0 0,0 0 0 0 0,0 0 0 0 0,1 0 0 0 0,-1-1 0 0 0,0 1 0 0 0,-1 0 0 0 0,1-1 1 0 0,0 1-1 0 0,0 0 0 0 0,-1-1 0 0 0,1 1 0 0 0,-1-1 0 0 0,1 0 0 0 0,-1 0 0 0 0,1 1 1 0 0,-1-1-1 0 0,0 0 0 0 0,0 0 0 0 0,0-1 0 0 0,1 1 0 0 0,-1 0 0 0 0,0-1 0 0 0,0 1 0 0 0,0-1 1 0 0,0 1-1 0 0,0-1 0 0 0,0 0 0 0 0,0 0 0 0 0,0 0 0 0 0,-1 0-28 0 0,-84-8 235 0 0,12 0-182 0 0,56 5-53 0 0,17 2 0 0 0,0 1 0 0 0,0 0 0 0 0,0-1 0 0 0,0 1 0 0 0,0 0 0 0 0,-1 0 0 0 0,1 0 0 0 0,0 0 0 0 0,0 0 0 0 0,-1 1 0 0 0,-7-1 0 0 0,5-1 0 0 0,12 4 0 0 0,1 0 0 0 0,0-2 0 0 0,1 1 0 0 0,-1-1 0 0 0,0-1 0 0 0,1 0 0 0 0,-1 0 0 0 0,1 0 0 0 0,-1-1 0 0 0,2 0 0 0 0,32-2 0 0 0,-2 1 0 0 0,35-6 0 0 0,10-1 0 0 0,125-8-14 0 0,-193 16-401 0 0,63-3 207 0 0,-28 3-8609 0 0,-38 1 1496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8:06.442"/>
    </inkml:context>
    <inkml:brush xml:id="br0">
      <inkml:brushProperty name="width" value="0.05" units="cm"/>
      <inkml:brushProperty name="height" value="0.05" units="cm"/>
    </inkml:brush>
  </inkml:definitions>
  <inkml:trace contextRef="#ctx0" brushRef="#br0">0 1 19455 0 0,'0'0'0'0'0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8:11.091"/>
    </inkml:context>
    <inkml:brush xml:id="br0">
      <inkml:brushProperty name="width" value="0.05" units="cm"/>
      <inkml:brushProperty name="height" value="0.05" units="cm"/>
    </inkml:brush>
  </inkml:definitions>
  <inkml:trace contextRef="#ctx0" brushRef="#br0">295 854 19007 0 0,'0'-2'870'0'0,"2"-11"174"0"0,-1 10-1026 0 0,0 0 0 0 0,-1 1 0 0 0,0-1-1 0 0,1 0 1 0 0,-1 0 0 0 0,0 1 0 0 0,0-1-1 0 0,-1-2-17 0 0,-1-5 115 0 0,-4-22 1047 0 0,-2 0 0 0 0,-2 1 1 0 0,-3-8-1163 0 0,12 38 66 0 0,1 0 1 0 0,-1 0 0 0 0,1 0-1 0 0,-1 0 1 0 0,1 0 0 0 0,-1 0-1 0 0,0 0 1 0 0,1 0-1 0 0,-1 0 1 0 0,0 1 0 0 0,0-1-1 0 0,0 0 1 0 0,0 0 0 0 0,1 1-1 0 0,-1-1 1 0 0,0 0 0 0 0,0 1-1 0 0,0-1 1 0 0,-1 1 0 0 0,1-1-1 0 0,0 1 1 0 0,0 0 0 0 0,0-1-67 0 0,-2 1 55 0 0,1 0 0 0 0,0 0 0 0 0,0 0 1 0 0,0 1-1 0 0,0-1 0 0 0,-1 0 0 0 0,1 1 1 0 0,0-1-1 0 0,0 1 0 0 0,0 0 0 0 0,0 0 1 0 0,0 0-56 0 0,-5 2 47 0 0,0 1 0 0 0,0 1 0 0 0,0-1 0 0 0,1 1 0 0 0,0 1 0 0 0,-3 2-47 0 0,-13 14 13 0 0,0 1 0 0 0,1 1 0 0 0,2 1-1 0 0,1 1 1 0 0,-6 10-13 0 0,15-16 0 0 0,0-1 0 0 0,-3 15 0 0 0,10-29 0 0 0,1 0 0 0 0,0 0 0 0 0,0 1 0 0 0,0-1 0 0 0,1 0 0 0 0,-1 0 0 0 0,1 1 0 0 0,1-1 0 0 0,-1 0 0 0 0,1 0 0 0 0,0 1 0 0 0,0-1 0 0 0,0 0 0 0 0,1 0 0 0 0,-1 0 0 0 0,1 0 0 0 0,1-1 0 0 0,-1 1 0 0 0,0-3 21 0 0,0 0 0 0 0,0 0-1 0 0,0 0 1 0 0,0 0 0 0 0,0-1-1 0 0,0 1 1 0 0,1-1 0 0 0,-1 0-1 0 0,1 1 1 0 0,-1-1 0 0 0,1 0 0 0 0,-1 0-1 0 0,1-1 1 0 0,-1 1 0 0 0,1-1-1 0 0,0 1 1 0 0,-1-1 0 0 0,1 0-1 0 0,0 0 1 0 0,0 0 0 0 0,-1 0-1 0 0,1 0 1 0 0,0-1-21 0 0,6 0 79 0 0,-1 0 1 0 0,1-1-1 0 0,-1 0 0 0 0,1 0 1 0 0,-1-1-1 0 0,5-2-79 0 0,0-2 21 0 0,1 0-1 0 0,-1-1 1 0 0,-1 0-1 0 0,1-1 1 0 0,-1-1-1 0 0,-1 0 1 0 0,0 0-1 0 0,2-4-20 0 0,2-3 33 0 0,-1 0 0 0 0,-1-1 0 0 0,-1-1-1 0 0,-1 0 1 0 0,4-8-33 0 0,1-10 26 0 0,-2-1 0 0 0,-2 0-1 0 0,-2-1 1 0 0,3-21-26 0 0,-8 40 9 0 0,4-33 71 0 0,-2 1 1 0 0,-2-16-81 0 0,5-36 75 0 0,-5 72-51 0 0,-1 10 29 0 0,-2 0-1 0 0,0-10-52 0 0,1 17 24 0 0,-2 12 15 0 0,-5 10-19 0 0,1-1-24 0 0,0 0 0 0 0,1 1 0 0 0,0-1 0 0 0,0 0-1 0 0,0 1 1 0 0,0 3 4 0 0,-3 14-42 0 0,-9 41-41 0 0,3 0 0 0 0,-1 41 83 0 0,9-69 1 0 0,-1 9-1 0 0,2-1 0 0 0,1 0 0 0 0,3 1 0 0 0,4 17 0 0 0,-4-50 0 0 0,1-2 0 0 0,0 1 0 0 0,0 0 0 0 0,1 0 0 0 0,1-1 0 0 0,0 0 0 0 0,0 0 0 0 0,1 0 0 0 0,0-1 0 0 0,1 0 0 0 0,0 0 0 0 0,6 5 0 0 0,-11-13 4 0 0,1 1 0 0 0,0-1 0 0 0,-1 0 0 0 0,1 0 1 0 0,0 0-1 0 0,0 0 0 0 0,1-1 0 0 0,-1 1 0 0 0,0-1 0 0 0,0 0 0 0 0,1 0 0 0 0,-1 0 0 0 0,1 0 0 0 0,-1-1 0 0 0,1 1-4 0 0,2-1 9 0 0,0 0 0 0 0,-1 0-1 0 0,1 0 1 0 0,-1-1 0 0 0,0 0-1 0 0,1 0 1 0 0,-1-1 0 0 0,0 1 0 0 0,3-2-9 0 0,2-2 29 0 0,1 1 1 0 0,-1-2-1 0 0,-1 0 1 0 0,1 0-1 0 0,-1-1 1 0 0,0 0-1 0 0,0 0 1 0 0,-1-1-1 0 0,1-1-29 0 0,-1-1 30 0 0,0-1-1 0 0,-1 1 1 0 0,0-1-1 0 0,-1 0 1 0 0,0 0-1 0 0,-1-1 1 0 0,3-9-30 0 0,3-11 402 0 0,-2 0 0 0 0,0-11-402 0 0,-4-10 0 0 0,-3 52 0 0 0,-1 7 0 0 0,0 9 0 0 0,-1-3 0 0 0,1 38 0 0 0,3 22 0 0 0,-3-56 0 0 0,2 0 0 0 0,0 0 0 0 0,1 0 0 0 0,1 0 0 0 0,0-1 0 0 0,4 8 0 0 0,-5-14 0 0 0,0 0 0 0 0,1-1 0 0 0,0 1 0 0 0,0-1 0 0 0,1 0 0 0 0,0 0 0 0 0,-5-7 0 0 0,1 1 0 0 0,-1 0 0 0 0,1-1 0 0 0,0 1 0 0 0,-1-1 0 0 0,1 0 0 0 0,0 1 0 0 0,0-1 0 0 0,0 0 0 0 0,0 0 0 0 0,0 0 0 0 0,0 0 0 0 0,0-1 0 0 0,0 1 0 0 0,0-1 0 0 0,0 1 0 0 0,1-1 0 0 0,-1 0 0 0 0,0 1 0 0 0,0-1 0 0 0,0-1 0 0 0,1 1 0 0 0,-1 0 0 0 0,0 0 0 0 0,0-1 0 0 0,0 1 0 0 0,1-1 0 0 0,-1 0 0 0 0,0 1 0 0 0,0-1 0 0 0,1-1 5 0 0,1 0 0 0 0,-1 0 0 0 0,0 0 0 0 0,0-1 0 0 0,0 1 0 0 0,0-1 0 0 0,0 0 0 0 0,-1 0 0 0 0,1 0 0 0 0,-1 0 0 0 0,2-3-5 0 0,0 0 37 0 0,-1 0 0 0 0,1 0 0 0 0,-1-1 0 0 0,-1 0 0 0 0,3-5-37 0 0,-3 2 23 0 0,0 1-1 0 0,-1-1 1 0 0,0 0-1 0 0,0 0 1 0 0,-1 0-1 0 0,0 0 1 0 0,-1-6-23 0 0,-4-14 93 0 0,-6-24-93 0 0,8 40 16 0 0,-1-2-7 0 0,0-1 0 0 0,-1 1-1 0 0,-1 0 1 0 0,-1 1 0 0 0,0 0 0 0 0,-5-7-9 0 0,9 18-206 0 0,1 1 0 0 0,-1-1 0 0 0,0 1 0 0 0,-1 0 0 0 0,1 0 0 0 0,0 0-1 0 0,-1 0 1 0 0,0 1 0 0 0,1-1 0 0 0,-1 1 0 0 0,-2-1 206 0 0,5 2-99 0 0,-1 0 0 0 0,1 1-1 0 0,-1-1 1 0 0,1 1 0 0 0,-1-1-1 0 0,1 1 1 0 0,-1-1 0 0 0,1 1 0 0 0,-1 0-1 0 0,0 0 1 0 0,1-1 0 0 0,-1 1 0 0 0,0 0-1 0 0,1 1 1 0 0,-1-1 0 0 0,1 0-1 0 0,-1 0 1 0 0,0 1 0 0 0,1-1 0 0 0,-1 1-1 0 0,1-1 1 0 0,-1 1 0 0 0,1 0-1 0 0,-1 0 1 0 0,1 0 0 0 0,0-1 0 0 0,-1 1-1 0 0,1 0 1 0 0,0 1 0 0 0,0-1 0 0 0,0 0-1 0 0,-1 1 100 0 0,1-1-328 0 0,1 1 0 0 0,-1 0 1 0 0,0 0-1 0 0,1-1 0 0 0,-1 1 0 0 0,1 0 0 0 0,-1 0 0 0 0,1 0 0 0 0,0 0 1 0 0,0 0-1 0 0,0 0 0 0 0,0-1 0 0 0,0 1 0 0 0,1 0 0 0 0,-1 0 0 0 0,0 0 0 0 0,1 0 1 0 0,-1 0-1 0 0,1-1 0 0 0,0 1 0 0 0,0 0 0 0 0,0 0 328 0 0,10 15-2558 0 0</inkml:trace>
  <inkml:trace contextRef="#ctx0" brushRef="#br0" timeOffset="363.255">1304 637 19895 0 0,'0'0'455'0'0,"0"0"61"0"0,-1-15 679 0 0,1 14-1195 0 0,0 0 1 0 0,-1 1-1 0 0,1-1 1 0 0,0 1-1 0 0,-1 0 1 0 0,1-1-1 0 0,0 1 1 0 0,-1-1-1 0 0,1 1 1 0 0,-1-1-1 0 0,1 1 1 0 0,0 0-1 0 0,-1-1 1 0 0,1 1-1 0 0,-1 0 1 0 0,1-1-1 0 0,-1 1 1 0 0,1 0-1 0 0,-1 0 1 0 0,0 0-1 0 0,-5-4 115 0 0,4 4 21 0 0,1-1 0 0 0,0 1-1 0 0,-1 0 1 0 0,1 0 0 0 0,-1 0 0 0 0,1 0 0 0 0,-1 0 0 0 0,1 1-1 0 0,0-1 1 0 0,-1 0 0 0 0,1 1 0 0 0,0-1 0 0 0,-1 1-1 0 0,1-1 1 0 0,-1 1-136 0 0,-7 4 135 0 0,0-1 0 0 0,1 2 0 0 0,0-1 0 0 0,0 1 0 0 0,0 0 1 0 0,1 0-1 0 0,0 1 0 0 0,0 0 0 0 0,1 0 0 0 0,-1 1 0 0 0,2 0 0 0 0,-1 0 0 0 0,1 0 0 0 0,0 1 0 0 0,1 0 0 0 0,0 0 0 0 0,1 0 0 0 0,-1 0 0 0 0,2 0 0 0 0,-1 1 0 0 0,0 6-135 0 0,0 8 84 0 0,1-18 20 0 0,1 1-1 0 0,0-1 1 0 0,1 1 0 0 0,-1 0-1 0 0,1-1 1 0 0,1 1-1 0 0,-1 0 1 0 0,1-1-1 0 0,1 6-103 0 0,0-4 17 0 0,1 0 0 0 0,-1 0 0 0 0,1 0 0 0 0,1-1 0 0 0,-1 1-1 0 0,4 3-16 0 0,-5-8 18 0 0,0 0 0 0 0,1 0 0 0 0,0 0 0 0 0,-1 0-1 0 0,1-1 1 0 0,0 1 0 0 0,1-1 0 0 0,-1 0-1 0 0,0 0 1 0 0,1 0 0 0 0,-1 0 0 0 0,1 0 0 0 0,-1-1-1 0 0,1 0 1 0 0,1 1-18 0 0,4 0-35 0 0,-1-1-1 0 0,1 1 1 0 0,0-1 0 0 0,-1-1-1 0 0,1 0 1 0 0,0 0 0 0 0,-1-1-1 0 0,4 0 36 0 0,17-4-3322 0 0,22-7 3322 0 0,-24 3-3108 0 0,-1-5-5022 0 0</inkml:trace>
  <inkml:trace contextRef="#ctx0" brushRef="#br0" timeOffset="733.3769">1668 532 13360 0 0,'-12'-44'3757'0'0,"12"44"-3626"0"0,0 0 0 0 0,0-1 1 0 0,0 1-1 0 0,0 0 0 0 0,0 0 1 0 0,0-1-1 0 0,0 1 0 0 0,0 0 1 0 0,0 0-1 0 0,-1 0 0 0 0,1-1 1 0 0,0 1-1 0 0,0 0 0 0 0,0 0 1 0 0,0 0-1 0 0,0 0 0 0 0,-1-1 0 0 0,1 1 1 0 0,0 0-1 0 0,0 0 0 0 0,0 0 1 0 0,-1 0-1 0 0,1 0 0 0 0,0 0 1 0 0,0-1-1 0 0,0 1 0 0 0,-1 0 1 0 0,1 0-1 0 0,0 0 0 0 0,0 0 1 0 0,0 0-1 0 0,-1 0 0 0 0,1 0 1 0 0,0 0-1 0 0,0 0 0 0 0,-1 0 0 0 0,1 0 1 0 0,0 0-1 0 0,0 0 0 0 0,0 0 1 0 0,-1 0-132 0 0,-8 9 1852 0 0,-6 15-1000 0 0,8-6-507 0 0,1 1 1 0 0,0 0-1 0 0,2 0 1 0 0,0 1 0 0 0,0 15-346 0 0,0 22 1293 0 0,3 20-1293 0 0,2-55-69 0 0,2 0 0 0 0,0-1 1 0 0,1 0-1 0 0,1 0 0 0 0,1 0 1 0 0,3 4 68 0 0,-8-23-322 0 0,-1 0-1 0 0,1 0 1 0 0,0-1 0 0 0,0 1 0 0 0,0 0-1 0 0,0-1 1 0 0,0 1 0 0 0,0-1 0 0 0,0 1-1 0 0,2 0 323 0 0,2 2-8943 0 0</inkml:trace>
  <inkml:trace contextRef="#ctx0" brushRef="#br0" timeOffset="1118.898">1967 465 21743 0 0,'0'0'496'0'0,"0"0"67"0"0,0 0 29 0 0,0 0-67 0 0,0 2-338 0 0,1 43 1783 0 0,4 7-1970 0 0,-1-4 1494 0 0,-1 9-1494 0 0,-2 38 2024 0 0,8 31-2024 0 0,-7-106 32 0 0,0-5 517 0 0,-4-29-190 0 0,0-4-276 0 0,2 0 1 0 0,0 0-1 0 0,1-7-83 0 0,1-18 266 0 0,3-95 66 0 0,-3 118-470 0 0,-1-14 59 0 0,3 1 0 0 0,0 0-1 0 0,3 0 1 0 0,0 0 79 0 0,5 5-10 0 0,-12 26 38 0 0,1 0 1 0 0,0 0-1 0 0,0 1 1 0 0,0-1 0 0 0,0 1-1 0 0,1-1 1 0 0,-1 1-1 0 0,0-1 1 0 0,1 1 0 0 0,-1-1-1 0 0,1 1 1 0 0,-1 0-1 0 0,2-1-28 0 0,-2 2-3 0 0,0 0 1 0 0,1-1-1 0 0,-1 1 0 0 0,0 0 0 0 0,1 0 0 0 0,-1 0 0 0 0,0 0 0 0 0,1 0 0 0 0,-1 0 0 0 0,0 0 1 0 0,1 0-1 0 0,-1 0 0 0 0,0 1 0 0 0,1-1 0 0 0,-1 1 0 0 0,0-1 0 0 0,0 1 0 0 0,0-1 0 0 0,1 1 0 0 0,-1 0 1 0 0,0-1-1 0 0,0 1 0 0 0,0 0 0 0 0,0 0 0 0 0,0 0 0 0 0,0 0 0 0 0,0 0 0 0 0,0 0 3 0 0,3 4-129 0 0,1 1 0 0 0,-1 0 0 0 0,0 0-1 0 0,2 6 130 0 0,-1-4 61 0 0,12 23-48 0 0,-2 0-1 0 0,0 1 1 0 0,-2 0-1 0 0,-2 1 1 0 0,5 23-13 0 0,-13-40 313 0 0,-1 0 0 0 0,1 13-313 0 0,-2-10 148 0 0,-1-9-178 0 0,0-1 1 0 0,0 0-1 0 0,-1 0 0 0 0,-1 0 0 0 0,1 0 0 0 0,-1 0 0 0 0,-1 0 0 0 0,0-1 0 0 0,0 1 1 0 0,-1-1-1 0 0,0 0 0 0 0,0 0 0 0 0,-1 0 0 0 0,0 0 0 0 0,0-1 0 0 0,-1 0 0 0 0,0 0 0 0 0,0 0 1 0 0,-1-1-1 0 0,1 0 0 0 0,-2 0 0 0 0,1-1 0 0 0,0 0 0 0 0,-1 0 0 0 0,0 0 0 0 0,0-1 1 0 0,-1-1-1 0 0,1 1 0 0 0,-4 0 30 0 0,-1-1-167 0 0,-1 0 1 0 0,1-1 0 0 0,0 0-1 0 0,-1-1 1 0 0,1-1-1 0 0,-7 0 167 0 0,8-1-1283 0 0,0-1 0 0 0,0 0 0 0 0,0-1 0 0 0,-7-2 1283 0 0,1 0-9039 0 0</inkml:trace>
  <inkml:trace contextRef="#ctx0" brushRef="#br0" timeOffset="1467.078">2800 160 19751 0 0,'3'-14'674'0'0,"0"1"-184"0"0,0 0 0 0 0,-1 0 0 0 0,0-10-490 0 0,-2 21 137 0 0,0 1 0 0 0,0-1 0 0 0,0 0 0 0 0,-1 1-1 0 0,1-1 1 0 0,0 1 0 0 0,-1-1 0 0 0,1 1 0 0 0,-1-1-1 0 0,1 1-136 0 0,-1 0 107 0 0,1 1 0 0 0,0-1 0 0 0,0 1 0 0 0,-1 0 0 0 0,1-1 0 0 0,0 1 0 0 0,-1 0 0 0 0,1-1-1 0 0,0 1 1 0 0,-1 0 0 0 0,1-1 0 0 0,0 1 0 0 0,-1 0 0 0 0,1 0 0 0 0,-1 0 0 0 0,1-1 0 0 0,0 1-1 0 0,-1 0 1 0 0,1 0 0 0 0,-1 0 0 0 0,1 0 0 0 0,-1 0-107 0 0,-1 0 152 0 0,0 0 1 0 0,-1 1-1 0 0,1-1 0 0 0,0 1 1 0 0,0 0-1 0 0,0-1 0 0 0,-1 1 1 0 0,1 0-1 0 0,0 0 0 0 0,0 1 1 0 0,1-1-1 0 0,-2 1-152 0 0,-4 3 21 0 0,0 1-1 0 0,1 1 0 0 0,0-1 1 0 0,0 1-1 0 0,0 0 1 0 0,1 0-1 0 0,0 1 0 0 0,-3 7-20 0 0,-6 6 25 0 0,-36 58 463 0 0,-31 68-488 0 0,73-127 76 0 0,0 0 1 0 0,1 0-1 0 0,-3 15-76 0 0,-6 17 127 0 0,9-31-63 0 0,0 0 0 0 0,1 0-1 0 0,1 1 1 0 0,1 0 0 0 0,1 0 0 0 0,1 13-64 0 0,1-7 51 0 0,0-7 12 0 0,3 21-63 0 0,-1-36 27 0 0,-1 0 0 0 0,2 0 0 0 0,-1 0 0 0 0,1 0 0 0 0,0 0 0 0 0,0 0 0 0 0,0-1 0 0 0,3 6-27 0 0,2 1 81 0 0,-4-7-56 0 0,-1-1 1 0 0,1 1-1 0 0,0-1 1 0 0,0 0-1 0 0,0 0 0 0 0,1 0 1 0 0,-1 0-1 0 0,1 0 1 0 0,0 0-26 0 0,12 7-571 0 0,-11-6 228 0 0,0-1 0 0 0,1 0 0 0 0,0 0 0 0 0,-1-1 1 0 0,2 0-1 0 0,0 1 343 0 0,16 2-1023 0 0</inkml:trace>
  <inkml:trace contextRef="#ctx0" brushRef="#br0" timeOffset="1820.453">3041 421 23583 0 0,'0'0'539'0'0,"0"0"77"0"0,0 0 31 0 0,0 2-81 0 0,-4 3-494 0 0,1 0-1 0 0,0 0 0 0 0,0 1 1 0 0,0-1-1 0 0,1 1 0 0 0,0-1 1 0 0,0 1-1 0 0,1 0 0 0 0,-1 0 1 0 0,1 1-72 0 0,-9 47 367 0 0,3 1 1 0 0,2 0-1 0 0,2 27-367 0 0,6 79 1863 0 0,-3-160-1770 0 0,0-1 0 0 0,0 0 5 0 0,0 0-22 0 0,9-19 181 0 0,-5-12-40 0 0,0-1-1 0 0,-2-13-216 0 0,5-39 239 0 0,8 2-111 0 0,3 0 0 0 0,4 1 0 0 0,20-47-128 0 0,-24 91 0 0 0,-4 9 0 0 0,-13 26-6 0 0,0 0 0 0 0,0 1 0 0 0,1-1 0 0 0,-1 1 0 0 0,0-1 0 0 0,1 1 0 0 0,-1 0 0 0 0,1 0 0 0 0,-1-1 0 0 0,2 1 6 0 0,7-3-12 0 0,-9 4 8 0 0,1 0 0 0 0,0 0 1 0 0,-1 0-1 0 0,1 0 0 0 0,0 0 0 0 0,-1 1 0 0 0,1-1 1 0 0,-1 0-1 0 0,1 1 0 0 0,0 0 0 0 0,-1-1 0 0 0,1 1 1 0 0,-1 0-1 0 0,1 0 0 0 0,-1-1 0 0 0,0 1 0 0 0,1 0 1 0 0,-1 1-1 0 0,0-1 0 0 0,0 0 0 0 0,1 1 4 0 0,4 4-29 0 0,-1 0 0 0 0,-1 1 0 0 0,1 0-1 0 0,-1 1 30 0 0,0-2-11 0 0,-1-1 6 0 0,0 1 0 0 0,0-1 0 0 0,0 1 0 0 0,-1 0 0 0 0,0 0 0 0 0,0 0 0 0 0,-1 0 0 0 0,1 0 0 0 0,-1 0 0 0 0,-1 0 0 0 0,1 0 0 0 0,-1 1 0 0 0,0-1 0 0 0,-1 0-1 0 0,1 0 1 0 0,-1 1 0 0 0,0-1 0 0 0,-2 4 5 0 0,1-2 7 0 0,-1 1-1 0 0,-1-1 0 0 0,1 0 0 0 0,-1 0 0 0 0,0 0 0 0 0,-1 0 1 0 0,0-1-1 0 0,0 0 0 0 0,-1 0 0 0 0,0 0 0 0 0,0-1 0 0 0,0 0 1 0 0,-1 0-1 0 0,0-1 0 0 0,0 1 0 0 0,-1-1 0 0 0,-4 2-6 0 0,-4 1-344 0 0,1 0 0 0 0,-1-1 0 0 0,0-1 1 0 0,-1 0-1 0 0,0-1 0 0 0,1-1 0 0 0,-1-1 0 0 0,-11 1 344 0 0,3-3-2570 0 0,15-1-2260 0 0,10 0 2527 0 0</inkml:trace>
  <inkml:trace contextRef="#ctx0" brushRef="#br0" timeOffset="2168.364">3515 421 21535 0 0,'0'0'496'0'0,"0"0"67"0"0,0 0 28 0 0,0-1-73 0 0,0-3-210 0 0,0 3 374 0 0,0 1 196 0 0,0 0 40 0 0,-1 2-104 0 0,-4 20-581 0 0,0 0 0 0 0,2 0 0 0 0,0 1 0 0 0,2-1 0 0 0,0 4-233 0 0,2 20 568 0 0,3 1 0 0 0,1 1-568 0 0,0-7-521 0 0,-1 30 521 0 0,-7-60-8297 0 0,3-9-641 0 0</inkml:trace>
  <inkml:trace contextRef="#ctx0" brushRef="#br0" timeOffset="2553.58">3651 16 23039 0 0,'0'0'528'0'0,"0"0"70"0"0,10-11 783 0 0,-7 10-1352 0 0,-1 0-1 0 0,1 0 1 0 0,0 0 0 0 0,-1 1-1 0 0,1 0 1 0 0,0-1 0 0 0,0 1-1 0 0,-1 0 1 0 0,1 0 0 0 0,0 0-1 0 0,0 1 1 0 0,-1-1 0 0 0,1 1 0 0 0,2 0-29 0 0,0 1 151 0 0,0-1 0 0 0,0 1 1 0 0,1 0-1 0 0,-2 1 0 0 0,1-1 1 0 0,0 1-1 0 0,0 0-151 0 0,8 7 317 0 0,-1 0 1 0 0,0 1-1 0 0,-1 0 0 0 0,0 1 0 0 0,-1 0 1 0 0,0 1-1 0 0,6 10-317 0 0,6 15 218 0 0,-1 1-1 0 0,2 8-217 0 0,-9-15 0 0 0,-1 1 0 0 0,-2 1 0 0 0,-1 0 0 0 0,-2 0 0 0 0,2 20 0 0 0,-7-28 0 0 0,-1 0 0 0 0,-1-1 0 0 0,-1 1 0 0 0,-1 0 0 0 0,-2 3 0 0 0,1-13 0 0 0,-1 0 0 0 0,-1 0 0 0 0,0 0 0 0 0,-1-1 0 0 0,-1 1 0 0 0,0-1 0 0 0,-1 0 0 0 0,-6 7 0 0 0,-3 3 0 0 0,-1 0 0 0 0,-1-1 0 0 0,-1-1 0 0 0,-1-1 0 0 0,-2 0 0 0 0,0-2 0 0 0,-1-1 0 0 0,-21 15 0 0 0,23-20 42 0 0,-70 47-1045 0 0,68-48-3646 0 0,-17 8 4649 0 0,26-16-2046 0 0</inkml:trace>
  <inkml:trace contextRef="#ctx0" brushRef="#br0" timeOffset="2922.988">4669 438 15664 0 0,'0'0'718'0'0,"0"0"-19"0"0,1-2-449 0 0,6-13-14 0 0,-4 8 770 0 0,12-26 7691 0 0,-7 22-7683 0 0,-6 9-387 0 0,-2 2-75 0 0,0 0-301 0 0,0 0-129 0 0,0 0-24 0 0,0 0-13 0 0,0 0-17 0 0,0 0-4 0 0,0 0 0 0 0,0 0-100 0 0,0 0-416 0 0,0 0-167 0 0,0 0-27 0 0,0 0-212 0 0,-1 2-851 0 0,-3 7-363 0 0</inkml:trace>
  <inkml:trace contextRef="#ctx0" brushRef="#br0" timeOffset="3270.88">4633 878 22543 0 0,'0'0'1035'0'0,"0"0"-23"0"0,0 2-556 0 0,-1 1-259 0 0,-3 5 358 0 0,1 1 0 0 0,0-1 0 0 0,1 1 0 0 0,0 0 0 0 0,-1 5-555 0 0,2-11 96 0 0,1 0 0 0 0,-1 0 0 0 0,0 0 0 0 0,0 0 1 0 0,0 0-1 0 0,-1-1 0 0 0,1 1 0 0 0,-1 0 0 0 0,1-1 0 0 0,-1 1-96 0 0,-10 19 512 0 0,7-7-455 0 0,-1 1 1 0 0,-1-1-1 0 0,-5 10-57 0 0,-34 62 0 0 0,26-55-100 0 0,-4 5-508 0 0,2 1 0 0 0,-4 11 608 0 0,11-18-6846 0 0,0-4-2383 0 0</inkml:trace>
  <inkml:trace contextRef="#ctx0" brushRef="#br0" timeOffset="3640.901">4055 71 13704 0 0,'0'0'306'0'0,"-5"-12"892"0"0,5 6-1033 0 0,0 5 691 0 0,0 1 289 0 0,0 0 58 0 0,0 0-53 0 0,0 0-267 0 0,0 0-120 0 0,10 9 699 0 0,-5-3-1157 0 0,0-1-1 0 0,-1 2 1 0 0,0-1 0 0 0,0 0-1 0 0,0 1 1 0 0,0 2-305 0 0,19 45 872 0 0,-20-46-869 0 0,11 33 101 0 0,-3 0 1 0 0,3 23-105 0 0,-10-46 130 0 0,5 31 279 0 0,-2 1 1 0 0,-2 0 0 0 0,-2 7-410 0 0,1 12 239 0 0,-1-10 19 0 0,-3 2-258 0 0,-1-41 19 0 0,0 0 0 0 0,-2 0 1 0 0,0 0-1 0 0,-1-1 0 0 0,-2 1-19 0 0,1-1-127 0 0,-1 0 0 0 0,-1 0 0 0 0,-1-1 0 0 0,-1 0 0 0 0,0-1 0 0 0,-1 0 0 0 0,-2 1 127 0 0,-26 27-539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8:08.531"/>
    </inkml:context>
    <inkml:brush xml:id="br0">
      <inkml:brushProperty name="width" value="0.05" units="cm"/>
      <inkml:brushProperty name="height" value="0.05" units="cm"/>
    </inkml:brush>
  </inkml:definitions>
  <inkml:trace contextRef="#ctx0" brushRef="#br0">246 369 5064 0 0,'0'0'232'0'0,"1"-1"-14"0"0,4-1 28 0 0,11-12 6079 0 0,-2-9 633 0 0,11-18-6958 0 0,-20 20 1595 0 0,-2 9-847 0 0,-3 9-562 0 0,0-1 0 0 0,-1 0 0 0 0,1 1 0 0 0,-1-1 0 0 0,1 0 1 0 0,-1 1-1 0 0,0-1 0 0 0,-1 1 0 0 0,1-1 0 0 0,0 1 0 0 0,-1 0 0 0 0,0 0 0 0 0,0-1 0 0 0,0 0-186 0 0,-1 1 220 0 0,1-1 0 0 0,-1 0-1 0 0,0 1 1 0 0,0 0 0 0 0,0-1-1 0 0,0 1 1 0 0,-1 0 0 0 0,1 1-1 0 0,-4-3-219 0 0,5 4 38 0 0,0 0 0 0 0,0 0 0 0 0,0 1 1 0 0,0-1-1 0 0,0 0 0 0 0,0 1 0 0 0,0 0 0 0 0,0-1 0 0 0,-1 1 0 0 0,1 0 0 0 0,0 0 0 0 0,0 0 0 0 0,0 0 0 0 0,-1 1 0 0 0,1-1 1 0 0,0 1-1 0 0,0-1 0 0 0,0 1 0 0 0,0 0 0 0 0,-2 0-38 0 0,-6 4 32 0 0,-1 1 1 0 0,1 0-1 0 0,0 1 1 0 0,0 0-1 0 0,1 0 1 0 0,0 1-1 0 0,0 0 1 0 0,1 1-1 0 0,0 0 1 0 0,1 0-1 0 0,-6 9-32 0 0,-1 3 11 0 0,2 0 0 0 0,0 1 0 0 0,1 1 0 0 0,1 0 0 0 0,0 5-11 0 0,5-15 27 0 0,-4 11 32 0 0,2 0 0 0 0,-4 17-59 0 0,10-33-4 0 0,0-1 1 0 0,0 1-1 0 0,1 0 0 0 0,0-1 0 0 0,0 1 1 0 0,0 0-1 0 0,1-1 0 0 0,1 1 1 0 0,-1 0-1 0 0,3 5 4 0 0,-4-12 24 0 0,1 0 1 0 0,-1 1-1 0 0,1-1 0 0 0,-1 1 1 0 0,1-1-1 0 0,0 0 0 0 0,0 1 1 0 0,-1-1-1 0 0,1 0 1 0 0,0 0-1 0 0,0 0 0 0 0,0 0 1 0 0,1 0-1 0 0,-1 0 0 0 0,0 0 1 0 0,0 0-1 0 0,0 0 1 0 0,1 0-1 0 0,-1 0 0 0 0,1-1 1 0 0,-1 1-1 0 0,0-1 0 0 0,1 1 1 0 0,-1-1-1 0 0,1 0 1 0 0,-1 1-1 0 0,1-1 0 0 0,-1 0 1 0 0,1 0-1 0 0,-1 0 0 0 0,1 0 1 0 0,0 0-25 0 0,1-1 25 0 0,0 1 1 0 0,0-1-1 0 0,0 0 1 0 0,0 0-1 0 0,-1 0 1 0 0,1 0-1 0 0,0-1 1 0 0,-1 1-1 0 0,1-1 1 0 0,-1 1-1 0 0,1-1 1 0 0,-1 0-1 0 0,0 0 1 0 0,1 0-1 0 0,-1 0 1 0 0,0-1-1 0 0,-1 1-25 0 0,19-21 131 0 0,-13 15-44 0 0,1-1 0 0 0,-2 0 0 0 0,7-9-87 0 0,12-29 400 0 0,10-29-400 0 0,-3 15 199 0 0,-18 36-110 0 0,6-14-89 0 0,-20 39 0 0 0,0 0 0 0 0,0 0 0 0 0,0 0 0 0 0,0 0 0 0 0,0 0 0 0 0,0 1 0 0 0,0-1 0 0 0,0 0 0 0 0,0 0 0 0 0,0 0 0 0 0,0 0 0 0 0,1 0 0 0 0,-1 0 0 0 0,0 0 0 0 0,0 1 0 0 0,0-1 0 0 0,0 0 0 0 0,0 0 0 0 0,0 0 0 0 0,1 0 0 0 0,-1 0 0 0 0,0 0 0 0 0,0 0 0 0 0,0 0 0 0 0,0 0 0 0 0,0 0 0 0 0,1 0 0 0 0,-1 0 0 0 0,0 0 0 0 0,0 0 0 0 0,0 0 0 0 0,0 0 0 0 0,0 0 0 0 0,1 0 0 0 0,-1 0 0 0 0,0 0 0 0 0,0 0 0 0 0,0 0 0 0 0,0 0 0 0 0,0 0 0 0 0,0 0 0 0 0,1 0 0 0 0,-1 0 0 0 0,0 0 0 0 0,0-1 0 0 0,0 1 0 0 0,0 0 0 0 0,0 0 0 0 0,0 0 0 0 0,0 0 0 0 0,1 0 0 0 0,-1 0 0 0 0,0 0 0 0 0,0-1 0 0 0,2 18 0 0 0,-2-14 0 0 0,5 26-11 0 0,7 75-66 0 0,-10-91 77 0 0,1 1 0 0 0,0-1 0 0 0,1 0 0 0 0,0 0 0 0 0,4 6 0 0 0,0 3 0 0 0,-5-16 1 0 0,0-1-1 0 0,-1 0 1 0 0,2 0 0 0 0,-1 0-1 0 0,1 0 1 0 0,-1-1-1 0 0,1 1 1 0 0,1-1 0 0 0,-1 0-1 0 0,0 0 1 0 0,1-1 0 0 0,0 1-1 0 0,0-1 1 0 0,0 0 0 0 0,0 0-1 0 0,1 0 1 0 0,2 0-1 0 0,-7-3 19 0 0,1 1 1 0 0,-1-1-1 0 0,1 1 0 0 0,0-1 1 0 0,-1 0-1 0 0,1 0 0 0 0,-1 0 1 0 0,1 0-1 0 0,0 0 0 0 0,-1 0 1 0 0,1 0-1 0 0,-1-1 1 0 0,1 1-1 0 0,-1 0 0 0 0,1-1 1 0 0,-1 1-1 0 0,1-1 0 0 0,-1 0 1 0 0,1 0-1 0 0,-1 1 1 0 0,0-1-1 0 0,1 0 0 0 0,-1 0 1 0 0,1-1-20 0 0,3-2 52 0 0,-1-1 1 0 0,1 0 0 0 0,-1-1 0 0 0,0 1-1 0 0,1-2-52 0 0,0 0-51 0 0,26-44-82 0 0,-18 28 208 0 0,-2-1 0 0 0,6-14-75 0 0,-5 11 44 0 0,12-21 130 0 0,9-11-174 0 0,-29 51 18 0 0,-3 5-12 0 0,-1 2-6 0 0,0 1-1 0 0,1-1 1 0 0,-1 1 0 0 0,0-1-1 0 0,0 1 1 0 0,1-1 0 0 0,-1 1-1 0 0,0-1 1 0 0,1 1-1 0 0,-1-1 1 0 0,1 1 0 0 0,-1-1-1 0 0,0 1 1 0 0,1-1 0 0 0,-1 1-1 0 0,1 0 1 0 0,-1-1-1 0 0,1 1 1 0 0,-1 0 0 0 0,1 0-1 0 0,0-1 1 0 0,-1 1 0 0 0,1 0-1 0 0,-1 0 1 0 0,1 0-1 0 0,0 0 1 0 0,-1 0-3 0 0,1 0 0 0 0,0 0-1 0 0,-1 0 1 0 0,1 0 0 0 0,0 0-1 0 0,-1 0 1 0 0,1 1 0 0 0,0-1 0 0 0,-1 0-1 0 0,1 1 1 0 0,-1-1 0 0 0,1 0-1 0 0,-1 1 1 0 0,1-1 0 0 0,-1 1-1 0 0,1-1 1 0 0,-1 0 0 0 0,1 1-1 0 0,-1-1 1 0 0,1 1 0 0 0,-1 0-1 0 0,1-1 4 0 0,-1 0 0 0 0,3 5-7 0 0,1 0 1 0 0,-1 1-1 0 0,0-1 1 0 0,0 0-1 0 0,0 1 0 0 0,-1 0 1 0 0,0 0-1 0 0,0-1 1 0 0,0 1-1 0 0,-1 1 7 0 0,3 13-61 0 0,-2-1 1 0 0,0 11 60 0 0,-1-12-19 0 0,1-1-1 0 0,1 1 1 0 0,0 1 19 0 0,3 5 21 0 0,9 34 11 0 0,-10-47-32 0 0,-5-10 3 0 0,1 0 0 0 0,-1 0 0 0 0,1 0-1 0 0,0 0 1 0 0,-1 0 0 0 0,1 0 0 0 0,0 0 0 0 0,-1 0 0 0 0,1 0-1 0 0,0 0 1 0 0,0-1 0 0 0,0 1 0 0 0,0 0 0 0 0,0-1 0 0 0,0 1-1 0 0,0 0-2 0 0,10-2 83 0 0,-8 0-59 0 0,0 0-1 0 0,1 0 1 0 0,0-1-1 0 0,-1 1 1 0 0,1-1-1 0 0,-1 0 0 0 0,0 0 1 0 0,1 0-1 0 0,-1 0 1 0 0,0 0-1 0 0,0-1-23 0 0,3-1 22 0 0,-2 0 7 0 0,1 0 0 0 0,-1-1 0 0 0,0 1 0 0 0,0-1 0 0 0,0 1 0 0 0,-1-1 0 0 0,3-5-29 0 0,20-41 147 0 0,-8 14-102 0 0,2-4 76 0 0,9-25-121 0 0,-19 41-4 0 0,7-3 4 0 0,-10 18 0 0 0,-7 10 0 0 0,1-1 0 0 0,-1 1 0 0 0,0 0 0 0 0,0 0 0 0 0,0-1 0 0 0,0 1 0 0 0,0 0 0 0 0,1 0 0 0 0,-1 0 0 0 0,0-1 0 0 0,0 1 0 0 0,0 0 0 0 0,1 0 0 0 0,-1 0 0 0 0,0 0 0 0 0,0 0 0 0 0,0-1 0 0 0,1 1 0 0 0,-1 0 0 0 0,0 0 0 0 0,0 0 0 0 0,1 0 0 0 0,-1 0 0 0 0,0 0 0 0 0,1 0 0 0 0,-1 0 0 0 0,0 0 0 0 0,0 0 0 0 0,1 0 0 0 0,-1 0 0 0 0,0 0 0 0 0,0 0 0 0 0,1 0 0 0 0,-1 0 0 0 0,0 0 0 0 0,0 0 0 0 0,1 0 0 0 0,-1 1 0 0 0,0-1 0 0 0,0 0 0 0 0,1 0 0 0 0,-1 0 0 0 0,0 0 0 0 0,0 1 0 0 0,0-1 0 0 0,1 0 0 0 0,-1 0 0 0 0,0 0 0 0 0,0 1 0 0 0,0-1 0 0 0,0 0 0 0 0,0 0 0 0 0,1 0 0 0 0,5 12 0 0 0,-6-11 0 0 0,11 28-44 0 0,-2 1-1 0 0,1 8 45 0 0,14 43-63 0 0,-14-51 63 0 0,2 0 0 0 0,1-1 0 0 0,2-1 0 0 0,14 22 0 0 0,-29-48 6 0 0,2-1-1 0 0,-1 0 1 0 0,0 1-1 0 0,0-1 1 0 0,0 0-1 0 0,1 0 1 0 0,-1 1-1 0 0,0-1 1 0 0,1 0-1 0 0,-1 0 1 0 0,1 0-1 0 0,-1-1 1 0 0,1 1-1 0 0,0 0 1 0 0,-1-1-1 0 0,1 1 1 0 0,0-1-1 0 0,0 1 1 0 0,-1-1-1 0 0,1 0 1 0 0,0 0-1 0 0,0 0 1 0 0,-1 0-1 0 0,1 0 1 0 0,0 0-1 0 0,0 0 1 0 0,-1 0-1 0 0,1-1 1 0 0,0 1-1 0 0,0-1 1 0 0,-1 0-1 0 0,1 1 1 0 0,-1-1 0 0 0,1 0-1 0 0,-1 0 1 0 0,1 0-1 0 0,0 0-5 0 0,4-3 23 0 0,-1 1-1 0 0,0-2 1 0 0,1 1 0 0 0,-1 0-1 0 0,-1-1 1 0 0,1 0 0 0 0,-1 0-1 0 0,0 0 1 0 0,3-5-23 0 0,18-29 133 0 0,-6 10 462 0 0,16-32-595 0 0,-11 9 224 0 0,35-65-608 0 0,-55 108 450 0 0,2 0 0 0 0,-1 1 0 0 0,1 0 0 0 0,2-2-66 0 0,-7 9 96 0 0,-1 1-48 0 0,0 0-200 0 0,6 5-336 0 0,-1 4 458 0 0,0 0 0 0 0,0 1-1 0 0,-1-1 1 0 0,0 1 0 0 0,0 0 0 0 0,-1 0-1 0 0,-1 1 1 0 0,1 2 30 0 0,4 16-14 0 0,0-4 14 0 0,-1 1 0 0 0,-2 0 0 0 0,-1 0 0 0 0,-1 1 0 0 0,-1 3 0 0 0,-1-25-11 0 0,0-1 0 0 0,0 1 1 0 0,-1-1-1 0 0,0 1 0 0 0,0-1 0 0 0,0 1 1 0 0,0-1-1 0 0,-1 1 0 0 0,0-1 0 0 0,0 0 0 0 0,0 0 1 0 0,-2 3 10 0 0,2-4-9 0 0,0-1 1 0 0,1 0-1 0 0,-1 0 1 0 0,0 0-1 0 0,0 0 1 0 0,0 0 0 0 0,-1-1-1 0 0,1 1 1 0 0,0-1-1 0 0,-1 1 1 0 0,1-1-1 0 0,-1 0 1 0 0,1 0-1 0 0,-1 0 1 0 0,0 0 0 0 0,1 0-1 0 0,-1-1 1 0 0,0 1-1 0 0,1-1 1 0 0,-1 0-1 0 0,-2 0 9 0 0,0 0-70 0 0,-1 0 0 0 0,1-1 0 0 0,0 1 0 0 0,-1-1 0 0 0,1-1 0 0 0,0 1 0 0 0,-1-1 70 0 0,4 1-203 0 0,-1 0 0 0 0,1 0 0 0 0,-1 0 0 0 0,1-1 0 0 0,0 1 0 0 0,-1-1 0 0 0,1 1 1 0 0,0-1-1 0 0,0 0 0 0 0,0 0 0 0 0,0 0 0 0 0,1 0 0 0 0,-1 0 0 0 0,0 0 0 0 0,1-1 203 0 0,0 2-192 0 0,1 0 1 0 0,0 0 0 0 0,-1 0-1 0 0,1-1 1 0 0,0 1-1 0 0,0 0 1 0 0,0 0 0 0 0,0 0-1 0 0,0 0 1 0 0,0-1-1 0 0,0 1 1 0 0,0 0 0 0 0,0-1 191 0 0,1-1-464 0 0,2-11-1519 0 0</inkml:trace>
  <inkml:trace contextRef="#ctx0" brushRef="#br0" timeOffset="500.989">1650 291 11976 0 0,'0'0'546'0'0,"0"0"-10"0"0,2-8-322 0 0,-1 1 20 0 0,-1 6 982 0 0,0 1 415 0 0,0 0 81 0 0,0 0-103 0 0,0 0-489 0 0,0 0-208 0 0,0 0-44 0 0,1 1-83 0 0,1 0-705 0 0,-1 0-1 0 0,1 0 1 0 0,-1 0-1 0 0,1 0 1 0 0,-1 0-1 0 0,0 1 1 0 0,1-1-1 0 0,-1 0 1 0 0,0 1-1 0 0,0-1 1 0 0,0 1-1 0 0,0 0 1 0 0,-1-1-1 0 0,1 1 1 0 0,0 1-80 0 0,9 32 598 0 0,-4-7-341 0 0,33 95 1095 0 0,-32-108-1097 0 0,-6-15-231 0 0,0 1-1 0 0,0 0 0 0 0,-1 0 1 0 0,1 0-1 0 0,-1 0 0 0 0,1 0 1 0 0,-1 0-1 0 0,1 1 0 0 0,-1-1 1 0 0,0 0-1 0 0,1 0 0 0 0,-1 0 1 0 0,0 0-24 0 0,13 14 825 0 0,-12-15-799 0 0,0 1 0 0 0,0-1 0 0 0,-1 1 0 0 0,1-1 0 0 0,0 1 0 0 0,0-1 0 0 0,0 1 0 0 0,-1-1 0 0 0,1 0 0 0 0,0 1 0 0 0,0-1 0 0 0,0 0 0 0 0,0 0 0 0 0,0 0 0 0 0,0 0 0 0 0,0 0 0 0 0,-1 0 0 0 0,1 0 0 0 0,0 0 0 0 0,0 0 0 0 0,0 0 0 0 0,0 0 0 0 0,0-1-26 0 0,1 1 30 0 0,0-1 0 0 0,0 0 0 0 0,0 0 0 0 0,0 0 0 0 0,0-1 0 0 0,0 1 0 0 0,-1 0 0 0 0,1-1 0 0 0,0 1 0 0 0,0-1-30 0 0,3-4 83 0 0,-1 0 0 0 0,1 0 0 0 0,-1 0-1 0 0,0 0 1 0 0,2-7-83 0 0,4-7 147 0 0,23-56 282 0 0,-26 61-346 0 0,0-1 0 0 0,1 2-1 0 0,3-4-82 0 0,0 0-21 0 0,-5 11-43 0 0,-4 7 59 0 0,-1 0 1 0 0,1 0-1 0 0,-1 0 0 0 0,0 0 1 0 0,1 1-1 0 0,-1-1 0 0 0,0 0 1 0 0,0 1-1 0 0,1-1 1 0 0,-1 1-1 0 0,0 0 0 0 0,0-1 1 0 0,1 1-1 0 0,-1 0 1 0 0,0 0-1 0 0,0-1 0 0 0,0 1 1 0 0,0 0-1 0 0,0 0 1 0 0,0 0-1 0 0,0 0 0 0 0,-1 0 1 0 0,1 1-1 0 0,0 0 5 0 0,20 31 42 0 0,-19-30-20 0 0,11 25 15 0 0,6 17-37 0 0,-12-27 1 0 0,0 0 1 0 0,2-1-1 0 0,0 0 1 0 0,0 0-1 0 0,9 10-1 0 0,-6-12 13 0 0,-10-11-8 0 0,0-1 0 0 0,0 1 0 0 0,1-1 0 0 0,0 1 0 0 0,0-1 1 0 0,0 0-1 0 0,0-1 0 0 0,0 1 0 0 0,0 0 0 0 0,2 0-5 0 0,-2-2 0 0 0,0 1 0 0 0,0 0 0 0 0,0-1 0 0 0,0 0 0 0 0,1 0 0 0 0,-1 0 0 0 0,4 1 0 0 0,-1-1 0 0 0,-4-1 9 0 0,-1 0 0 0 0,1 0 1 0 0,-1 0-1 0 0,1 0 0 0 0,0 0 0 0 0,-1-1 0 0 0,1 1 1 0 0,-1 0-1 0 0,1-1 0 0 0,-1 1 0 0 0,1-1 0 0 0,-1 0 0 0 0,1 1 1 0 0,-1-1-1 0 0,1 0 0 0 0,-1 0 0 0 0,0 0 0 0 0,0 0 1 0 0,1 0-1 0 0,-1 0 0 0 0,0 0 0 0 0,0-1 0 0 0,0 1 1 0 0,0 0-1 0 0,0-1 0 0 0,-1 1 0 0 0,1-1 0 0 0,0 1-9 0 0,3-6 78 0 0,0-1 0 0 0,-1 0-1 0 0,1 0 1 0 0,1-6-78 0 0,16-67 107 0 0,-19 73-94 0 0,-1-1-1 0 0,1 1 1 0 0,-1-6-13 0 0,2-18 15 0 0,4-8-32 0 0,-5 21-65 0 0,1 1 1 0 0,1 0-1 0 0,1 0 0 0 0,5-12 82 0 0,-9 27-141 0 0,0 1 1 0 0,0-1-1 0 0,-1 0 1 0 0,1 1-1 0 0,-1-1 1 0 0,1 0-1 0 0,-1 0 141 0 0,0 0-673 0 0,0 3-679 0 0,0 0-301 0 0,0 0-890 0 0,1 3-3490 0 0,6 7-1496 0 0</inkml:trace>
  <inkml:trace contextRef="#ctx0" brushRef="#br0" timeOffset="1240.276">2522 341 6912 0 0,'-15'-2'314'0'0,"12"1"-6"0"0,-12 3 6971 0 0,11 0-2856 0 0,10 1-4558 0 0,-3-2 522 0 0,0-1 0 0 0,-1 0 1 0 0,1 0-1 0 0,0 0 0 0 0,-1 0 1 0 0,1 0-1 0 0,0 0 0 0 0,-1-1 0 0 0,1 1 1 0 0,0-1-388 0 0,13-2 624 0 0,-11 3-420 0 0,-1 0 0 0 0,0-1-1 0 0,0 1 1 0 0,0-1 0 0 0,0 0 0 0 0,4-2-204 0 0,-1 1 168 0 0,-6 1-119 0 0,1 1 1 0 0,-1-1 0 0 0,1 1 0 0 0,-1-1 0 0 0,0 0-1 0 0,1 0 1 0 0,-1 0 0 0 0,0 0 0 0 0,0 0-1 0 0,1 0 1 0 0,-1 0 0 0 0,1-1-50 0 0,10-8 465 0 0,-9 8-386 0 0,1 0-1 0 0,-1 0 0 0 0,0-1 1 0 0,0 0-1 0 0,0 1 1 0 0,0-1-1 0 0,0 0 1 0 0,0 0-1 0 0,0-2-78 0 0,-2 4 27 0 0,0 0 1 0 0,0-1-1 0 0,0 1 1 0 0,0 0-1 0 0,-1-1 0 0 0,1 1 1 0 0,0-1-1 0 0,-1 1 1 0 0,1-1-1 0 0,-1 1 0 0 0,1-1 1 0 0,-1 1-1 0 0,0-1 1 0 0,0 1-1 0 0,0-1 0 0 0,0 0 1 0 0,0 1-1 0 0,0-1 0 0 0,0 1 1 0 0,0-1-1 0 0,-1 0 1 0 0,1 1-1 0 0,0-1 0 0 0,-1 1 1 0 0,0-1-28 0 0,-1-2 82 0 0,0 0 0 0 0,0 0 0 0 0,0-1-1 0 0,1 1 1 0 0,-1-1 0 0 0,1 1 0 0 0,0-1-82 0 0,0 2 25 0 0,1 1 1 0 0,-1 0-1 0 0,0-1 0 0 0,-1 1 0 0 0,1 0 1 0 0,0 0-1 0 0,-1 0 0 0 0,1 0 1 0 0,-1 0-1 0 0,0-1-25 0 0,-9-11 56 0 0,9 12-42 0 0,1-1 0 0 0,-1 1 0 0 0,0 0-1 0 0,0 0 1 0 0,0 1 0 0 0,0-1 0 0 0,0 0-1 0 0,0 1 1 0 0,-1-1 0 0 0,1 1 0 0 0,0 0-1 0 0,-3-1-13 0 0,-1-1 6 0 0,-4-1 58 0 0,9 4-63 0 0,-1 1 0 0 0,1-1-1 0 0,-1 1 1 0 0,1-1 0 0 0,-1 1 0 0 0,1-1-1 0 0,-1 1 1 0 0,1 0 0 0 0,0 0 0 0 0,-1-1 0 0 0,1 1-1 0 0,0 0 1 0 0,0 0 0 0 0,-1 0 0 0 0,1 1-1 0 0,0-1 1 0 0,0 0 0 0 0,0 0 0 0 0,0 0-1 0 0,1 1 1 0 0,-1-1-1 0 0,-13 14 0 0 0,8-8 0 0 0,-1 0 0 0 0,1 0 0 0 0,0 1 0 0 0,1 0 0 0 0,-1 0 0 0 0,2 0 0 0 0,-1 1 0 0 0,1-1 0 0 0,0 1 0 0 0,1 0 0 0 0,-14 27 0 0 0,14-30 0 0 0,0 0 0 0 0,0 0 0 0 0,1 1 0 0 0,-1-1 0 0 0,2 1 0 0 0,-1-1 0 0 0,1 1 0 0 0,0-1 0 0 0,0 1 0 0 0,0 0 0 0 0,1 1 0 0 0,-2 19 0 0 0,2-23 0 0 0,-1 0 0 0 0,1 1 0 0 0,-1-1 0 0 0,1 0 0 0 0,0 0 0 0 0,1 0 0 0 0,-1 0 0 0 0,1 0 0 0 0,-1 1 0 0 0,1-1 0 0 0,1 0 0 0 0,-1 0 0 0 0,0-1 0 0 0,1 1 0 0 0,1 1 0 0 0,-1 0 0 0 0,0-1 0 0 0,1 1 0 0 0,-2-1 0 0 0,1 1 0 0 0,0 0-1 0 0,-1 1 1 0 0,0-3 2 0 0,0 0-1 0 0,-1 1 0 0 0,1-1 0 0 0,1 0 0 0 0,-1 0 1 0 0,0 0-1 0 0,1 0 0 0 0,0 0 0 0 0,-1-1 0 0 0,1 1 1 0 0,0 0-1 0 0,0-1 0 0 0,1 1 0 0 0,0 0-1 0 0,0-1 34 0 0,-1 0 0 0 0,1 0 0 0 0,-1 0 0 0 0,1-1 0 0 0,0 1 0 0 0,-1-1 0 0 0,1 0 0 0 0,0 0 1 0 0,0 0-1 0 0,0 0 0 0 0,0 0 0 0 0,0 0 0 0 0,1-1 0 0 0,-1 0 0 0 0,0 1 0 0 0,0-1 0 0 0,0 0 0 0 0,0-1 0 0 0,0 1 0 0 0,0 0 0 0 0,1-1 0 0 0,-1 0 0 0 0,0 0 0 0 0,0 0 0 0 0,0 0 0 0 0,-1 0 0 0 0,1-1 0 0 0,0 1 0 0 0,0-1 0 0 0,1-1-34 0 0,-3 2 12 0 0,12-6 139 0 0,-1-1 1 0 0,0-1-1 0 0,0 0 0 0 0,-1-1 0 0 0,2-2-151 0 0,0-1 107 0 0,-2 0-1 0 0,1-1 0 0 0,-2-1 1 0 0,9-14-107 0 0,7-14 136 0 0,-12 20 33 0 0,7-16-169 0 0,84-184 192 0 0,-104 220-192 0 0,1-1 0 0 0,-1 1 0 0 0,0-1 0 0 0,0 0 0 0 0,-1 0 0 0 0,1-1 0 0 0,-1 2 0 0 0,1 0 0 0 0,-1 0 0 0 0,1 0 0 0 0,0 0 0 0 0,0 0 0 0 0,0 0 0 0 0,1-2 0 0 0,2-1 0 0 0,4-12 0 0 0,-8 18 0 0 0,0-1 0 0 0,0 1 0 0 0,0 0 0 0 0,0 0 0 0 0,1 0 0 0 0,-1 0 0 0 0,0-1 0 0 0,0 1 0 0 0,0 0 0 0 0,0 0 0 0 0,0 0 0 0 0,0-1 0 0 0,0 1 0 0 0,0 0 0 0 0,0 0 0 0 0,0 0 0 0 0,0 0 0 0 0,-1-1 0 0 0,1 1 0 0 0,0 0 0 0 0,0 0 0 0 0,0 0 0 0 0,0-1 0 0 0,0 1 0 0 0,0 0 0 0 0,0 0 0 0 0,0 0 0 0 0,0 0 0 0 0,-1 0 0 0 0,1-1 0 0 0,0 1 0 0 0,0 0 0 0 0,0 0 0 0 0,0 0 0 0 0,-1 0 0 0 0,0 0-4 0 0,0 0 1 0 0,0 0-1 0 0,0 0 1 0 0,-1 0-1 0 0,1 0 1 0 0,0 0-1 0 0,0 1 0 0 0,0-1 1 0 0,-1 0-1 0 0,1 1 1 0 0,0-1-1 0 0,0 1 0 0 0,0-1 1 0 0,0 1-1 0 0,0 0 1 0 0,0-1-1 0 0,0 1 1 0 0,0 0-1 0 0,0 0 0 0 0,0 0 1 0 0,0 0 3 0 0,-20 25-149 0 0,11-14 76 0 0,6-9 25 0 0,1 1-1 0 0,0 1 1 0 0,0-1 0 0 0,0 0 0 0 0,0 1 0 0 0,0-1 0 0 0,1 1-1 0 0,0 0 1 0 0,0 0 0 0 0,0 0 0 0 0,1 0 0 0 0,0 0 0 0 0,-1 0 0 0 0,2 1-1 0 0,-1-1 1 0 0,1 0 0 0 0,0 1 48 0 0,-1 2-193 0 0,0-1 1 0 0,1 1-1 0 0,0 0 0 0 0,0 0 1 0 0,1 0-1 0 0,0 0 0 0 0,1 0 1 0 0,0 0-1 0 0,0-1 0 0 0,2 5 193 0 0,6 17-1330 0 0,-8-21 766 0 0,1 1 1 0 0,0-1-1 0 0,0 0 1 0 0,1 0-1 0 0,0 0 1 0 0,2 2 563 0 0,3 3-498 0 0,-2-5 161 0 0,-1 1 1 0 0,0 0-1 0 0,-1 0 1 0 0,1 2 336 0 0,9 17-790 0 0,-11-21 425 0 0,0 0-1 0 0,0 1 1 0 0,-1-1-1 0 0,0 1 1 0 0,0-1-1 0 0,0 4 366 0 0,-3-9-39 0 0,0 0 1 0 0,0 0-1 0 0,0 0 1 0 0,0 0-1 0 0,0 0 0 0 0,-1 0 1 0 0,1 0-1 0 0,0 0 0 0 0,-1 1 39 0 0,-1 11-101 0 0,-7 29 331 0 0,9-42-186 0 0,0 0 0 0 0,0 0 0 0 0,0 1-1 0 0,0-1 1 0 0,-1 0 0 0 0,1 0 0 0 0,0 1-1 0 0,-1-1 1 0 0,1 0 0 0 0,-1 0 0 0 0,0 0-44 0 0,1 1 400 0 0,0-2 14 0 0,0 0-19 0 0,0 0-88 0 0,0 0-34 0 0,0 0-8 0 0,2 1 10 0 0,0 0-207 0 0,0 0 1 0 0,0 0-1 0 0,0-1 0 0 0,1 1 1 0 0,-1-1-1 0 0,0 1 0 0 0,0-1 1 0 0,1 0-1 0 0,-1 0 0 0 0,0 0 1 0 0,0 0-1 0 0,3 0-68 0 0,30-6 732 0 0,-29 4-672 0 0,1 0 88 0 0,1-1 1 0 0,0 0 0 0 0,-1 0-1 0 0,0-1 1 0 0,5-3-149 0 0,19-8 337 0 0,6-7-34 0 0,-14 8-247 0 0,-11 6-46 0 0,-1-3-2358 0 0,-3 3-2005 0 0,-7 8-3233 0 0</inkml:trace>
  <inkml:trace contextRef="#ctx0" brushRef="#br0" timeOffset="1588.117">3553 627 23583 0 0,'0'0'539'0'0,"0"0"77"0"0,0 1 31 0 0,0 5-561 0 0,-1 0 1 0 0,1-1-1 0 0,-1 1 1 0 0,0-1-1 0 0,0 1 1 0 0,-1-1 0 0 0,1 1-1 0 0,-1-1 1 0 0,-1 0-1 0 0,1 0 1 0 0,-1 0-1 0 0,1 0 1 0 0,-2 0 0 0 0,1-1-1 0 0,-2 3-86 0 0,-26 42 1697 0 0,-10 9-698 0 0,24-33-787 0 0,-11 12-212 0 0,25-33-147 0 0,0 1 1 0 0,0-1-1 0 0,0 1 0 0 0,1 0 0 0 0,-2 2 147 0 0,3-3-164 0 0,0-1-1 0 0,-1 0 1 0 0,1 0 0 0 0,-1-1-1 0 0,0 1 1 0 0,0 0-1 0 0,0-1 1 0 0,-2 3 164 0 0,-6 3-767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8:17.107"/>
    </inkml:context>
    <inkml:brush xml:id="br0">
      <inkml:brushProperty name="width" value="0.05" units="cm"/>
      <inkml:brushProperty name="height" value="0.05" units="cm"/>
    </inkml:brush>
  </inkml:definitions>
  <inkml:trace contextRef="#ctx0" brushRef="#br0">54 563 21191 0 0,'-7'-3'2355'0'0,"6"4"-2255"0"0,-1-1-1 0 0,0 1 1 0 0,1 0 0 0 0,0 0-1 0 0,-1 0 1 0 0,1 0 0 0 0,0 0-1 0 0,-1 0 1 0 0,1 1 0 0 0,0-1 0 0 0,0 0-1 0 0,0 1 1 0 0,0-1 0 0 0,0 1-1 0 0,0-1 1 0 0,0 1 0 0 0,1-1-1 0 0,-1 1 1 0 0,0-1 0 0 0,1 1-100 0 0,-3 7 366 0 0,1 0-1 0 0,0 0 1 0 0,0 5-366 0 0,0 0 192 0 0,-2 23 241 0 0,1 0 1 0 0,2 0-1 0 0,4 33-433 0 0,-1 9-298 0 0,1 81 2946 0 0,-4-191-2380 0 0,2-28 131 0 0,0 6-6 0 0,-5-49-393 0 0,-1-7-119 0 0,5 87 209 0 0,3-124-13 0 0,-1 115-151 0 0,2 1 1 0 0,1-1-1 0 0,7-20 74 0 0,-6 30 69 0 0,-4 9-14 0 0,2 0 0 0 0,-1 0 1 0 0,2 0-1 0 0,-1 1 0 0 0,3-3-55 0 0,-5 11-3 0 0,0 0-1 0 0,0 0 0 0 0,0 1 1 0 0,1-1-1 0 0,0 0 1 0 0,-1 1-1 0 0,1 0 1 0 0,0-1-1 0 0,0 1 1 0 0,0 0-1 0 0,0 1 1 0 0,1-1-1 0 0,-1 0 1 0 0,0 1-1 0 0,1 0 1 0 0,-1 0-1 0 0,1 0 1 0 0,-1 0-1 0 0,1 0 1 0 0,0 1 3 0 0,0-1-5 0 0,-1 1 0 0 0,0 0 0 0 0,0 0 1 0 0,1 0-1 0 0,-1 1 0 0 0,0-1 1 0 0,0 1-1 0 0,1 0 0 0 0,-1 0 0 0 0,0 0 1 0 0,0 0-1 0 0,0 0 0 0 0,0 1 0 0 0,0-1 1 0 0,-1 1-1 0 0,1 0 0 0 0,0 0 0 0 0,-1 0 1 0 0,1 0-1 0 0,-1 0 0 0 0,0 0 0 0 0,2 2 5 0 0,-1 1-15 0 0,0-1 0 0 0,0 1-1 0 0,-1 0 1 0 0,0 0 0 0 0,1 0 0 0 0,-2 0-1 0 0,1 0 1 0 0,-1 0 0 0 0,1 1-1 0 0,-1-1 1 0 0,-1 0 0 0 0,1 1-1 0 0,-1-1 1 0 0,0 0 0 0 0,0 1 0 0 0,-1-1-1 0 0,1 1 1 0 0,-1-1 0 0 0,0 0-1 0 0,-1 0 1 0 0,-1 4 15 0 0,0 1 22 0 0,-1 0 1 0 0,0-1-1 0 0,-1 0 1 0 0,0 0-1 0 0,-1 0 1 0 0,0-1-1 0 0,-5 7-22 0 0,-13 11 147 0 0,-16 15-147 0 0,18-20-36 0 0,10-10-555 0 0,-1 0 0 0 0,-10 6 591 0 0,-7 6-4186 0 0,28-22-2392 0 0,2-1-1855 0 0</inkml:trace>
  <inkml:trace contextRef="#ctx0" brushRef="#br0" timeOffset="363.553">430 349 14280 0 0,'9'-21'1306'0'0,"-1"4"2066"0"0,-7 16-1640 0 0,-1 1-75 0 0,0 0-383 0 0,0 0-170 0 0,0 0-31 0 0,1 1-863 0 0,0 1 1 0 0,0 0-1 0 0,0-1 1 0 0,0 1-1 0 0,0 0 1 0 0,-1 0-1 0 0,1 0 1 0 0,0 0-1 0 0,-1 2-210 0 0,4 21 490 0 0,-2 0 0 0 0,0 11-490 0 0,0 17 242 0 0,2 0-73 0 0,-2-16 100 0 0,4 22-269 0 0,-1-29 106 0 0,-3-11 57 0 0,2 0 0 0 0,0 0 1 0 0,0-1-1 0 0,8 16-163 0 0,-4 0-1453 0 0,-6-31-1174 0 0,6 4-6853 0 0</inkml:trace>
  <inkml:trace contextRef="#ctx0" brushRef="#br0" timeOffset="717.514">799 590 23039 0 0,'0'0'528'0'0,"0"0"70"0"0,2-1 36 0 0,4-5-504 0 0,1 1 0 0 0,0 1 0 0 0,0-1 0 0 0,0 1 0 0 0,0 0 0 0 0,1 1 0 0 0,-1 0 0 0 0,1 0 0 0 0,0 1 0 0 0,0 0 0 0 0,3-1-130 0 0,19-3 685 0 0,1 2 0 0 0,11 0-685 0 0,62-10 16 0 0,-57 6 16 0 0,31 0-32 0 0,52-1 613 0 0,-124 8-965 0 0,-1 1 0 0 0,1-1 1 0 0,0-1-1 0 0,-1 1 0 0 0,1-1 0 0 0,-1 0 0 0 0,0 0 0 0 0,0-1 0 0 0,4-1 352 0 0,1-1-1238 0 0</inkml:trace>
  <inkml:trace contextRef="#ctx0" brushRef="#br0" timeOffset="718.514">1250 318 17503 0 0,'0'0'803'0'0,"0"0"-18"0"0,0-2-501 0 0,0-3-76 0 0,0 4 700 0 0,0 0-782 0 0,1 1-1 0 0,-1-1 1 0 0,0 0-1 0 0,0 1 0 0 0,1-1 1 0 0,-1 1-1 0 0,1 0 1 0 0,-1-1-1 0 0,0 1 1 0 0,1-1-1 0 0,-1 1 0 0 0,1 0 1 0 0,-1-1-1 0 0,1 1 1 0 0,-1 0-1 0 0,1-1 1 0 0,-1 1-1 0 0,1 0 0 0 0,-1 0 1 0 0,1-1-1 0 0,0 1 1 0 0,-1 0-1 0 0,1 0 1 0 0,0 0-127 0 0,15-2 1351 0 0,-11 2-1166 0 0,-1 1-1 0 0,1 0 1 0 0,-1 0-1 0 0,1 1 0 0 0,-1-1 1 0 0,1 1-1 0 0,-1 0 1 0 0,0 0-1 0 0,3 3-183 0 0,-1-1 84 0 0,-1 1 0 0 0,1 0 1 0 0,-1 0-1 0 0,0 0 0 0 0,0 1 0 0 0,-1 0-84 0 0,20 24 417 0 0,-2 1-1 0 0,-1 1 1 0 0,4 11-417 0 0,-18-30 81 0 0,-1 1 1 0 0,0 0-1 0 0,-1 0 1 0 0,0 0 0 0 0,-1 1-1 0 0,-1-1 1 0 0,0 1-1 0 0,-1 0 1 0 0,0 15-82 0 0,-2-25 16 0 0,-1 0 0 0 0,1 0 0 0 0,-1 0 0 0 0,-1 0 0 0 0,1 0 0 0 0,-1 0 0 0 0,0 0 0 0 0,0 0 0 0 0,0-1 0 0 0,-1 1 0 0 0,0-1 0 0 0,0 1 0 0 0,0-1 0 0 0,0 0 0 0 0,-1 0 0 0 0,1-1 0 0 0,-1 1 0 0 0,0-1 0 0 0,0 0 0 0 0,0 0 0 0 0,-5 3-16 0 0,-4 2 13 0 0,0-1 0 0 0,-1 0 0 0 0,0-1 0 0 0,0 0 0 0 0,0-2-1 0 0,-15 4-12 0 0,5-2-923 0 0,6-1-1083 0 0,-1-1 1 0 0,-7 0 2005 0 0,4-3-1887 0 0</inkml:trace>
  <inkml:trace contextRef="#ctx0" brushRef="#br0" timeOffset="1103.08">1694 368 22319 0 0,'0'0'1024'0'0,"0"0"-29"0"0,0 0-530 0 0,0 2 130 0 0,1 54 1916 0 0,1-20-1934 0 0,-3-1-1 0 0,-1 1 1 0 0,-3 12-577 0 0,-8 51 456 0 0,10-85-406 0 0,1 0-1 0 0,0-1 0 0 0,1 0 0 0 0,0 1-1 0 0,1 1-48 0 0,0-13 67 0 0,0-2 30 0 0,0 0 141 0 0,0 0 60 0 0,0 0 13 0 0,0 0-40 0 0,0-2-177 0 0,1-5-98 0 0,1 0-1 0 0,0-1 0 0 0,1 1 1 0 0,0 0-1 0 0,0 1 0 0 0,1-3 5 0 0,0 1-37 0 0,16-38-155 0 0,23-45 100 0 0,-30 70 143 0 0,1 0 0 0 0,1 1 1 0 0,1 1-1 0 0,1 0 0 0 0,12-9-51 0 0,-21 20 6 0 0,0 1-1 0 0,0 1 1 0 0,1-1 0 0 0,0 1 0 0 0,0 1-1 0 0,0 0 1 0 0,1 0 0 0 0,-1 1-1 0 0,1 0 1 0 0,0 1 0 0 0,1 0 0 0 0,-1 0-1 0 0,0 1 1 0 0,10 0-6 0 0,-3 3 0 0 0,-14 1 0 0 0,0 0 0 0 0,0 0 0 0 0,0 0 0 0 0,0 0 0 0 0,-1 1 0 0 0,1-1 0 0 0,0 1 0 0 0,-1 0 0 0 0,0 0 0 0 0,11 10 0 0 0,-1-2 0 0 0,-1 1 0 0 0,0 0 0 0 0,3 5 0 0 0,-10-11 0 0 0,0 0 0 0 0,0 0 0 0 0,0 1 0 0 0,-1-1 0 0 0,0 1 0 0 0,-1 0 0 0 0,1-1 0 0 0,0 8 0 0 0,3 10-33 0 0,-3-11-96 0 0,0 0-1 0 0,-1 0 1 0 0,0 0-1 0 0,-1 4 130 0 0,1 8-1430 0 0,1-3-6762 0 0,-3-10-1082 0 0</inkml:trace>
  <inkml:trace contextRef="#ctx0" brushRef="#br0" timeOffset="1573.34">2343 477 19727 0 0,'0'0'447'0'0,"0"0"62"0"0,0 0 33 0 0,0 0-65 0 0,0 0-184 0 0,2-1 381 0 0,9-1 67 0 0,1 1 1 0 0,0 0 0 0 0,0 0-1 0 0,7 2-741 0 0,-4-1-28 0 0,-1 0 0 0 0,0-1 0 0 0,3-1 28 0 0,-13 2 0 0 0,-2 1 0 0 0,-1-1 0 0 0,1 0 0 0 0,-1 0 0 0 0,1-1 0 0 0,-1 1 0 0 0,1 0 0 0 0,-1 0 0 0 0,1-1 0 0 0,-1 1 0 0 0,0-1 0 0 0,1 1 0 0 0,-1-1 0 0 0,1 0 0 0 0,0 1 26 0 0,0-1-1 0 0,0 0 1 0 0,-1 0-1 0 0,1 0 1 0 0,0 0-1 0 0,0 0 1 0 0,-1 0-1 0 0,1 0 1 0 0,-1-1-1 0 0,1 1 0 0 0,-1-1 1 0 0,0 1-1 0 0,1-1 1 0 0,-1 1-1 0 0,0-1 1 0 0,0 0-1 0 0,0 1 1 0 0,0-1-1 0 0,0 0 1 0 0,0 0-1 0 0,-1 0 1 0 0,1 0-1 0 0,-1 0 1 0 0,1 0-26 0 0,-1-1 96 0 0,1-1 0 0 0,-1 0 0 0 0,0 1 1 0 0,0-1-1 0 0,0 0 0 0 0,0 1 0 0 0,-1-1 1 0 0,1 0-1 0 0,-1 1 0 0 0,0-1 1 0 0,0 1-1 0 0,-1-4-96 0 0,-1 2 19 0 0,1 0 0 0 0,-1 0 0 0 0,0 0 0 0 0,0 0 0 0 0,0 1 0 0 0,-1-1 0 0 0,0 1 0 0 0,0 0 0 0 0,0 0 0 0 0,0 0 0 0 0,-4-2-19 0 0,6 4 5 0 0,0 1 0 0 0,-1 0 0 0 0,1 0-1 0 0,0 0 1 0 0,0 0 0 0 0,-1 0-1 0 0,1 0 1 0 0,0 1 0 0 0,-1-1-1 0 0,1 1 1 0 0,0 0 0 0 0,-1-1-1 0 0,1 1 1 0 0,-1 0 0 0 0,1 0-1 0 0,-1 1 1 0 0,1-1 0 0 0,0 0-1 0 0,-1 1 1 0 0,1 0 0 0 0,0-1-1 0 0,-1 1 1 0 0,1 0 0 0 0,0 0-1 0 0,0 0 1 0 0,0 1 0 0 0,0-1-1 0 0,0 0 1 0 0,-1 1-5 0 0,-2 3 0 0 0,-1 0 0 0 0,1 0 0 0 0,0 1 0 0 0,0-1 0 0 0,1 1 0 0 0,0 0 0 0 0,0 1 0 0 0,0-1 0 0 0,1 0 0 0 0,0 1 0 0 0,0 0 0 0 0,0 1 0 0 0,-5 17 0 0 0,1 1 0 0 0,-2 18 0 0 0,8-36 0 0 0,-1 1 69 0 0,1 0 0 0 0,1 0 0 0 0,-1 0 0 0 0,1 0 0 0 0,1 0 0 0 0,0 0 0 0 0,0-1 0 0 0,1 1 0 0 0,0 0 0 0 0,0 0 0 0 0,1-1 0 0 0,0 1 0 0 0,1-1 0 0 0,-1 0 0 0 0,2 0 0 0 0,3 5-69 0 0,-7-11 10 0 0,2 0-1 0 0,-1 1 1 0 0,0-1-1 0 0,0 0 1 0 0,1-1-1 0 0,-1 1 1 0 0,1 0-1 0 0,-1-1 1 0 0,1 1-1 0 0,0-1 1 0 0,0 0-1 0 0,0 0 1 0 0,-1 0-1 0 0,1 0 1 0 0,0 0-1 0 0,0-1 1 0 0,0 1-1 0 0,0-1 1 0 0,2 0-10 0 0,0 0 20 0 0,-1 0 0 0 0,0 0-1 0 0,1 0 1 0 0,-1-1 0 0 0,1 1 0 0 0,-1-1 0 0 0,0-1 0 0 0,0 1-1 0 0,1 0 1 0 0,-1-1 0 0 0,0 0 0 0 0,2-2-20 0 0,0 0 28 0 0,0 0-1 0 0,0-1 1 0 0,-1 0 0 0 0,0 0 0 0 0,0-1 0 0 0,0 0 0 0 0,2-3-28 0 0,27-47 123 0 0,-16 24-63 0 0,-6 13 10 0 0,0 1-1 0 0,0 1 0 0 0,2 0 1 0 0,0 0-1 0 0,1 1 0 0 0,2 0-69 0 0,-14 13 11 0 0,1 0 1 0 0,-1 1-1 0 0,0 0 0 0 0,1 0 0 0 0,0 0 0 0 0,-1 0 0 0 0,4-1-11 0 0,-6 2 2 0 0,0 1 0 0 0,1 0 1 0 0,-1-1-1 0 0,0 1 1 0 0,0 0-1 0 0,1 0 0 0 0,-1 0 1 0 0,0 0-1 0 0,1 0 0 0 0,-1 0 1 0 0,0 0-1 0 0,1 0 0 0 0,-1 1 1 0 0,0-1-1 0 0,0 1 1 0 0,1-1-1 0 0,-1 1 0 0 0,0-1 1 0 0,0 1-1 0 0,0-1 0 0 0,1 1 1 0 0,-1 0-1 0 0,0 0 0 0 0,0-1 1 0 0,0 1-1 0 0,0 0-2 0 0,1 2 0 0 0,6 4-12 0 0,-1 2-1 0 0,1-1 1 0 0,2 5 12 0 0,-7-9-4 0 0,-1 0 1 0 0,0 0-1 0 0,0 0 1 0 0,0 1-1 0 0,-1-1 1 0 0,1 0-1 0 0,-1 1 1 0 0,0-1 0 0 0,0 1-1 0 0,0 1 4 0 0,-1-3-4 0 0,1 1 1 0 0,0-1-1 0 0,0 0 0 0 0,0 0 1 0 0,0 0-1 0 0,2 2 4 0 0,5 18-38 0 0,-6-1-1572 0 0,0-1 0 0 0,-2 11 1610 0 0,0-21-1688 0 0</inkml:trace>
  <inkml:trace contextRef="#ctx0" brushRef="#br0" timeOffset="1936.831">2839 457 7832 0 0,'0'0'602'0'0,"-1"-1"-395"0"0,-4-7-701 0 0,-10-9 8623 0 0,13 16-5547 0 0,-2 1 906 0 0,0 2-3060 0 0,0-1 0 0 0,0 1 0 0 0,1 0 0 0 0,-1 0 0 0 0,0 1 0 0 0,1-1 0 0 0,0 1 0 0 0,0-1 0 0 0,0 1 0 0 0,0 0 0 0 0,0 0 0 0 0,0 0 0 0 0,-2 4-428 0 0,-21 26 1057 0 0,21-27-911 0 0,0 0-1 0 0,0-1 0 0 0,-1 1 1 0 0,-4 2-146 0 0,3-1 113 0 0,0 0-1 0 0,0 0 1 0 0,-2 3-113 0 0,-14 18 96 0 0,12-15-1586 0 0,0 0 0 0 0,-4 9 1490 0 0,14-21-6676 0 0,1-1-2083 0 0</inkml:trace>
  <inkml:trace contextRef="#ctx0" brushRef="#br0" timeOffset="2321.957">2934 68 7832 0 0,'2'-4'30'0'0,"1"-4"171"0"0,1 0-1 0 0,-2-1 1 0 0,1 0 0 0 0,-1 1-201 0 0,-2 6 30 0 0,0 1 0 0 0,0 0 0 0 0,1 0 1 0 0,-1-1-1 0 0,1 1 0 0 0,-1 0 0 0 0,1 0 0 0 0,-1 0 0 0 0,1 0 0 0 0,0 0 0 0 0,0 0 0 0 0,-1 0 1 0 0,1 0-1 0 0,0 0 0 0 0,0 0 0 0 0,0 0 0 0 0,0 0-30 0 0,0 1 2584 0 0,-1 0 905 0 0,2 0 758 0 0,-2-1-4010 0 0,1 1 0 0 0,-1 0 0 0 0,1 0-1 0 0,0 0 1 0 0,-1 0 0 0 0,1 0 0 0 0,-1 0 0 0 0,1 0 0 0 0,0 0-1 0 0,-1 0 1 0 0,1 0 0 0 0,-1 0 0 0 0,1 1 0 0 0,-1-1-1 0 0,1 0 1 0 0,0 0 0 0 0,-1 1 0 0 0,1-1 0 0 0,0 1-237 0 0,10 32 2265 0 0,-6-20-1797 0 0,-1 1 1 0 0,0 0-1 0 0,1 11-468 0 0,-1 21 486 0 0,-2 0 0 0 0,-2 0 0 0 0,-3 5-486 0 0,1-15 201 0 0,-3 79 191 0 0,-3 145 158 0 0,11-225-375 0 0,-2-35-133 0 0,-1 1 0 0 0,1-1-1 0 0,-1 1 1 0 0,1-1 0 0 0,-1 0 0 0 0,1 1-1 0 0,0-1 1 0 0,-1 0 0 0 0,1 1 0 0 0,0-1-1 0 0,-1 0 1 0 0,1 0 0 0 0,0 1 0 0 0,0-1-1 0 0,-1 0 1 0 0,1 0 0 0 0,0 0 0 0 0,0 0-1 0 0,-1 0 1 0 0,1 0 0 0 0,0 0 0 0 0,-1 0-1 0 0,1 0-41 0 0,19-2-536 0 0,-19 1 322 0 0,1 1-1 0 0,0-1 1 0 0,0 0 0 0 0,-1 0 0 0 0,1-1-1 0 0,-1 1 1 0 0,1 0 0 0 0,-1 0 0 0 0,0-1-1 0 0,1 1 1 0 0,-1-1 0 0 0,1 0 214 0 0,8-13-7014 0 0,-10 15 6575 0 0,9-15-8548 0 0</inkml:trace>
  <inkml:trace contextRef="#ctx0" brushRef="#br0" timeOffset="2322.957">2790 243 6912 0 0,'0'0'528'0'0,"0"0"54"0"0,2 0 1496 0 0,31-4 4723 0 0,8 0-2488 0 0,-26 5-3502 0 0,1 0 0 0 0,0 1 0 0 0,12 3-811 0 0,48 15-1355 0 0,-65-17 784 0 0,7 3-447 0 0,-14-5-6 0 0</inkml:trace>
  <inkml:trace contextRef="#ctx0" brushRef="#br0" timeOffset="2692.235">3247 488 10592 0 0,'0'0'488'0'0,"0"0"-12"0"0,4-7-288 0 0,-3 6 746 0 0,0 0 0 0 0,0-1 0 0 0,0 1 0 0 0,0 0 0 0 0,0 0 0 0 0,1 0 0 0 0,-1 0 0 0 0,0 0 0 0 0,1 0 0 0 0,-1 0 0 0 0,0 0 0 0 0,1 1 0 0 0,-1-1 0 0 0,1 0 0 0 0,0 1-934 0 0,-1-1 693 0 0,-1 1-145 0 0,0 0-100 0 0,1 0-293 0 0,1-2-351 0 0,-1 1-919 0 0,-1 1-405 0 0</inkml:trace>
  <inkml:trace contextRef="#ctx0" brushRef="#br0" timeOffset="2693.235">3132 926 19351 0 0,'0'0'424'0'0,"-5"8"88"0"0,2 3 24 0 0,3 0 8 0 0,-10 6-440 0 0,7-6-104 0 0,-7 4 0 0 0,2 1 0 0 0,-1 0 784 0 0,0 4 136 0 0,-3-6 24 0 0,-1 6 8 0 0,3 4-1176 0 0,-3 3-240 0 0,-21 19-48 0 0,16-14 0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8:16.052"/>
    </inkml:context>
    <inkml:brush xml:id="br0">
      <inkml:brushProperty name="width" value="0.05" units="cm"/>
      <inkml:brushProperty name="height" value="0.05" units="cm"/>
    </inkml:brush>
  </inkml:definitions>
  <inkml:trace contextRef="#ctx0" brushRef="#br0">23 250 5064 0 0,'0'-8'528'0'0,"0"-22"865"0"0,0-13 6910 0 0,0 41-7173 0 0,0 2-89 0 0,0 0-38 0 0,0 0-10 0 0,0 0-59 0 0,0 2-249 0 0,-2 52 2330 0 0,-4 19-3015 0 0,-3 25 1166 0 0,8-76-857 0 0,-3 56 645 0 0,4 0-1 0 0,4 10-953 0 0,-4-72 364 0 0,0 1 0 0 0,-2 15-364 0 0,0 10 173 0 0,2-40-29 0 0,0-2 18 0 0,0 0-9 0 0,0 0 19 0 0,0 0 84 0 0,0 0 37 0 0,0 0 10 0 0,4-13 148 0 0,-2-6-316 0 0,-1 0 0 0 0,-1 0 0 0 0,-1-1-135 0 0,1-2 116 0 0,0 1 0 0 0,2-7-116 0 0,6-70 101 0 0,-5 46-35 0 0,5-20-66 0 0,1 11 43 0 0,-1 6 32 0 0,2 0 0 0 0,15-46-75 0 0,-16 69 0 0 0,-8 23 0 0 0,2 1 0 0 0,-1-1 0 0 0,1 1 0 0 0,0-1 0 0 0,1 1 0 0 0,0 0 0 0 0,0 0 0 0 0,3-2 0 0 0,-7 10-1 0 0,0-1 0 0 0,1 1 0 0 0,-1 0-1 0 0,0-1 1 0 0,1 1 0 0 0,-1 0 0 0 0,1 0 0 0 0,-1-1 0 0 0,0 1-1 0 0,1 0 1 0 0,-1 0 0 0 0,1-1 0 0 0,-1 1 0 0 0,1 0 0 0 0,-1 0-1 0 0,1 0 1 0 0,-1 0 0 0 0,1 0 0 0 0,-1 0 0 0 0,1 0 0 0 0,-1 0-1 0 0,0 0 1 0 0,1 0 0 0 0,-1 0 0 0 0,1 0 0 0 0,-1 0 0 0 0,1 0-1 0 0,-1 0 1 0 0,1 1 0 0 0,-1-1 0 0 0,1 0 0 0 0,-1 0 0 0 0,1 1-1 0 0,-1-1 1 0 0,0 0 0 0 0,1 0 0 0 0,-1 1 0 0 0,0-1 0 0 0,1 0-1 0 0,-1 1 1 0 0,0-1 0 0 0,1 1 0 0 0,-1-1 0 0 0,0 1 1 0 0,15 20-88 0 0,-14-18 75 0 0,8 14-5 0 0,-2 0 1 0 0,0 0-1 0 0,-1 1 1 0 0,0 0-1 0 0,-2 0 0 0 0,0 0 1 0 0,-1 0-1 0 0,-1 1 1 0 0,-1-1-1 0 0,0 1 0 0 0,-1 0 1 0 0,-1-1-1 0 0,-1 1 1 0 0,-1-1-1 0 0,-1 4 18 0 0,2-16 0 0 0,1 0 0 0 0,-1 1 0 0 0,0-1 0 0 0,0 0 0 0 0,-1 0 0 0 0,0 0 0 0 0,0 0 0 0 0,0-1 0 0 0,-1 1 0 0 0,0-1 0 0 0,0 0 0 0 0,0 0 0 0 0,0 0 0 0 0,-1 0 0 0 0,0-1 0 0 0,-1 1 0 0 0,-6 4-16 0 0,7-5-33 0 0,0 0 0 0 0,0 0-1 0 0,0-1 1 0 0,-1 0-1 0 0,1 0 1 0 0,-1 0 0 0 0,0 0-1 0 0,-1-1 50 0 0,3-1-477 0 0,0 0-1 0 0,0 0 0 0 0,-1 0 0 0 0,1-1 0 0 0,-4 1 478 0 0,7-1-1040 0 0,1 0-606 0 0,0 0-273 0 0,0-2-53 0 0,0-8-11 0 0</inkml:trace>
  <inkml:trace contextRef="#ctx0" brushRef="#br0" timeOffset="316.073">466 153 15864 0 0,'25'-54'1839'0'0,"-24"53"-1220"0"0,-2-2 4656 0 0,1 14-3771 0 0,-17 137 58 0 0,16-122-1207 0 0,0-1-1 0 0,1 0 1 0 0,2 0-1 0 0,2 11-354 0 0,-1 2 637 0 0,0 12-637 0 0,-3-39 76 0 0,2 0 0 0 0,-1 0 0 0 0,3 8-76 0 0,-2-10 55 0 0,0 0 0 0 0,-1 0 0 0 0,0 5-55 0 0,-1-12-76 0 0,0-2-639 0 0,0 0-284 0 0,0 0-1651 0 0,0 0-6373 0 0</inkml:trace>
  <inkml:trace contextRef="#ctx0" brushRef="#br0" timeOffset="654.904">900 234 19839 0 0,'0'0'455'0'0,"1"-2"61"0"0,0 0-438 0 0,0 0 0 0 0,0 0 0 0 0,0 0 0 0 0,0 0 0 0 0,0 0 0 0 0,1 0 0 0 0,-1 0 0 0 0,1 0 0 0 0,-1 1 0 0 0,1-1 0 0 0,0 1 0 0 0,-1-1 0 0 0,1 1 0 0 0,0 0 0 0 0,2-1-78 0 0,35-17 674 0 0,-28 15 98 0 0,-4 1-600 0 0,1 1 0 0 0,0 0-1 0 0,0 0 1 0 0,-1 0 0 0 0,1 1 0 0 0,0 1 0 0 0,0-1 0 0 0,0 1 0 0 0,2 1-172 0 0,4 0 290 0 0,0 1 1 0 0,1 0 0 0 0,-1 1-1 0 0,9 4-290 0 0,-12-3-1573 0 0,-11-4 1438 0 0,0 0 0 0 0,0 0 0 0 0,1 0-1 0 0,-1 0 1 0 0,0 1 0 0 0,1-1 0 0 0,-1 0 0 0 0,0 0 0 0 0,0 0-1 0 0,1 0 1 0 0,-1 0 0 0 0,0 1 0 0 0,0-1 0 0 0,1 0-1 0 0,-1 0 1 0 0,0 1 0 0 0,0-1 0 0 0,1 0 0 0 0,-1 0-1 0 0,0 1 1 0 0,0-1 0 0 0,0 0 0 0 0,0 0 0 0 0,0 1 0 0 0,0-1-1 0 0,1 0 1 0 0,-1 1 0 0 0,0-1 0 0 0,0 0 0 0 0,0 0-1 0 0,0 1 136 0 0,-11 15-7611 0 0</inkml:trace>
  <inkml:trace contextRef="#ctx0" brushRef="#br0" timeOffset="655.904">826 430 14976 0 0,'0'0'686'0'0,"0"0"-15"0"0,0 0-286 0 0,2 0 394 0 0,24-1 3329 0 0,23-5-4108 0 0,14-1 1278 0 0,112-8-1150 0 0,-76 5-3506 0 0,-48 2-3855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8:21.836"/>
    </inkml:context>
    <inkml:brush xml:id="br0">
      <inkml:brushProperty name="width" value="0.05" units="cm"/>
      <inkml:brushProperty name="height" value="0.05" units="cm"/>
    </inkml:brush>
  </inkml:definitions>
  <inkml:trace contextRef="#ctx0" brushRef="#br0">176 433 1376 0 0,'0'0'65'0'0,"-1"0"-6"0"0,-14 11 1205 0 0,-6 5 4596 0 0,19-16-4839 0 0,2 0-964 0 0,0 1-1 0 0,0-1 1 0 0,0 0-1 0 0,0 0 1 0 0,0 1-1 0 0,0-1 1 0 0,0 0 0 0 0,0 0-1 0 0,-1 0 1 0 0,1 1-1 0 0,0-1 1 0 0,0 0-1 0 0,0 0 1 0 0,0 0 0 0 0,-1 1-1 0 0,1-1 1 0 0,0 0-1 0 0,0 0 1 0 0,0 0-1 0 0,-1 0 1 0 0,1 0 0 0 0,0 0-1 0 0,0 1 1 0 0,0-1-1 0 0,-1 0 1 0 0,1 0-1 0 0,0 0 1 0 0,0 0-57 0 0,-1 0 118 0 0,0 0 0 0 0,1 1 0 0 0,-1-1 0 0 0,1 0 0 0 0,-1 1 0 0 0,1-1 0 0 0,-1 0 0 0 0,1 1 0 0 0,-1-1 0 0 0,1 1 0 0 0,-1-1 0 0 0,1 1 0 0 0,-1-1 0 0 0,1 1 0 0 0,0-1 1 0 0,-1 1-1 0 0,1-1 0 0 0,0 1 0 0 0,0 0-118 0 0,-3 4 491 0 0,2-2 88 0 0,0-1-1 0 0,0 1 1 0 0,0 0-1 0 0,0 0 1 0 0,1 0-1 0 0,-1 0 1 0 0,1 0-1 0 0,0 2-578 0 0,0-3 104 0 0,0 0-1 0 0,0 0 0 0 0,0 0 0 0 0,0 0 0 0 0,0 0 0 0 0,1-1 0 0 0,-1 1 0 0 0,1 0 0 0 0,0 0 0 0 0,-1 0 1 0 0,1-1-1 0 0,0 1 0 0 0,0 0 0 0 0,0-1 0 0 0,0 1 0 0 0,0-1 0 0 0,1 1 0 0 0,-1-1 0 0 0,0 1 0 0 0,1-1 1 0 0,-1 0-1 0 0,1 0 0 0 0,-1 1 0 0 0,1-1 0 0 0,-1-1 0 0 0,1 1 0 0 0,0 0 0 0 0,0 0 0 0 0,-1 0 0 0 0,1-1 1 0 0,0 1-1 0 0,0-1 0 0 0,0 0 0 0 0,1 1-103 0 0,3-1 120 0 0,0 1 0 0 0,-1-1-1 0 0,1 0 1 0 0,-1-1 0 0 0,1 1 0 0 0,-1-1 0 0 0,1-1 0 0 0,-1 1 0 0 0,0 0-1 0 0,1-1 1 0 0,4-2-120 0 0,-2 0 130 0 0,0-1 0 0 0,0 1 0 0 0,0-1 0 0 0,-1-1 0 0 0,1 1 0 0 0,-1-1 0 0 0,-1-1 0 0 0,1 1 0 0 0,-1-1 0 0 0,4-6-130 0 0,-6 8 62 0 0,-1-1 0 0 0,0 1 0 0 0,0-1 0 0 0,0 0 1 0 0,-1 0-1 0 0,1 0 0 0 0,-2-1 0 0 0,1 1 0 0 0,-1-1 0 0 0,0 1 1 0 0,0-1-1 0 0,0 1 0 0 0,-1-1 0 0 0,0 1 0 0 0,-1-6-62 0 0,0 5 60 0 0,-1 0-1 0 0,1 0 0 0 0,-1 0 1 0 0,0 1-1 0 0,-1-1 0 0 0,0 1 1 0 0,0 0-1 0 0,0 0 0 0 0,-1 0 1 0 0,1 0-1 0 0,-1 0 0 0 0,-4-3-59 0 0,6 7 3 0 0,0-1 0 0 0,-1 1 0 0 0,1-1 0 0 0,-1 1 0 0 0,1 0 0 0 0,-1 0 0 0 0,0 0 0 0 0,0 0 0 0 0,0 0 0 0 0,0 1 0 0 0,0 0 0 0 0,-1-1 0 0 0,1 1 0 0 0,0 0 0 0 0,-1 1 0 0 0,1-1 0 0 0,0 0 0 0 0,-1 1 0 0 0,1 0 0 0 0,-1 0 0 0 0,1 0 0 0 0,-1 0 0 0 0,1 1 0 0 0,-1-1 0 0 0,1 1 0 0 0,-2 0-3 0 0,-5 3 14 0 0,0 0 1 0 0,1 1-1 0 0,0 0 1 0 0,0 0-1 0 0,0 1 1 0 0,1 0-1 0 0,-1 1 1 0 0,2 0-1 0 0,-1 0 1 0 0,1 0-1 0 0,0 1 1 0 0,0 0-1 0 0,1 1 1 0 0,-5 8-15 0 0,0 2 30 0 0,1 0 1 0 0,0 1 0 0 0,2 0-1 0 0,0 1 1 0 0,1 0-1 0 0,-3 16-30 0 0,3-1 74 0 0,1 0-1 0 0,2 1 1 0 0,1-1 0 0 0,2 1-1 0 0,2 14-73 0 0,0-35 17 0 0,1-1 0 0 0,1 1 0 0 0,1-1 0 0 0,0 0 1 0 0,1 0-1 0 0,0 0 0 0 0,1 0 0 0 0,1-1 0 0 0,0 0 0 0 0,1-1-17 0 0,-6-9 15 0 0,0-1 1 0 0,1 0-1 0 0,-1 0 1 0 0,1 0-1 0 0,0 0 1 0 0,-1-1-1 0 0,1 1 1 0 0,0-1-1 0 0,1 0 1 0 0,-1 0-1 0 0,0 0 0 0 0,1 0 1 0 0,-1 0-1 0 0,1-1 1 0 0,-1 1-1 0 0,1-1 1 0 0,0 0-1 0 0,0 0 1 0 0,-1-1-1 0 0,1 1 1 0 0,0-1-1 0 0,3 0-15 0 0,0 0 48 0 0,-1-1 0 0 0,1 0 0 0 0,0 0 0 0 0,-1-1 1 0 0,1 0-1 0 0,-1 0 0 0 0,0-1 0 0 0,0 1 0 0 0,0-1 0 0 0,0-1 0 0 0,0 1 0 0 0,3-4-48 0 0,38-26 621 0 0,13-15-621 0 0,-44 34 74 0 0,0-1 0 0 0,-1-1 1 0 0,-1 0-1 0 0,0-1 0 0 0,0-4-74 0 0,22-34 116 0 0,-2-2 1 0 0,-3-1-1 0 0,-2-2 0 0 0,-3-1 0 0 0,12-45-116 0 0,-29 74 3 0 0,-1 0 0 0 0,-1-1-1 0 0,-2 0 1 0 0,1-25-3 0 0,-5 40 0 0 0,1-7 0 0 0,-2-20 0 0 0,0 38 0 0 0,-1 0 0 0 0,0-1 0 0 0,0 1 0 0 0,-1 0 0 0 0,0 0 0 0 0,0 0 0 0 0,0 0 0 0 0,-3-3 0 0 0,5 10 1 0 0,0-1 0 0 0,0 1 0 0 0,0-1-1 0 0,-1 1 1 0 0,1 0 0 0 0,0-1 0 0 0,-1 1 0 0 0,1-1-1 0 0,0 1 1 0 0,-1 0 0 0 0,1-1 0 0 0,0 1 0 0 0,-1 0 0 0 0,1 0-1 0 0,-1-1 1 0 0,1 1 0 0 0,-1 0 0 0 0,1 0 0 0 0,-1-1-1 0 0,1 1 1 0 0,-1 0 0 0 0,1 0 0 0 0,-1 0 0 0 0,1 0 0 0 0,-1 0-1 0 0,1 0 1 0 0,-1 0 0 0 0,1 0-1 0 0,-1 0 9 0 0,-1 0-1 0 0,1 1 1 0 0,0-1-1 0 0,-1 1 0 0 0,1-1 1 0 0,0 1-1 0 0,-1-1 1 0 0,1 1-1 0 0,0 0 1 0 0,0 0-1 0 0,0-1-8 0 0,-5 5 57 0 0,0 0 0 0 0,1 0 0 0 0,-4 6-57 0 0,8-11 1 0 0,-5 9-25 0 0,0 0 1 0 0,1 1-1 0 0,0-1 0 0 0,0 1 1 0 0,1 0-1 0 0,1 0 0 0 0,-1 0 1 0 0,1 1 23 0 0,-9 25-139 0 0,1-1 57 0 0,1 1-1 0 0,2 0 1 0 0,1 1-1 0 0,1 16 83 0 0,-8 37-70 0 0,10-69 59 0 0,1-1 1 0 0,0 0-1 0 0,2 1 0 0 0,0-1 1 0 0,2 11 10 0 0,1-4-8 0 0,2 15 7 0 0,1 0-1 0 0,8 26 2 0 0,-8-45 0 0 0,-4-16 0 0 0,0-1 0 0 0,1 1 0 0 0,0-1 0 0 0,0 0 0 0 0,3 5 0 0 0,0-1-1 0 0,-3-5 20 0 0,0-1 0 0 0,0 0-1 0 0,1 1 1 0 0,0-1-1 0 0,0 0 1 0 0,0 0 0 0 0,0-1-1 0 0,0 1-18 0 0,-2-4 5 0 0,0 1-1 0 0,0 0 0 0 0,0-1 1 0 0,0 0-1 0 0,0 1 1 0 0,1-1-1 0 0,-1 0 0 0 0,0 1 1 0 0,0-1-1 0 0,0 0 1 0 0,0 0-1 0 0,0 0 0 0 0,0 0 1 0 0,0 0-1 0 0,1 0 1 0 0,-1 0-1 0 0,0 0 0 0 0,0-1 1 0 0,0 1-1 0 0,0 0 1 0 0,0-1-1 0 0,0 1 0 0 0,0-1 1 0 0,0 1-1 0 0,0-1 1 0 0,0 1-1 0 0,0-1-4 0 0,25-19 124 0 0,-23 18-107 0 0,9-11 54 0 0,0-1-1 0 0,0 0 1 0 0,-1 0 0 0 0,-1-2 0 0 0,0 1-1 0 0,-2-1 1 0 0,2-3-71 0 0,4-8 17 0 0,10-25-17 0 0,-18 37 0 0 0,1-1 0 0 0,6-9 0 0 0,-5 13-16 0 0,1-1-1 0 0,0 2 1 0 0,2-2 16 0 0,8-10-15 0 0,-14 17 3 0 0,4 12-64 0 0,-6-2 64 0 0,0 0 0 0 0,0-1 0 0 0,0 1 1 0 0,0 0-1 0 0,-1 1 0 0 0,1-1 0 0 0,-1 0 0 0 0,0 1 0 0 0,0-1 0 0 0,0 2 12 0 0,11 50-123 0 0,-10-45 117 0 0,-2-5 6 0 0,0 0 0 0 0,-1 0 0 0 0,1 0 0 0 0,-1 0 0 0 0,-1 0 0 0 0,1 0 0 0 0,-1 0 0 0 0,0 1 0 0 0,1 15 0 0 0,1-19 0 0 0,-1 0 0 0 0,0 0 0 0 0,0-1 0 0 0,0 1 0 0 0,0 0 0 0 0,0 0 0 0 0,-1 2 0 0 0,0-1-8 0 0,0 1 1 0 0,-1-1-1 0 0,1 0 0 0 0,-1 0 1 0 0,0 0-1 0 0,0 0 0 0 0,0 0 0 0 0,0 0 1 0 0,-1 0-1 0 0,1 0 0 0 0,-1-1 1 0 0,0 0-1 0 0,0 1 0 0 0,-2 0 8 0 0,-9 10-128 0 0,9-10-84 0 0,0 1 1 0 0,0 0-1 0 0,-1-1 1 0 0,-3 3 211 0 0,7-7-217 0 0,1 1 1 0 0,0 0-1 0 0,-1 0 1 0 0,1-1-1 0 0,-1 1 1 0 0,0-1-1 0 0,1 1 1 0 0,-1-1-1 0 0,1 0 1 0 0,-1 1-1 0 0,0-1 1 0 0,1 0-1 0 0,-1 0 1 0 0,0 0 0 0 0,1 0-1 0 0,-1-1 1 0 0,0 1-1 0 0,1 0 1 0 0,-1-1-1 0 0,-1 0 217 0 0,2 1-2084 0 0</inkml:trace>
  <inkml:trace contextRef="#ctx0" brushRef="#br0" timeOffset="400.3279">1084 538 10136 0 0,'0'0'777'0'0,"0"2"-317"0"0,5 41 4495 0 0,-5-41-3921 0 0,0-2-118 0 0,13 19 1964 0 0,-10-16-2726 0 0,0 0-1 0 0,0-1 1 0 0,0 1-1 0 0,0-1 1 0 0,1 0-1 0 0,-1 0 1 0 0,1 0 0 0 0,-1 0-1 0 0,1 0 1 0 0,0-1-1 0 0,0 0 1 0 0,0 0-1 0 0,0 0 1 0 0,0 0 0 0 0,0 0-1 0 0,0-1 1 0 0,0 0-1 0 0,0 0 1 0 0,0 0-1 0 0,0 0 1 0 0,0-1 0 0 0,0 1-1 0 0,0-1 1 0 0,2-1-154 0 0,11-3 133 0 0,-1 0-1 0 0,0-2 1 0 0,0 0 0 0 0,-1-1 0 0 0,3-2-133 0 0,-13 7 126 0 0,0 0-44 0 0,1-1 0 0 0,0-1 1 0 0,-1 1-1 0 0,0-1 0 0 0,0 0 0 0 0,0 0 1 0 0,-1-1-1 0 0,0 1 0 0 0,0-1 0 0 0,0 0 1 0 0,-1 0-1 0 0,0 0 0 0 0,0 0 0 0 0,0-1 1 0 0,-1 0-1 0 0,0 1 0 0 0,0-1 0 0 0,-1 0 1 0 0,0 0-83 0 0,0 4 57 0 0,-2 1 0 0 0,1-1 0 0 0,0 0 0 0 0,0 1 0 0 0,-1-1 0 0 0,1 0 0 0 0,-1 1 0 0 0,0-1 1 0 0,0 0-1 0 0,0 1 0 0 0,0-1 0 0 0,-1 1 0 0 0,1 0 0 0 0,-1-1 0 0 0,1 1 0 0 0,-2-2-57 0 0,1 2 17 0 0,0-1-1 0 0,0 1 1 0 0,0 0 0 0 0,0 0-1 0 0,0 0 1 0 0,-1 0-1 0 0,1 1 1 0 0,0-1-1 0 0,-1 1 1 0 0,1-1-1 0 0,-1 1 1 0 0,0 0 0 0 0,1 0-1 0 0,-1 0 1 0 0,0 0-1 0 0,0 0-16 0 0,-5 1-2 0 0,0-1 0 0 0,0 2 0 0 0,0-1 0 0 0,1 1 0 0 0,-1 0 0 0 0,0 1 1 0 0,1 0-1 0 0,-1 0 0 0 0,1 0 0 0 0,-1 1 0 0 0,1 0 0 0 0,0 1 0 0 0,0 0 0 0 0,1 0 0 0 0,-1 0 0 0 0,1 1 0 0 0,0-1 0 0 0,0 2 0 0 0,0-1 0 0 0,1 1 0 0 0,0 0 0 0 0,-3 3 2 0 0,-1 4 2 0 0,0 0 1 0 0,1 0-1 0 0,1 0 0 0 0,0 1 0 0 0,0 0 0 0 0,1 1 0 0 0,1 0 0 0 0,1-1 0 0 0,0 2 0 0 0,1-1 0 0 0,0 1-2 0 0,2-7-15 0 0,0 0 0 0 0,0 1 0 0 0,1-1 0 0 0,0 1 0 0 0,1-1 0 0 0,0 1 0 0 0,0-1 0 0 0,1 0 0 0 0,0 1 0 0 0,1-1 0 0 0,0 0 0 0 0,0 0 15 0 0,0-4 3 0 0,-1 0 0 0 0,1 0 0 0 0,0 0 0 0 0,0 0 0 0 0,0 0 0 0 0,1-1 0 0 0,0 0 0 0 0,0 1 0 0 0,0-2 0 0 0,0 1 0 0 0,1 0 0 0 0,-1-1 0 0 0,1 0 0 0 0,0 0 0 0 0,0 0 0 0 0,0 0 0 0 0,0-1-1 0 0,4 1-2 0 0,1 1 21 0 0,0-1-1 0 0,0-1 1 0 0,1 1-1 0 0,-1-2 1 0 0,1 1-1 0 0,0-1 1 0 0,-1-1-1 0 0,7-1-20 0 0,24-2-138 0 0,-1-3-1 0 0,1-1 0 0 0,-1-2 1 0 0,-1-2-1 0 0,1-2 139 0 0,-16 5-589 0 0,1 4-10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6:29.977"/>
    </inkml:context>
    <inkml:brush xml:id="br0">
      <inkml:brushProperty name="width" value="0.05" units="cm"/>
      <inkml:brushProperty name="height" value="0.05" units="cm"/>
    </inkml:brush>
  </inkml:definitions>
  <inkml:trace contextRef="#ctx0" brushRef="#br0">3305 1432 19455 0 0,'-80'3'0'0'0</inkml:trace>
  <inkml:trace contextRef="#ctx0" brushRef="#br0" timeOffset="369.729">2880 1435 19455 0 0,'0'0'0'0'0</inkml:trace>
  <inkml:trace contextRef="#ctx0" brushRef="#br0" timeOffset="370.729">2813 1493 19455 0 0,'0'0'0'0'0</inkml:trace>
  <inkml:trace contextRef="#ctx0" brushRef="#br0" timeOffset="113262.806">147 425 2304 0 0,'0'0'101'0'0,"0"0"394"0"0,0 0 1568 0 0,0 0 684 0 0,0 0 137 0 0,0 0-228 0 0,0 0-1061 0 0,0 0-467 0 0,0 0-96 0 0,-1 2-88 0 0,-18 55 1393 0 0,2 0 0 0 0,-4 35-2337 0 0,12-56 1334 0 0,-11 29-1334 0 0,-4 12 586 0 0,8-37-303 0 0,13-33-37 0 0,0-1 0 0 0,0 1-1 0 0,1 0 1 0 0,0-1-1 0 0,0 1 1 0 0,0 1 0 0 0,1-1-1 0 0,0 3-245 0 0,10-17 428 0 0,2-7-202 0 0,-2 0 0 0 0,1-1 1 0 0,-2 1-1 0 0,0-2 0 0 0,-1 1 0 0 0,0-1 0 0 0,0-3-226 0 0,1-2 101 0 0,3-11 143 0 0,5-21-244 0 0,1-3 76 0 0,0-3-68 0 0,6-44-8 0 0,3-11 328 0 0,-16 77 136 0 0,2-24-464 0 0,-11 57 20 0 0,5-14 88 0 0,-1 30 9 0 0,32 122-106 0 0,-13-57-11 0 0,8 22 0 0 0,51 111 0 0 0,-79-201-33 0 0,0 1 0 0 0,0-1-1 0 0,2 0 1 0 0,-1-1 0 0 0,1 1 0 0 0,0-1 0 0 0,0 0-1 0 0,1-1 1 0 0,1 1 0 0 0,5 4 33 0 0,-11-11-75 0 0,-2-1 10 0 0,0 0 1 0 0,0 0-167 0 0,2-19-4775 0 0,-4 10-4004 0 0</inkml:trace>
  <inkml:trace contextRef="#ctx0" brushRef="#br0" timeOffset="113595.302">72 647 16328 0 0,'0'0'745'0'0,"0"0"-15"0"0,1-9 252 0 0,0 7-839 0 0,0 0 1 0 0,0-1-1 0 0,0 1 0 0 0,0 0 1 0 0,1 0-1 0 0,0 0 1 0 0,-1 0-1 0 0,1 0 1 0 0,0 0-1 0 0,0 0 0 0 0,0 1 1 0 0,0-1-1 0 0,0 0 1 0 0,0 1-1 0 0,0 0 1 0 0,0 0-1 0 0,1-1 0 0 0,0 1-143 0 0,11-5 382 0 0,-1 1 1 0 0,13-3-383 0 0,-13 4 172 0 0,94-25 247 0 0,-73 20-414 0 0,6 0-671 0 0,11 0 666 0 0,7 0-2458 0 0,-19 1-4673 0 0</inkml:trace>
  <inkml:trace contextRef="#ctx0" brushRef="#br0" timeOffset="113934.188">787 375 10592 0 0,'0'0'818'0'0,"0"0"-259"0"0,0 0 889 0 0,0 0 448 0 0,-2 1 89 0 0,-2 3-1720 0 0,0 0 0 0 0,0 1 0 0 0,0-1 0 0 0,0 1 0 0 0,1 0 0 0 0,0 0 0 0 0,0 0 0 0 0,0 0 1 0 0,0 1-1 0 0,1-1 0 0 0,0 1 0 0 0,0-1 0 0 0,1 1 0 0 0,-1 0-265 0 0,-2 16 381 0 0,2-1 1 0 0,0 0 0 0 0,1 9-382 0 0,0-6 435 0 0,-1 0 1 0 0,-2 3-436 0 0,2-7 669 0 0,0-1 1 0 0,1 19-670 0 0,-1 17 931 0 0,1 1-75 0 0,1-54-648 0 0,0-2-8 0 0,0 0-32 0 0,0 0-9 0 0,0 0-6 0 0,0 0 21 0 0,0 0 88 0 0,0 0 39 0 0,0-2 10 0 0,-2-10 57 0 0,2 10-313 0 0,-1 0 0 0 0,1-1-1 0 0,-1 1 1 0 0,1-1 0 0 0,0 1-1 0 0,0 0 1 0 0,0-2-55 0 0,2-10 157 0 0,-2 0 0 0 0,0 1-1 0 0,0-1 1 0 0,-1 0-157 0 0,-1-23 150 0 0,2 27-114 0 0,3-124 280 0 0,-1 100-231 0 0,2 1 1 0 0,8-33-86 0 0,-6 46 19 0 0,0 1 0 0 0,1-1 1 0 0,1 1-1 0 0,6-8-19 0 0,-14 26 0 0 0,0 0 1 0 0,1 1-1 0 0,-1-1 1 0 0,0 0-1 0 0,1 1 0 0 0,-1-1 1 0 0,1 1-1 0 0,-1-1 1 0 0,1 1-1 0 0,-1-1 0 0 0,1 1 1 0 0,0-1-1 0 0,-1 1 1 0 0,1-1-1 0 0,-1 1 0 0 0,1 0 1 0 0,0-1-1 0 0,-1 1 1 0 0,1 0-1 0 0,0 0 0 0 0,0-1 1 0 0,-1 1-1 0 0,1 0 1 0 0,0 0-1 0 0,0 0 0 0 0,0 0 2 0 0,1 0 0 0 0,-1 0 0 0 0,1 1-1 0 0,-1-1 1 0 0,1 0 0 0 0,-1 1 0 0 0,1-1 0 0 0,-1 1 0 0 0,0 0-1 0 0,1-1 1 0 0,-1 1 0 0 0,1 0-2 0 0,3 3 6 0 0,0 0 1 0 0,0 0-1 0 0,0 1 1 0 0,-1 0-1 0 0,3 2-6 0 0,10 14 0 0 0,-1 0 0 0 0,0 2 0 0 0,-2 0 0 0 0,9 19 0 0 0,-16-28 0 0 0,-1 0 0 0 0,-1 0 0 0 0,0 1 0 0 0,-1 0 0 0 0,-1 0 0 0 0,0 0 0 0 0,-1 0 0 0 0,-1 0 0 0 0,0 4 0 0 0,-2-11 0 0 0,0 1 0 0 0,0-1 0 0 0,-1 0 0 0 0,0 0 0 0 0,-1 0 0 0 0,0 0 0 0 0,0 0 0 0 0,-1-1 0 0 0,0 1 0 0 0,-2 3 0 0 0,4-8 1 0 0,0-1 1 0 0,0 1-1 0 0,0-1 0 0 0,0 0 0 0 0,0 1 1 0 0,0-1-1 0 0,-1 0 0 0 0,1 0 0 0 0,-1-1 1 0 0,0 1-1 0 0,1 0 0 0 0,-1-1 0 0 0,0 0 1 0 0,-2 1-2 0 0,-7 3-73 0 0,0-2 0 0 0,-1 1 0 0 0,-1-1 73 0 0,-28 8-1220 0 0,34-8 661 0 0,0-1 0 0 0,0 0-1 0 0,0 0 1 0 0,0-1 0 0 0,0 0 0 0 0,0 0 0 0 0,0-1 0 0 0,-7-1 559 0 0,11 1-399 0 0,-15 0-1340 0 0</inkml:trace>
  <inkml:trace contextRef="#ctx0" brushRef="#br0" timeOffset="114334.834">1168 406 3224 0 0,'4'-5'52'0'0,"-1"1"0"0"0,1-1 0 0 0,-1 0 0 0 0,0 0 0 0 0,-1 0 0 0 0,1 0-52 0 0,-2 0 636 0 0,-1 5 2665 0 0,0 0 1147 0 0,0 0 226 0 0,0 0-495 0 0,0 0-2254 0 0,0 0-990 0 0,4 24 742 0 0,0-14-1555 0 0,-1 0 0 0 0,1 0-1 0 0,-2 0 1 0 0,0 0 0 0 0,0 0 0 0 0,0 9-122 0 0,0 18 572 0 0,-1 11-572 0 0,-1-30 97 0 0,-5 56 498 0 0,5-71-583 0 0,0-2-12 0 0,1 0 0 0 0,-1 0-1 0 0,0-1 1 0 0,0 1 0 0 0,0 0 0 0 0,0 0-1 0 0,0 0 1 0 0,0-1 0 0 0,-1 1 0 0 0,1 0 0 0 0,0 0-1 0 0,0-1 1 0 0,0 1 0 0 0,-1 0 0 0 0,1-1 0 0 0,0 1-1 0 0,-1 0 1 0 0,1-1 0 0 0,-1 1 0 0 0,0 1-37 0 0,1-2 110 0 0,0 9 954 0 0,-2-17-757 0 0,0-21-70 0 0,2-33 427 0 0,3-1 1 0 0,5-21-628 0 0,-4 56 21 0 0,-2 9-100 0 0,1 1 0 0 0,1-1 0 0 0,2-3 79 0 0,-1 1 35 0 0,-2 11 20 0 0,-1 1 0 0 0,1 0 0 0 0,1 0 1 0 0,0-2-56 0 0,-2 8 2 0 0,-1 1 0 0 0,0 0 0 0 0,1 0 1 0 0,-1 0-1 0 0,1 0 0 0 0,-1 0 1 0 0,1 0-1 0 0,0 0 0 0 0,0 0 1 0 0,0 1-1 0 0,0-1 0 0 0,0 1 1 0 0,0-1-1 0 0,1 1 0 0 0,-1 0 0 0 0,0 0 1 0 0,1 0-1 0 0,-1 0-2 0 0,1 1 0 0 0,0 0 0 0 0,0 0 0 0 0,0 0 0 0 0,0 1 0 0 0,-1-1 0 0 0,1 1 0 0 0,0-1 0 0 0,0 1 0 0 0,0 0 0 0 0,-1 0 0 0 0,1 1 0 0 0,0-1 0 0 0,-1 0 0 0 0,1 1 0 0 0,-1-1 0 0 0,0 1 0 0 0,0 0 0 0 0,2 2 0 0 0,8 9 6 0 0,-1 0 1 0 0,-1 1-1 0 0,-1 0 1 0 0,0 1-1 0 0,0 0 0 0 0,-2 0 1 0 0,0 1-1 0 0,0 0 1 0 0,-2 0-1 0 0,1 4-6 0 0,-4-12 0 0 0,0 1 0 0 0,-1-1 0 0 0,0 0 0 0 0,0 1 0 0 0,-1-1 0 0 0,0 0 0 0 0,-1 1 0 0 0,0-1 0 0 0,0 1 0 0 0,-1-1 0 0 0,1 0 0 0 0,-2 0 0 0 0,1 0 0 0 0,-1 0 0 0 0,-1 0 0 0 0,1-1 0 0 0,-1 1 0 0 0,-4 4 0 0 0,7-11 0 0 0,-7 10 0 0 0,-1 0 0 0 0,0 0 0 0 0,-1-1 0 0 0,0-1 0 0 0,0 1 0 0 0,-12 6 0 0 0,-1 0-223 0 0,16-10 28 0 0,-1-1 1 0 0,1 0-1 0 0,-1 0 1 0 0,-1-1-1 0 0,1 1 195 0 0,-57 19-3005 0 0,48-20 1206 0 0</inkml:trace>
  <inkml:trace contextRef="#ctx0" brushRef="#br0" timeOffset="114682.831">2134 0 21679 0 0,'0'0'496'0'0,"0"0"67"0"0,0 0 29 0 0,0 0-67 0 0,-2 1-338 0 0,-3 1-102 0 0,1 0 1 0 0,-1 0-1 0 0,1 0 0 0 0,0 1 1 0 0,0-1-1 0 0,0 1 0 0 0,0 0 1 0 0,0 0-1 0 0,1 1 0 0 0,0-1 1 0 0,-1 1-1 0 0,1 0 0 0 0,-2 3-85 0 0,-2 3 147 0 0,-26 33 376 0 0,3 1-1 0 0,-17 33-522 0 0,13-9 936 0 0,-25 72-936 0 0,43-93 280 0 0,2 0 0 0 0,2 0 0 0 0,-3 33-280 0 0,12-56 8 0 0,1 0 0 0 0,1 1 0 0 0,1-1 0 0 0,1 1 0 0 0,1-1 0 0 0,1 0 0 0 0,2 0 0 0 0,3 11-8 0 0,-6-26-140 0 0,2-1-1 0 0,-1 1 1 0 0,1-1-1 0 0,0 0 0 0 0,1 0 1 0 0,0 0-1 0 0,0-1 1 0 0,3 3 140 0 0,-4-6-161 0 0,0 1 0 0 0,0-1 0 0 0,1 0 1 0 0,0 0-1 0 0,-1 0 0 0 0,1-1 0 0 0,1 0 1 0 0,-1 0-1 0 0,0 0 0 0 0,1-1 0 0 0,-1 1 0 0 0,1-1 1 0 0,0 0 160 0 0,24 2-2026 0 0</inkml:trace>
  <inkml:trace contextRef="#ctx0" brushRef="#br0" timeOffset="115638.201">2682 483 20095 0 0,'-2'-4'258'0'0,"-1"0"-1"0"0,1 0 1 0 0,0 0-1 0 0,0-1 1 0 0,1 1-1 0 0,-1-1 1 0 0,1 1-1 0 0,0-1-257 0 0,-9-25 279 0 0,9 28-144 0 0,0 0 1 0 0,0 1-1 0 0,0-1 0 0 0,0 1 0 0 0,0-1 1 0 0,0 1-1 0 0,0 0 0 0 0,-1 0 1 0 0,1-1-1 0 0,0 1 0 0 0,-1 0 0 0 0,1 0 1 0 0,-1 0-1 0 0,0 0 0 0 0,1 1 1 0 0,-1-1-1 0 0,0 0 0 0 0,1 1 1 0 0,-1-1-1 0 0,0 1 0 0 0,0-1 0 0 0,1 1 1 0 0,-1 0-1 0 0,0 0 0 0 0,0 0 1 0 0,0 0-1 0 0,1 0 0 0 0,-1 0 0 0 0,0 0 1 0 0,0 1-1 0 0,0-1 0 0 0,1 1 1 0 0,-1-1-1 0 0,0 1 0 0 0,1 0 1 0 0,-2 0-136 0 0,-3 3 56 0 0,0 0 0 0 0,0 0 0 0 0,0 1 1 0 0,1 0-1 0 0,-1 0 0 0 0,1 1 1 0 0,1-1-1 0 0,-5 6-56 0 0,-14 20 67 0 0,2 1 0 0 0,1 1 0 0 0,1 0 0 0 0,2 1-1 0 0,1 1 1 0 0,2 1 0 0 0,0 4-67 0 0,7-18 0 0 0,-10 34 0 0 0,16-50 0 0 0,0 1 0 0 0,0-1 0 0 0,0 1 0 0 0,1-1 0 0 0,0 1 0 0 0,1 0 0 0 0,0 5 0 0 0,4-1 0 0 0,-5-10 1 0 0,2 0-1 0 0,-1 0 0 0 0,0-1 1 0 0,0 1-1 0 0,0 0 0 0 0,0 0 1 0 0,0-1-1 0 0,1 1 0 0 0,-1-1 1 0 0,0 1-1 0 0,0-1 1 0 0,1 0-1 0 0,-1 1 0 0 0,0-1 1 0 0,1 0-1 0 0,-1 0 0 0 0,1 0 1 0 0,-1 0-1 0 0,0 0 0 0 0,1 0 1 0 0,-1 0-1 0 0,0 0 1 0 0,1-1-1 0 0,-1 1 0 0 0,0 0 1 0 0,1-1-1 0 0,-1 1 0 0 0,0-1 1 0 0,1 0-1 0 0,2-1 16 0 0,1 0 0 0 0,-1-1 1 0 0,0 1-1 0 0,0-1 0 0 0,0 0 1 0 0,-1 0-1 0 0,1 0 0 0 0,0 0-16 0 0,9-13 20 0 0,-1 0 0 0 0,0-1 0 0 0,-1 0 0 0 0,-1-1 0 0 0,0 0-1 0 0,-2 0 1 0 0,0-1 0 0 0,5-17-20 0 0,2-17 99 0 0,-2-1 1 0 0,2-26-100 0 0,-14 54 53 0 0,2 57-205 0 0,2-3 99 0 0,0-3 26 0 0,-2-5 27 0 0,0-1 0 0 0,1 0 0 0 0,1 0 0 0 0,1 0 0 0 0,0 0 0 0 0,6 9 0 0 0,-9-24 0 0 0,0 1 0 0 0,0-1 0 0 0,0 0 0 0 0,0 0 0 0 0,1-1 0 0 0,0 1 0 0 0,0-1 0 0 0,0 1 0 0 0,0-1 0 0 0,0-1 0 0 0,0 1 0 0 0,1 0 0 0 0,-1-1 0 0 0,1 0 0 0 0,0 0 0 0 0,0 0 0 0 0,2 0 0 0 0,5-3 0 0 0,-5-3 12 0 0,0 0 0 0 0,-1 0 0 0 0,0 0 0 0 0,0-1 0 0 0,0 0 0 0 0,0 0 0 0 0,4-6-12 0 0,-6 7 9 0 0,6-8 23 0 0,0-1 0 0 0,0 0-1 0 0,-2 0 1 0 0,1-1 0 0 0,-2 0-1 0 0,1-1-31 0 0,14-26 24 0 0,0-1 31 0 0,-15 28 21 0 0,0 0 1 0 0,1 0 0 0 0,1 1-1 0 0,0 0-76 0 0,-3 7 23 0 0,-4 7-13 0 0,-1 0 1 0 0,0 1 0 0 0,0-1-1 0 0,0 1 1 0 0,0-1 0 0 0,0 1-1 0 0,0 0 1 0 0,0 0 0 0 0,-1-1-1 0 0,1 2-10 0 0,4 24-66 0 0,-1-7-9 0 0,-3-11 62 0 0,1 1 1 0 0,-1 0-1 0 0,0-1 0 0 0,-1 2 13 0 0,3 29-13 0 0,2-8 9 0 0,2 12-45 0 0,12 35 49 0 0,-18-76 1 0 0,5 13-10 0 0,-2-14 97 0 0,3 4-30 0 0,3-2-47 0 0,-8-4-1 0 0,1-1-1 0 0,-1 1 1 0 0,1-1 0 0 0,-1 0 0 0 0,1 0-1 0 0,-1 0 1 0 0,0-1 0 0 0,1 1-1 0 0,-1 0 1 0 0,0-1 0 0 0,0 1-1 0 0,0-1 1 0 0,0 0 0 0 0,0 0-1 0 0,0 0 1 0 0,-1 0 0 0 0,1 0-1 0 0,-1 0 1 0 0,1 0-10 0 0,3-5 63 0 0,-1 0-1 0 0,1-1 0 0 0,-1 1 1 0 0,-1-1-1 0 0,2-3-62 0 0,12-31 450 0 0,-7 18-524 0 0,4-16 74 0 0,-9 24-2 0 0,2 1 1 0 0,0 0-1 0 0,0 0 1 0 0,1 1-1 0 0,9-12 2 0 0,-17 26 0 0 0,0-1-1 0 0,0 1 0 0 0,0 0 1 0 0,1 0-1 0 0,-1-1 1 0 0,0 1-1 0 0,0 0 1 0 0,0-1-1 0 0,0 1 1 0 0,1 0-1 0 0,-1 0 1 0 0,0-1-1 0 0,0 1 1 0 0,0 0-1 0 0,1 0 0 0 0,-1-1 1 0 0,0 1-1 0 0,0 0 1 0 0,1 0-1 0 0,-1 0 1 0 0,0 0-1 0 0,1-1 1 0 0,-1 1-1 0 0,0 0 1 0 0,0 0-1 0 0,1 0 1 0 0,-1 0-1 0 0,0 0 0 0 0,1 0 1 0 0,-1 0-1 0 0,0 0 1 0 0,1 0-1 0 0,-1 0 1 0 0,0 0-1 0 0,1 0 1 0 0,-1 0-1 0 0,0 0 1 0 0,1 0-1 0 0,-1 0 1 0 0,0 0-1 0 0,1 1 0 0 0,-1-1 1 0 0,0 0-1 0 0,0 0 1 0 0,1 0-1 0 0,-1 0 1 0 0,0 1-1 0 0,1-1 1 0 0,-1 0-1 0 0,0 0 1 0 0,6 11-44 0 0,-6-10 40 0 0,30 73-113 0 0,9 19 117 0 0,-34-80 12 0 0,0 0 0 0 0,1-1-1 0 0,0 1 1 0 0,1-1 0 0 0,2 2-12 0 0,-8-11 3 0 0,1-1 1 0 0,0 1-1 0 0,0-1 0 0 0,0 0 1 0 0,0 0-1 0 0,0 0 0 0 0,0 0 0 0 0,1 0 1 0 0,-1 0-1 0 0,0-1 0 0 0,1 1 1 0 0,0-1-1 0 0,-1 0 0 0 0,1 0 1 0 0,0 1-1 0 0,0-2 0 0 0,-1 1 0 0 0,1 0 1 0 0,0-1-1 0 0,0 1 0 0 0,0-1 1 0 0,0 0-1 0 0,0 0 0 0 0,0 0 1 0 0,0 0-1 0 0,0 0 0 0 0,0-1-3 0 0,-1 0 22 0 0,-1 1-1 0 0,1-1 1 0 0,0 0 0 0 0,-1 0 0 0 0,1 0-1 0 0,-1 0 1 0 0,1 0 0 0 0,-1 0-1 0 0,0-1 1 0 0,1 1 0 0 0,-1 0-1 0 0,1-2-21 0 0,10-9 160 0 0,-8 10-108 0 0,0-1-1 0 0,0-1 1 0 0,-1 1-1 0 0,1 0 1 0 0,-1-1-1 0 0,0 1 1 0 0,0-1 0 0 0,0 0-1 0 0,2-4-51 0 0,13-20 227 0 0,10-11-227 0 0,8-11 93 0 0,2-2 91 0 0,-25 35-60 0 0,0-1 1 0 0,-1 0-1 0 0,4-9-124 0 0,-12 22 64 0 0,-3 4-26 0 0,-1 1-128 0 0,0 0-56 0 0,4 12-146 0 0,-1-4 286 0 0,0 1 0 0 0,-1 0 0 0 0,0 0 0 0 0,-1 0 1 0 0,1 6 5 0 0,-1 1 2 0 0,11 111-2 0 0,-12-121 0 0 0,1 1 0 0 0,-1 0 0 0 0,-1-1 0 0 0,1 1 0 0 0,-1 0 0 0 0,-1 0 0 0 0,0 9 0 0 0,1-14-20 0 0,0 1 1 0 0,0 0-1 0 0,0 0 1 0 0,-1 0-1 0 0,1-1 1 0 0,-1 1-1 0 0,1-1 1 0 0,-1 1-1 0 0,0-1 1 0 0,0 0-1 0 0,0 1 0 0 0,-1-1 1 0 0,1 0-1 0 0,0 0 1 0 0,-1-1-1 0 0,1 1 1 0 0,-1 0-1 0 0,0-1 1 0 0,1 0-1 0 0,-1 0 0 0 0,0 1 1 0 0,0-2-1 0 0,0 1 1 0 0,0 0-1 0 0,0 0 1 0 0,0-1-1 0 0,-2 0 20 0 0,4 0-125 0 0,-35-2-46 0 0,19-4-2254 0 0,16 6 1629 0 0,-1-1 1 0 0,1 0-1 0 0,0 0 0 0 0,0 0 1 0 0,0 0-1 0 0,0 0 1 0 0,-1 0-1 0 0,1 0 1 0 0,1 0-1 0 0,-2-1 796 0 0,-2-5-8690 0 0</inkml:trace>
  <inkml:trace contextRef="#ctx0" brushRef="#br0" timeOffset="116155.058">3950 503 15664 0 0,'0'0'1206'0'0,"0"0"-578"0"0,0 0 499 0 0,0 0 302 0 0,0 0 62 0 0,0 0-81 0 0,0 0-384 0 0,0 0-170 0 0,9 14 1056 0 0,-4-6-1775 0 0,0 0 0 0 0,-1 0 1 0 0,0 1-1 0 0,-1-1 1 0 0,0 1-1 0 0,0 0 1 0 0,-1 0-1 0 0,0 0 1 0 0,0 5-138 0 0,1-1 11 0 0,0 1 0 0 0,1-1 0 0 0,0 1 0 0 0,1-1-11 0 0,5 9-70 0 0,-5-10 72 0 0,0 0 0 0 0,1 0 0 0 0,4 4-2 0 0,-8-13 21 0 0,1 0 0 0 0,-1 0 1 0 0,1 0-1 0 0,0 0 0 0 0,0 0 1 0 0,1 0-1 0 0,-1-1 0 0 0,1 0 1 0 0,-1 1-1 0 0,1-1 0 0 0,-1-1 1 0 0,1 1-1 0 0,2 0-21 0 0,-5-2 10 0 0,0 0 0 0 0,1 0 0 0 0,-1 0 0 0 0,0 0 1 0 0,1 0-1 0 0,-1 0 0 0 0,0-1 0 0 0,0 1 0 0 0,1 0 0 0 0,-1-1 0 0 0,0 1 0 0 0,0-1 0 0 0,1 0 0 0 0,-1 1 0 0 0,1-2-10 0 0,16-11 213 0 0,-9 3-53 0 0,-1 0 0 0 0,0-1 0 0 0,0 0 0 0 0,-1-1 0 0 0,0 1 0 0 0,-1-1 0 0 0,0-1 0 0 0,-1 1 0 0 0,-1-1 0 0 0,3-10-160 0 0,-3 11 8 0 0,0 1 1 0 0,0-1-1 0 0,2 1 0 0 0,3-7-8 0 0,-1 2 103 0 0,-1 9-50 0 0,3 10-42 0 0,-5 0-19 0 0,-1 1 0 0 0,0-1 1 0 0,0 1-1 0 0,0 0 0 0 0,-1 1 0 0 0,1-1 0 0 0,-1 1 0 0 0,0-1 0 0 0,-1 1 1 0 0,1 0-1 0 0,1 3 8 0 0,-2-4-2 0 0,1 3 2 0 0,9 16 0 0 0,1 0 0 0 0,1-1 0 0 0,13 16 0 0 0,-20-26-2 0 0,-5-9 3 0 0,0 0 0 0 0,-1-1 1 0 0,1 1-1 0 0,0 0 1 0 0,0-1-1 0 0,1 0 1 0 0,-1 1-1 0 0,0-1 0 0 0,1 0 1 0 0,-1 0-1 0 0,1 0 1 0 0,0 0-2 0 0,-2-2 6 0 0,1 1 1 0 0,-1 0-1 0 0,0 0 1 0 0,1-1-1 0 0,-1 1 1 0 0,0-1-1 0 0,1 1 1 0 0,-1-1-1 0 0,1 1 1 0 0,-1-1-1 0 0,0 0 1 0 0,1 0 0 0 0,-1 0-1 0 0,1 0 1 0 0,-1 0-1 0 0,1 0 1 0 0,-1 0-1 0 0,1 0 1 0 0,-1-1-1 0 0,0 1 1 0 0,1 0-1 0 0,-1-1 1 0 0,1 1-1 0 0,-1-1 1 0 0,0 0-1 0 0,1 1 1 0 0,-1-1-1 0 0,0 0 1 0 0,0 0-1 0 0,0 0 1 0 0,0 0-1 0 0,0 0 1 0 0,0 0 0 0 0,0 0-1 0 0,0 0-6 0 0,2-2 8 0 0,-1 0 0 0 0,1 0-1 0 0,-1 0 1 0 0,0-1 0 0 0,-1 1 0 0 0,1 0-1 0 0,0-1 1 0 0,-1 0 0 0 0,0 1 0 0 0,0-1 0 0 0,0 0-1 0 0,0 1 1 0 0,-1-1-8 0 0,11-54 192 0 0,-8 40-157 0 0,0-1 1 0 0,1-1-36 0 0,0 6 14 0 0,-2 0 0 0 0,0 0 1 0 0,0 0-1 0 0,-1-1-14 0 0,-1 2-37 0 0,2-1 0 0 0,-1 1 1 0 0,2-3 36 0 0,3-25-258 0 0,-5 35 43 0 0,-1 1 0 0 0,1-1 0 0 0,0 1 0 0 0,1-1 0 0 0,-1 1 0 0 0,1-1 0 0 0,0 1 0 0 0,2-4 215 0 0,11-10-5474 0 0,-12 16 3396 0 0</inkml:trace>
  <inkml:trace contextRef="#ctx0" brushRef="#br0" timeOffset="116840.612">4775 547 10136 0 0,'0'0'777'0'0,"0"0"-266"0"0,0 0 754 0 0,0 0 382 0 0,0 0 75 0 0,0 0-55 0 0,0 0-311 0 0,0 0-138 0 0,10 2 1752 0 0,-6-3-2782 0 0,0 0 0 0 0,0 0 0 0 0,1 0 0 0 0,-1 1 0 0 0,1-1 0 0 0,-1 1 0 0 0,0 0 0 0 0,1 0 0 0 0,-1 1 0 0 0,2 0-188 0 0,0-1 178 0 0,-1 0 1 0 0,1-1 0 0 0,-1 1 0 0 0,1-1 0 0 0,-1-1-1 0 0,0 1 1 0 0,0-1 0 0 0,1 1 0 0 0,0-2-179 0 0,32-11 619 0 0,-34 13-544 0 0,0-1 0 0 0,0 0 0 0 0,-1 1 0 0 0,1-2 0 0 0,-1 1 0 0 0,0 0 0 0 0,0-1 0 0 0,0 1 0 0 0,0-1 0 0 0,0 0 0 0 0,2-2-75 0 0,0-1 96 0 0,-1 1-1 0 0,1-1 1 0 0,-1 0 0 0 0,-1-1-1 0 0,4-6-95 0 0,-5 6 62 0 0,-1 0 0 0 0,1 0 0 0 0,-1 0 0 0 0,-1 0 0 0 0,0 0 0 0 0,0 0 0 0 0,0 0 0 0 0,-1 0 0 0 0,0 0 0 0 0,0-2-62 0 0,0 5 19 0 0,1 1-11 0 0,-1-1 0 0 0,0 1 0 0 0,0-1 0 0 0,0 1 0 0 0,0 0 0 0 0,-1-1 0 0 0,1 1 0 0 0,-1 0 0 0 0,0 0 0 0 0,0 0 0 0 0,0 0 0 0 0,0 1 0 0 0,0-1 0 0 0,-1 0 0 0 0,1 1 0 0 0,-1 0 0 0 0,0-1 0 0 0,0 1 0 0 0,1 0 0 0 0,-1 1 0 0 0,-1-1 0 0 0,1 0 0 0 0,0 1 0 0 0,0 0 0 0 0,-1 0 0 0 0,1 0 0 0 0,0 0 0 0 0,-1 0 0 0 0,1 0 0 0 0,-1 1 0 0 0,1 0 0 0 0,-1 0 0 0 0,1 0 0 0 0,-1 0 0 0 0,0 0 0 0 0,1 1 0 0 0,0 0 0 0 0,-1 0 0 0 0,1 0 0 0 0,-3 1-8 0 0,0 0-9 0 0,0 0 0 0 0,1 1 0 0 0,0 0 0 0 0,0 0 0 0 0,0 1 0 0 0,0-1 0 0 0,0 1 0 0 0,1 0 0 0 0,-1 0-1 0 0,1 1 1 0 0,0-1 0 0 0,1 1 0 0 0,-1 0 0 0 0,1 0 0 0 0,0 0 0 0 0,0 1 0 0 0,0-1 0 0 0,1 0 0 0 0,0 1 0 0 0,-1 4 9 0 0,-5 18-70 0 0,1 1 1 0 0,-3 26 69 0 0,10-12 0 0 0,1-18 0 0 0,-1-20-1 0 0,0 1 1 0 0,1-1-1 0 0,0 0 0 0 0,0 1 0 0 0,0-1 1 0 0,0 0-1 0 0,1 0 0 0 0,0 1 1 0 0,0-1-1 0 0,1-1 0 0 0,-1 1 0 0 0,1 0 1 0 0,0-1-1 0 0,0 1 0 0 0,1-1 0 0 0,-1 0 1 0 0,2 1 0 0 0,-2-2 7 0 0,1 0 1 0 0,-1 0-1 0 0,1 0 1 0 0,0-1-1 0 0,-1 0 0 0 0,1 0 1 0 0,0 0-1 0 0,0 0 1 0 0,1-1-1 0 0,-1 1 1 0 0,0-1-1 0 0,0 0 1 0 0,1 0-1 0 0,-1-1 0 0 0,1 1 1 0 0,-1-1-1 0 0,0 0 1 0 0,1 0-1 0 0,-1 0 1 0 0,1-1-1 0 0,3 0-7 0 0,4-2 62 0 0,1 0 1 0 0,-1-1-1 0 0,0 0 0 0 0,0-1 0 0 0,-1 0 0 0 0,1-1 1 0 0,-1 0-1 0 0,-1-1 0 0 0,3-1-62 0 0,1-3 135 0 0,0-1 0 0 0,-1 0-1 0 0,-1 0 1 0 0,0-1 0 0 0,0-1 0 0 0,6-11-135 0 0,13-23 417 0 0,10-22-417 0 0,-34 57-15 0 0,5-11 103 0 0,-2-1-1 0 0,0 0 1 0 0,4-20-88 0 0,-2 8 174 0 0,-8 27-141 0 0,-2-2-1 0 0,1 1 1 0 0,-1 0 0 0 0,-1 0-1 0 0,0-1 1 0 0,0 1 0 0 0,-1-1-1 0 0,-1-7-32 0 0,-7-4 11 0 0,2 16-11 0 0,4 7-6 0 0,0-1 1 0 0,0 1-1 0 0,-1 0 1 0 0,1 0-1 0 0,0 0 1 0 0,0 0-1 0 0,0 0 0 0 0,0 0 1 0 0,-1 1-1 0 0,1-1 1 0 0,0 1-1 0 0,0-1 1 0 0,0 1-1 0 0,0 0 1 0 0,0 0 4 0 0,-5 2-25 0 0,1 0-1 0 0,-1 0 0 0 0,1 1 0 0 0,-3 2 27 0 0,1 0-39 0 0,0 1 0 0 0,1 0 0 0 0,0 1-1 0 0,0-1 1 0 0,0 1 0 0 0,1 1 0 0 0,1-1-1 0 0,-1 1 1 0 0,1 0 0 0 0,1 0-1 0 0,0 0 1 0 0,0 1 0 0 0,0 0 0 0 0,1 1 39 0 0,-1 4-96 0 0,1 0 1 0 0,1 1-1 0 0,0-1 1 0 0,1 0-1 0 0,0 1 1 0 0,2-1-1 0 0,0 1 1 0 0,0-1-1 0 0,2 3 96 0 0,0-2-78 0 0,0-1 0 0 0,1 0 0 0 0,1 0-1 0 0,1 0 1 0 0,0-1 0 0 0,1 0 0 0 0,6 11 78 0 0,-7-15-18 0 0,1-1 0 0 0,0 0 0 0 0,1 0 0 0 0,0 0 0 0 0,0-1-1 0 0,0 0 1 0 0,1-1 0 0 0,0 0 0 0 0,1 0 0 0 0,9 4 18 0 0,-4-4 5 0 0,0-1 1 0 0,0 0-1 0 0,0-1 0 0 0,1-1 1 0 0,-1 0-1 0 0,1-1 0 0 0,0-1 1 0 0,0-1-1 0 0,0 0 0 0 0,1-1 1 0 0,-1-1-1 0 0,9-1-5 0 0,-17 1-106 0 0,-1 0-1 0 0,1-1 1 0 0,-1 1-1 0 0,1-2 1 0 0,-1 1 0 0 0,0-1-1 0 0,2-1 107 0 0,-5 2-81 0 0,-1 1 1 0 0,0-1-1 0 0,1-1 0 0 0,-1 1 0 0 0,0 0 1 0 0,0-1-1 0 0,0 1 0 0 0,0-1 1 0 0,0 0-1 0 0,-1 0 0 0 0,1 0 0 0 0,-1 0 1 0 0,0-1-1 0 0,0 1 0 0 0,0-1 81 0 0,3-6-1861 0 0,3 1-4694 0 0,1 2-1768 0 0</inkml:trace>
  <inkml:trace contextRef="#ctx0" brushRef="#br0" timeOffset="117188.173">6100 761 19351 0 0,'0'0'886'0'0,"0"0"-21"0"0,-1 1-554 0 0,-3 17-280 0 0,-3 6 116 0 0,-55 104 4745 0 0,30-50-3352 0 0,15-37 558 0 0,0 4-2098 0 0,0 0-802 0 0,-2 0-7016 0 0,10-21-1411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8:42.323"/>
    </inkml:context>
    <inkml:brush xml:id="br0">
      <inkml:brushProperty name="width" value="0.05" units="cm"/>
      <inkml:brushProperty name="height" value="0.05" units="cm"/>
    </inkml:brush>
  </inkml:definitions>
  <inkml:trace contextRef="#ctx0" brushRef="#br0">62 250 19895 0 0,'0'0'911'0'0,"0"0"-19"0"0,4-12-412 0 0,-3 10-245 0 0,0 1 0 0 0,0-1 0 0 0,0 1 1 0 0,1-1-1 0 0,-1 1 0 0 0,0-1 0 0 0,1 1 0 0 0,-1 0 0 0 0,1-1 0 0 0,0 1 1 0 0,-1 0-1 0 0,1 0 0 0 0,0 0 0 0 0,-1 0 0 0 0,1 1 0 0 0,0-1 0 0 0,0 0 1 0 0,0 1-1 0 0,0-1 0 0 0,0 1 0 0 0,0 0 0 0 0,0 0-235 0 0,10-2 103 0 0,0 1 0 0 0,1 0-1 0 0,2 1-102 0 0,190-6 1196 0 0,-195 5-1554 0 0,-1 1 0 0 0,1 0 0 0 0,-1 0 1 0 0,1 1-1 0 0,0 0 0 0 0,-1 0 0 0 0,6 3 358 0 0,-16-4-22 0 0,1 0 0 0 0,0 0 0 0 0,0 0 0 0 0,0 0 0 0 0,0 0 0 0 0,0 0 1 0 0,0 0-1 0 0,0 0 0 0 0,0 0 0 0 0,0 0 0 0 0,0 0 0 0 0,0 0 0 0 0,0 0 0 0 0,0 0 0 0 0,0 0 0 0 0,0 0 0 0 0,0 0 1 0 0,0 0-1 0 0,0 0 0 0 0,0 0 0 0 0,0 0 0 0 0,0 0 0 0 0,0 0 0 0 0,0 0 0 0 0,0 0 0 0 0,0 0 0 0 0,0 0 0 0 0,0 0 1 0 0,0 0-1 0 0,0 0 0 0 0,0 1 0 0 0,0-1 0 0 0,0 0 0 0 0,0 0 0 0 0,0 0 0 0 0,0 0 0 0 0,0 0 0 0 0,0 0 0 0 0,0 0 1 0 0,0 0-1 0 0,0 0 0 0 0,0 0 0 0 0,0 0 0 0 0,0 0 0 0 0,0 0 0 0 0,0 0 0 0 0,0 0 0 0 0,0 0 0 0 0,0 0 0 0 0,0 0 1 0 0,0 0-1 0 0,0 0 0 0 0,0 0 0 0 0,0 0 0 0 0,0 0 0 0 0,0 0 0 0 0,0 0 0 0 0,0 0 0 0 0,0 0 0 0 0,0 0 1 0 0,0 0-1 0 0,0 0 0 0 0,0 0 0 0 0,0 1 0 0 0,1-1 22 0 0,-8 6-1439 0 0</inkml:trace>
  <inkml:trace contextRef="#ctx0" brushRef="#br0" timeOffset="332.452">0 472 15664 0 0,'0'0'356'0'0,"0"0"49"0"0,0 0 21 0 0,0 0-42 0 0,2 0-250 0 0,48 8 1708 0 0,-17-9-325 0 0,0-2 0 0 0,0-2-1 0 0,20-5-1516 0 0,-15 3 678 0 0,1-1 0 0 0,76-11-573 0 0,-91 14-662 0 0,-1 0 0 0 0,1-2 0 0 0,1-1 557 0 0,-3 0-544 0 0</inkml:trace>
  <inkml:trace contextRef="#ctx0" brushRef="#br0" timeOffset="333.452">386 0 23039 0 0,'0'0'528'0'0,"0"0"70"0"0,0 0 36 0 0,-1 2-79 0 0,-2 0-533 0 0,0 1 0 0 0,1 0 0 0 0,-1 0 0 0 0,1 0 0 0 0,-1 0 0 0 0,1 0 0 0 0,0 0-1 0 0,1 1 1 0 0,-1-1 0 0 0,0 1 0 0 0,1-1 0 0 0,0 1 0 0 0,-1 2-22 0 0,-9 51 2591 0 0,-5 7-2591 0 0,-2 9 1268 0 0,11-49-1243 0 0,-2-1 1 0 0,0 1-1 0 0,-1-2 0 0 0,-2 1 1 0 0,0-1-1 0 0,-2-1-25 0 0,5-4 13 0 0,-17 22-986 0 0,-1-1 0 0 0,-22 24 973 0 0,36-47-1246 0 0,-8 9-8306 0 0</inkml:trace>
  <inkml:trace contextRef="#ctx0" brushRef="#br0" timeOffset="849.261">957 114 22919 0 0,'0'0'522'0'0,"0"0"71"0"0,0 0 32 0 0,0 0-67 0 0,0 2-365 0 0,2 33-174 0 0,-1-24 0 0 0,-1 0-1 0 0,1 0 1 0 0,-2 0-1 0 0,0 0 1 0 0,-1 8-19 0 0,-9 41 44 0 0,4-19 401 0 0,-5 12-445 0 0,3-12 872 0 0,7-28-514 0 0,0 0 0 0 0,-4 10-358 0 0,-1 2 19 0 0,6-18-38 0 0,-1 0 0 0 0,1-1 0 0 0,-2 1 0 0 0,1-1 0 0 0,-3 6 19 0 0,3-11-17 0 0,2 0 18 0 0,-1-1 0 0 0,1 1 0 0 0,0-1 0 0 0,-1 1 0 0 0,1-1 0 0 0,0 1 0 0 0,0 0-1 0 0,-1-1 1 0 0,1 1 0 0 0,0-1 0 0 0,0 1 0 0 0,0 0 0 0 0,0-1 0 0 0,-1 1 0 0 0,1-1 0 0 0,0 1 0 0 0,0 0 0 0 0,0-1 0 0 0,1 1-1 0 0,-1-1 1 0 0,0 1 0 0 0,0 0 0 0 0,0 0-1 0 0,-7-38 345 0 0,7-35 765 0 0,1 60-987 0 0,0 1 1 0 0,1-1-1 0 0,0 0 1 0 0,1 1-1 0 0,1-3-123 0 0,8-36 40 0 0,-11 44-40 0 0,0-6 0 0 0,1 0 0 0 0,0-1 0 0 0,1 1 0 0 0,1 0 0 0 0,1-1 0 0 0,4-13-5 0 0,4-9 43 0 0,-12 32-26 0 0,0 1 1 0 0,1 0-1 0 0,-1 0 0 0 0,0-1 0 0 0,1 1 1 0 0,0 0-1 0 0,-1 0 0 0 0,1 1 1 0 0,0-1-1 0 0,0 0 0 0 0,2-1-12 0 0,0-1 62 0 0,2-2-115 0 0,21 46-5 0 0,-9-15 19 0 0,5 13 39 0 0,20 35 0 0 0,43 56 0 0 0,-79-120 0 0 0,1-1 0 0 0,0 0 0 0 0,0-1 0 0 0,1 0 0 0 0,0 0 0 0 0,0-1 0 0 0,0 0 0 0 0,1 0 0 0 0,0-1 0 0 0,3 1 0 0 0,-11-5 0 0 0,0-1 0 0 0,0 1 0 0 0,0 0 0 0 0,0-1 0 0 0,0 1 0 0 0,0-1 0 0 0,0 1 0 0 0,0-1 0 0 0,0 0 0 0 0,0 0 0 0 0,0 0 0 0 0,0 0 0 0 0,2-1 0 0 0,4-3 0 0 0,-5 0 52 0 0,0 1-1 0 0,0-1 1 0 0,0 0 0 0 0,-1 0-1 0 0,0 0 1 0 0,0 0 0 0 0,0-1 0 0 0,0 1-1 0 0,0-1 1 0 0,-1 1 0 0 0,0-1-1 0 0,0 1 1 0 0,0-1 0 0 0,-1 0-52 0 0,2-14 545 0 0,-2 0 0 0 0,-1-19-545 0 0,1 6 178 0 0,0-17-178 0 0,2 23 0 0 0,-2-1 0 0 0,-1 0 0 0 0,-2 1 0 0 0,0-1 0 0 0,-5-16 0 0 0,6 32-179 0 0,0 0 1 0 0,1 0-1 0 0,1 0 0 0 0,0-9 179 0 0,0 15-114 0 0,-4-7-1120 0 0,3 10-7556 0 0,1 2 8775 0 0,0 0-8972 0 0</inkml:trace>
  <inkml:trace contextRef="#ctx0" brushRef="#br0" timeOffset="1219.755">1610 164 19351 0 0,'0'-20'2096'0'0,"0"15"-1952"0"0,0 4 598 0 0,0 1 232 0 0,0 0 40 0 0,0 0-61 0 0,0 0-288 0 0,0 0-121 0 0,0 0-28 0 0,1 8 508 0 0,2 4-588 0 0,-1-6-178 0 0,-1 0 0 0 0,0 0 0 0 0,0 0 0 0 0,0 3-258 0 0,7 117 172 0 0,-7-102-172 0 0,0-17 0 0 0,-1 1 0 0 0,0-1 0 0 0,0 1 0 0 0,-1 5 0 0 0,1 30 0 0 0,-2-31 17 0 0,2-10-204 0 0,0 0-1 0 0,0 0 0 0 0,0-1 0 0 0,-1 1 0 0 0,1 0 0 0 0,0 0 1 0 0,-1 0-1 0 0,0-1 0 0 0,0 2 188 0 0,-2 10-3937 0 0,3-12 1891 0 0</inkml:trace>
  <inkml:trace contextRef="#ctx0" brushRef="#br0" timeOffset="1551.849">2014 33 23039 0 0,'0'0'528'0'0,"0"0"70"0"0,0 0 36 0 0,0 0-79 0 0,0 0-291 0 0,0 0 128 0 0,0 0 96 0 0,0 2 21 0 0,-5 42 104 0 0,1-16-546 0 0,-9 43 1301 0 0,11-55-1074 0 0,-1 1 1 0 0,-3 7-295 0 0,2-7 9 0 0,0 0 1 0 0,0 12-10 0 0,-1 14 0 0 0,2-21 0 0 0,0-1 0 0 0,2 5 0 0 0,-3 16 0 0 0,3-35 0 0 0,0 0 0 0 0,0 1 0 0 0,0-1 0 0 0,1 0 0 0 0,0 0 0 0 0,1 0 0 0 0,0 0 0 0 0,0 3 0 0 0,4 9 15 0 0,-4-13 46 0 0,0-1 0 0 0,1 1 0 0 0,-1-1 0 0 0,1 1 0 0 0,0-1 1 0 0,1 0-1 0 0,2 4-61 0 0,3 7 997 0 0,-7-15-554 0 0,1-1-294 0 0,2 2-147 0 0,0-1 0 0 0,0 0 0 0 0,1 0 0 0 0,-1-1 0 0 0,1 0 0 0 0,-1 1 0 0 0,0-1-1 0 0,1-1 1 0 0,-1 1 0 0 0,5-1-2 0 0,3-2 0 0 0,0-1-1 0 0,-1 0 1 0 0,4-1 0 0 0,17-7-2 0 0,-21 9 2 0 0,-1-1 0 0 0,1 0 0 0 0,-1-1 0 0 0,0 0 0 0 0,0-1 0 0 0,52-26 0 0 0,11-5 0 0 0,-28 21 0 0 0,-4 5 0 0 0,-35 10 0 0 0,-1 0-190 0 0,1 0 0 0 0,-1 1 1 0 0,0-1-1 0 0,0 1 0 0 0,6 1 190 0 0,5 0-706 0 0,-8-1-359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8:41.652"/>
    </inkml:context>
    <inkml:brush xml:id="br0">
      <inkml:brushProperty name="width" value="0.05" units="cm"/>
      <inkml:brushProperty name="height" value="0.05" units="cm"/>
    </inkml:brush>
  </inkml:definitions>
  <inkml:trace contextRef="#ctx0" brushRef="#br0">10 247 20527 0 0,'0'0'54'0'0,"0"-1"0"0"0,0 1 0 0 0,0 0 0 0 0,-1 0 0 0 0,1 0 0 0 0,0 0 0 0 0,0 0 0 0 0,0 0 0 0 0,0 0 0 0 0,0 0 0 0 0,-1 0 0 0 0,1 0 0 0 0,0 0 0 0 0,0 0 0 0 0,0 0 0 0 0,0 0 0 0 0,0 0 0 0 0,-1 0 0 0 0,1 0 0 0 0,0 0 0 0 0,0 0 0 0 0,0 1 0 0 0,0-1 0 0 0,0 0 0 0 0,0 0 0 0 0,-1 0 0 0 0,1 0 0 0 0,0 0 0 0 0,0 0 0 0 0,0 0 0 0 0,0 0 0 0 0,0 0-1 0 0,0 1 1 0 0,0-1 0 0 0,0 0 0 0 0,-1 0 0 0 0,1 0 0 0 0,0 0 0 0 0,0 0 0 0 0,0 0 0 0 0,0 1 0 0 0,0-1 0 0 0,0 0 0 0 0,0 0 0 0 0,0 0 0 0 0,0 0 0 0 0,0 0-54 0 0,-2 13 838 0 0,1 18-717 0 0,1-27 153 0 0,0 38 241 0 0,-1-3 107 0 0,2 0-1 0 0,2 9-621 0 0,7 78 864 0 0,-3-18-135 0 0,-5-84-368 0 0,-2-1 0 0 0,0 2-361 0 0,-1-3 993 0 0,10-43-173 0 0,0-37-300 0 0,-6 39-418 0 0,-1 0 0 0 0,-1-1-1 0 0,0-16-101 0 0,-1-11 79 0 0,1-5-39 0 0,-2-1 0 0 0,-6-36-40 0 0,5 57 16 0 0,3-1-1 0 0,0 1 1 0 0,2 0 0 0 0,4-20-16 0 0,-4 34 1 0 0,-3 15-1 0 0,3-19 0 0 0,0 1 0 0 0,1-1 0 0 0,2 1 0 0 0,0-1 0 0 0,3-2 0 0 0,-8 20-3 0 0,1 1-1 0 0,0 0 1 0 0,0 0 0 0 0,0 0-1 0 0,0 1 1 0 0,0-1 0 0 0,1 0-1 0 0,-1 1 1 0 0,1-1 0 0 0,0 1-1 0 0,0 0 1 0 0,2-2 3 0 0,-3 3-2 0 0,0 0 0 0 0,0 0 1 0 0,0 1-1 0 0,0-1 0 0 0,0 0 0 0 0,0 1 0 0 0,0-1 1 0 0,0 1-1 0 0,0-1 0 0 0,0 1 0 0 0,0 0 0 0 0,0 0 0 0 0,1 0 1 0 0,-1 0-1 0 0,0 0 0 0 0,0 1 0 0 0,0-1 0 0 0,0 1 1 0 0,0-1-1 0 0,0 1 0 0 0,0 0 0 0 0,0 0 2 0 0,3 1-11 0 0,0 0 0 0 0,-1 0 0 0 0,1 1 0 0 0,-1 0 0 0 0,1 0 0 0 0,-1 0 0 0 0,0 0 0 0 0,0 1 0 0 0,-1 0 0 0 0,1 0 0 0 0,-1 0 0 0 0,1 0 0 0 0,-1 0 0 0 0,-1 1 0 0 0,1-1 0 0 0,1 3 11 0 0,5 12-51 0 0,-5-13 37 0 0,-1 1 1 0 0,0-1-1 0 0,0 1 0 0 0,0 0 0 0 0,-1 0 1 0 0,1 5 13 0 0,0 3-15 0 0,-1 0 0 0 0,-1 0-1 0 0,0 8 16 0 0,-1-16-3 0 0,-1 0-1 0 0,0 0 0 0 0,0 0 1 0 0,-1 0-1 0 0,1 0 0 0 0,-1-1 1 0 0,-1 1-1 0 0,-2 5 4 0 0,-1 0-201 0 0,-1-1 0 0 0,0 0 1 0 0,-1 0-1 0 0,0-1 0 0 0,0 0 0 0 0,-1 0 1 0 0,-1-1-1 0 0,0 0 201 0 0,-7 6-932 0 0,-1-2 0 0 0,-1 0 0 0 0,0-1 0 0 0,-5 2 932 0 0,15-9-6424 0 0,1 3-1785 0 0</inkml:trace>
  <inkml:trace contextRef="#ctx0" brushRef="#br0" timeOffset="338.24">524 250 20471 0 0,'3'-40'2380'0'0,"-3"38"-1581"0"0,0 2 244 0 0,0 0 49 0 0,0 0-94 0 0,0 0-435 0 0,5 35 417 0 0,-5 320 169 0 0,-8-239-385 0 0,6-91-1116 0 0,2-20 168 0 0,-1-1 0 0 0,1 1 1 0 0,0 0-1 0 0,0 0 0 0 0,1-1 0 0 0,-1 1 0 0 0,1 0 184 0 0,0 6-2646 0 0,-1 0-6813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8:40.904"/>
    </inkml:context>
    <inkml:brush xml:id="br0">
      <inkml:brushProperty name="width" value="0.05" units="cm"/>
      <inkml:brushProperty name="height" value="0.05" units="cm"/>
    </inkml:brush>
  </inkml:definitions>
  <inkml:trace contextRef="#ctx0" brushRef="#br0">6 387 13448 0 0,'-5'-27'1618'0'0,"5"27"-776"0"0,0 0 279 0 0,0 0 51 0 0,0 0-67 0 0,0 0-322 0 0,3 10 59 0 0,1 0 0 0 0,0 0 0 0 0,4 6-842 0 0,8 23 896 0 0,24 117 482 0 0,-33-122-938 0 0,-1 1 1 0 0,-2 1-1 0 0,0 15-440 0 0,5 48 348 0 0,-6-80-288 0 0,-2-6 36 0 0,1 0 0 0 0,0-1 0 0 0,1 1 0 0 0,1 0 0 0 0,-1-1 0 0 0,2 0 0 0 0,0 0 0 0 0,2 3-96 0 0,-6-14 20 0 0,0 0 1 0 0,0 0-1 0 0,1 0 0 0 0,-1 0 1 0 0,0-1-1 0 0,1 1 1 0 0,-1 0-1 0 0,0-1 0 0 0,1 1 1 0 0,-1-1-1 0 0,0 0 0 0 0,1 1 1 0 0,0-1-21 0 0,-1 0 28 0 0,1 1 79 0 0,0-2 45 0 0,9-8 42 0 0,-8 7-152 0 0,0 0-1 0 0,0-1 1 0 0,0 1 0 0 0,0-1 0 0 0,-1 0-1 0 0,1 1 1 0 0,-1-1 0 0 0,3-3-42 0 0,57-84 733 0 0,-56 78-722 0 0,0 1 1 0 0,-1-1-1 0 0,2-4-11 0 0,-4 6 3 0 0,1 0 1 0 0,0 0-1 0 0,1 0 1 0 0,1 1-1 0 0,-1 0 1 0 0,3-2-4 0 0,7-5 56 0 0,-11 13-29 0 0,0-1-1 0 0,0 0 0 0 0,-1 0 1 0 0,1 0-1 0 0,-1 0 1 0 0,0-1-1 0 0,1-2-26 0 0,2-12 106 0 0,-5 15-88 0 0,0 1 1 0 0,0 0-1 0 0,0 0 1 0 0,0 0-1 0 0,1 0 0 0 0,-1 0 1 0 0,2-2-19 0 0,9-9 21 0 0,-10 12-20 0 0,0 0-1 0 0,-1 0 1 0 0,1 0 0 0 0,0 0-1 0 0,-1 0 1 0 0,1 0 0 0 0,-1-1-1 0 0,0 1 1 0 0,0 0 0 0 0,0-1-1 0 0,0 1 1 0 0,0-1 0 0 0,0 1-1 0 0,-1-1 1 0 0,1 0 0 0 0,-1-1-1 0 0,2 3 54 0 0,-1 3 12 0 0,-4 4-56 0 0,-3 7-15 0 0,11 22-62 0 0,-5-31 67 0 0,0-1-1 0 0,1 1 0 0 0,-1 0 0 0 0,1 0 0 0 0,0 0 0 0 0,-1-1 0 0 0,2 1 0 0 0,-1 0 0 0 0,0-1 1 0 0,1 1-1 0 0,0-1 0 0 0,-1 0 0 0 0,1 1 0 0 0,1-1 0 0 0,0 1 1 0 0,16 25 0 0 0,-9-14 0 0 0,-1-1 0 0 0,2-1 0 0 0,0 1 0 0 0,0-1 0 0 0,9 6 0 0 0,-17-16 0 0 0,-1 0 0 0 0,1 0 0 0 0,-1 0 0 0 0,1 0 0 0 0,-1 0 0 0 0,1 2 0 0 0,-1-1 6 0 0,0-1 0 0 0,0 0 0 0 0,0-1 0 0 0,0 1 0 0 0,0 0 0 0 0,1 0 0 0 0,-1-1-1 0 0,1 0 1 0 0,0 1-6 0 0,8 4 11 0 0,-7-5-11 0 0,0 0 0 0 0,0 1 0 0 0,0 0 0 0 0,0 0 0 0 0,-1 0 0 0 0,0 0 0 0 0,2 2 0 0 0,-4-4 1 0 0,0 0-1 0 0,0 1 0 0 0,0-1 1 0 0,0 0-1 0 0,0 0 1 0 0,0 0-1 0 0,0 0 1 0 0,1-1-1 0 0,-1 1 0 0 0,0 0 1 0 0,1 0-1 0 0,-1-1 1 0 0,0 1-1 0 0,1-1 0 0 0,-1 1 1 0 0,1-1-1 0 0,-1 0 1 0 0,1 1-1 0 0,-1-1 1 0 0,1 0-1 0 0,-1 0 0 0 0,1 0 1 0 0,-1 0-1 0 0,1 0 1 0 0,0 0-1 0 0,-2 0 7 0 0,1-1 1 0 0,0 1-1 0 0,-1 0 1 0 0,1 0-1 0 0,0 0 1 0 0,-1 0-1 0 0,1 0 0 0 0,0-1 1 0 0,-1 1-1 0 0,1 0 1 0 0,0-1-1 0 0,-1 1 1 0 0,1 0-1 0 0,-1-1 1 0 0,1 1-1 0 0,-1-1 1 0 0,1 1-1 0 0,-1-1 1 0 0,1 1-1 0 0,-1-1 1 0 0,1 1-1 0 0,-1-1 0 0 0,1 1 1 0 0,-1-1-1 0 0,0 0 1 0 0,0 1-1 0 0,1-1 1 0 0,-1 1-1 0 0,0-2-7 0 0,4-21 113 0 0,-3 12-45 0 0,-1 6-47 0 0,1-1 0 0 0,-1 0-1 0 0,0 1 1 0 0,0-1 0 0 0,0 1 0 0 0,-1-1 0 0 0,0 0-1 0 0,0 1 1 0 0,-1-1 0 0 0,0-1-21 0 0,-8-27 176 0 0,-2 0 0 0 0,-4-5-176 0 0,14 34 10 0 0,0 1 0 0 0,1-1 0 0 0,0 0 0 0 0,0 0 0 0 0,0 0 0 0 0,1-4-10 0 0,-1 4 4 0 0,1 0-1 0 0,-1 0 0 0 0,0-1 0 0 0,0 1 1 0 0,-1 0-1 0 0,0-2-3 0 0,-7-8 0 0 0,7 12 0 0 0,0-1 0 0 0,0 1 0 0 0,1-1 0 0 0,-1 1 0 0 0,1-1 0 0 0,0 1 0 0 0,-1-1 0 0 0,1-3 0 0 0,1-18-44 0 0,0 19 22 0 0,0 0 1 0 0,0 0-1 0 0,0 0 1 0 0,-1 0-1 0 0,0-1 22 0 0,0 4-5 0 0,0-1 0 0 0,1 0-1 0 0,-1 1 1 0 0,1-1 0 0 0,0 1 0 0 0,0-1-1 0 0,0 1 1 0 0,1-1 0 0 0,-1 0 0 0 0,1 1-1 0 0,0-1 1 0 0,0 1 0 0 0,0-1 0 0 0,0 1-1 0 0,2-3 6 0 0,-2 3-6 0 0,1 1 0 0 0,0 0 0 0 0,-1-1 0 0 0,1 1 0 0 0,0 0 1 0 0,0 0-1 0 0,1 0 0 0 0,-1 0 0 0 0,0 0 0 0 0,0 1 0 0 0,1-1 0 0 0,-1 1 0 0 0,1-1 0 0 0,0 1 0 0 0,-1 0 0 0 0,1 0 0 0 0,0 0 0 0 0,0 1 0 0 0,0-1 6 0 0,62-12-221 0 0,-21 5 116 0 0,0-1 0 0 0,22-10 105 0 0,-58 16-73 0 0,1-1 0 0 0,-1-1 0 0 0,0 1 0 0 0,2-3 73 0 0,25-13-200 0 0,-21 14 157 0 0,-10 5 32 0 0,0 0 0 0 0,0-1 1 0 0,-1 0-1 0 0,1 0 0 0 0,0 0 0 0 0,0 0 0 0 0,-1-1 0 0 0,0 1 0 0 0,1-1 0 0 0,-1 0 0 0 0,0 0 0 0 0,0 0 0 0 0,-1 0 0 0 0,1 0 0 0 0,-1-1 0 0 0,1 1 0 0 0,0-3 11 0 0,1-2-21 0 0,1-1 0 0 0,0 2 0 0 0,3-4 21 0 0,-4 7 0 0 0,-1 0 0 0 0,0 0 0 0 0,0-1 0 0 0,0 1 0 0 0,-1-1 0 0 0,0 0 0 0 0,1 0 0 0 0,-2 0-1 0 0,1 0 1 0 0,-1 0 0 0 0,1 0 0 0 0,-1-2 0 0 0,-1-28 0 0 0,-1 27 0 0 0,1 0 0 0 0,0 1 0 0 0,1-8 0 0 0,0 12 0 0 0,0-1 0 0 0,-1 1 0 0 0,1-1 0 0 0,-1 0 0 0 0,0 1 0 0 0,0-1 0 0 0,0 1 0 0 0,-1-1 0 0 0,1 0 0 0 0,-1 1 0 0 0,0-1 0 0 0,0 1 0 0 0,0 0 0 0 0,0-1 0 0 0,-1 1 0 0 0,1 0 0 0 0,-1-1 0 0 0,1 3 0 0 0,0 1 0 0 0,1-1 0 0 0,-1 0-1 0 0,1 0 1 0 0,-1 0 0 0 0,1 0 0 0 0,0 0 0 0 0,-1 0 0 0 0,1 0 0 0 0,0 0-1 0 0,0 0 1 0 0,0 0 0 0 0,-1 0 0 0 0,1 0 0 0 0,0 0 0 0 0,0 0-1 0 0,1 0 1 0 0,-1 0 0 0 0,0 0 0 0 0,0 0 0 0 0,0 0 0 0 0,1-1 0 0 0,0-3-8 0 0,-1 4 6 0 0,0 1 0 0 0,0-1 0 0 0,0 0 0 0 0,0 0 0 0 0,-1 0 0 0 0,1 0 0 0 0,0 1 0 0 0,0-1 0 0 0,-1 0 0 0 0,1 0 0 0 0,0 1 0 0 0,-1-1 0 0 0,1 0 0 0 0,-1 0 0 0 0,1 1 0 0 0,-1-1 0 0 0,1 0 0 0 0,-1 1 0 0 0,1-1 0 0 0,-1 1 0 0 0,0-1 0 0 0,1 1 0 0 0,-1-1 0 0 0,0 1 0 0 0,0-1 0 0 0,1 1 0 0 0,-2-1 2 0 0,1 1 1 0 0,1 0-1 0 0,-1-1 0 0 0,1 1 0 0 0,-1-1 0 0 0,1 1 0 0 0,-1 0 0 0 0,1-1 0 0 0,-1 1 0 0 0,1 0 0 0 0,-1 0 0 0 0,0 0 0 0 0,1-1 0 0 0,-1 1 0 0 0,1 0 0 0 0,-1 0 0 0 0,0 0 0 0 0,1 0 0 0 0,-1 0 0 0 0,0 0 0 0 0,-2 2-7 0 0,-1 0-1 0 0,1 0 1 0 0,-1 1-1 0 0,1-1 1 0 0,0 1-1 0 0,0-1 1 0 0,0 1-1 0 0,0 0 1 0 0,1 1-1 0 0,-1-1 1 0 0,1 0-1 0 0,0 1 1 0 0,-2 2 7 0 0,1 0-22 0 0,1-1 0 0 0,0 1 0 0 0,0-1 0 0 0,1 1 0 0 0,-1 0 0 0 0,1 0 0 0 0,0 0 22 0 0,-5 24-69 0 0,1-13 34 0 0,0 1 1 0 0,1 1-1 0 0,1-1 0 0 0,-1 18 35 0 0,-17 213-117 0 0,18-200 117 0 0,-3 42 11 0 0,6-81 9 0 0,-1 0 0 0 0,0 0 1 0 0,-2 5-21 0 0,1-9 21 0 0,1 1 1 0 0,0-1 0 0 0,0 1 0 0 0,1-1 0 0 0,0 0-1 0 0,0 1 1 0 0,1 6-22 0 0,-1-11 8 0 0,1 0-2 0 0,0 1-1 0 0,-1-1 1 0 0,0 0-1 0 0,0 0 1 0 0,0 0-1 0 0,0 1 1 0 0,0-1 0 0 0,0 0-1 0 0,0 0 1 0 0,-1 0-1 0 0,1 1 1 0 0,-1 0-6 0 0,1-1 8 0 0,-1-1 0 0 0,1 1-1 0 0,0 0 1 0 0,0 0 0 0 0,0-1 0 0 0,0 1 0 0 0,0 0 0 0 0,0 0 0 0 0,0 0 0 0 0,1-1 0 0 0,-1 1-1 0 0,1 0 1 0 0,-1 0 0 0 0,1-1 0 0 0,0 1 0 0 0,-1-1 0 0 0,1 1 0 0 0,0 0 0 0 0,0-1-1 0 0,0 0 1 0 0,0 1 0 0 0,1-1 0 0 0,-1 1-8 0 0,1-1 64 0 0,-2-1 0 0 0,3 0 5 0 0,2 0-36 0 0,1-1-1 0 0,-1 0 0 0 0,1-1 0 0 0,-1 1 0 0 0,1-1 0 0 0,-1 0 0 0 0,0-1 0 0 0,0 1 0 0 0,0-1 0 0 0,0 0 0 0 0,0 0 0 0 0,-1 0 0 0 0,1-1 1 0 0,0-1-33 0 0,2-1 39 0 0,-1 0 0 0 0,1-1 0 0 0,-1 1 0 0 0,0-1 1 0 0,-1-1-1 0 0,0 1 0 0 0,0-1 0 0 0,3-8-39 0 0,-3 5 12 0 0,-2 4 0 0 0,-1 1-1 0 0,2 0 1 0 0,-1-1-1 0 0,0 1 0 0 0,2 0-11 0 0,1-2 8 0 0,-3 5-6 0 0,-1 0 0 0 0,1-1 0 0 0,-1 0 0 0 0,1 0 0 0 0,-1 1 0 0 0,0-1 0 0 0,0-1 0 0 0,-1 1 0 0 0,1 0-2 0 0,-1-1 14 0 0,-1 2-6 0 0,0 1 1 0 0,1-1-1 0 0,0 0 0 0 0,-1 1 0 0 0,1-1 0 0 0,0 1 0 0 0,0-1 1 0 0,0 1-1 0 0,1-1 0 0 0,-1 1 0 0 0,0 0 0 0 0,1-1 0 0 0,0 1 1 0 0,0 0-1 0 0,-1 0 0 0 0,1 0 0 0 0,0 1-8 0 0,11-7 16 0 0,-12 8-18 0 0,0-1 0 0 0,-1 1-1 0 0,1 0 1 0 0,0 0 0 0 0,0 0 0 0 0,0 0 0 0 0,0 0 0 0 0,0 0-1 0 0,0 0 1 0 0,0 0 0 0 0,0 0 0 0 0,-1 0 0 0 0,1 0-1 0 0,0 0 1 0 0,0 1 0 0 0,0-1 0 0 0,0 0 0 0 0,0 1-1 0 0,-1-1 1 0 0,1 1 0 0 0,0-1 0 0 0,0 1 0 0 0,-1-1-1 0 0,1 1 1 0 0,0-1 0 0 0,-1 1 0 0 0,1 0 0 0 0,0-1-1 0 0,-1 1 1 0 0,1 0 0 0 0,0 0 2 0 0,1 3-24 0 0,0 1 0 0 0,1-1 0 0 0,-1 1 1 0 0,-1 0-1 0 0,2 2 24 0 0,-1 0-28 0 0,11 19-24 0 0,-10-20 46 0 0,0 0 1 0 0,0 0-1 0 0,-1 1 0 0 0,0-1 0 0 0,1 3 6 0 0,-1 2-13 0 0,1 0 0 0 0,0 0 1 0 0,0 0-1 0 0,1-1 0 0 0,3 7 13 0 0,-1-6 26 0 0,-2 1-1 0 0,1 0 1 0 0,0 7-26 0 0,11 27 104 0 0,-14-38-88 0 0,5 9-28 0 0,-7-17 15 0 0,1 1 0 0 0,-1-1 0 0 0,0 1 0 0 0,1-1 0 0 0,-1 1 0 0 0,1-1 0 0 0,-1 0 0 0 0,0 1 0 0 0,1-1 0 0 0,-1 0 0 0 0,1 1 0 0 0,-1-1 0 0 0,1 0-1 0 0,-1 1 1 0 0,1-1 0 0 0,-1 0 0 0 0,1 0 0 0 0,0 0 0 0 0,-1 0 0 0 0,1 0 0 0 0,-1 1 0 0 0,1-1 0 0 0,-1 0 0 0 0,1 0 0 0 0,0 0 0 0 0,-1 0 0 0 0,1-1 0 0 0,-1 1 0 0 0,1 0-3 0 0,3-1 8 0 0,-1-1 0 0 0,1 1 0 0 0,-1-1 0 0 0,0 0 0 0 0,1 0 0 0 0,-1 0 0 0 0,0 0-1 0 0,0-1 1 0 0,0 1 0 0 0,0-2-8 0 0,29-31-6 0 0,-30 31 6 0 0,1 1 0 0 0,-1-1 0 0 0,0 1 0 0 0,-1-1 0 0 0,1 0 0 0 0,0-3 0 0 0,7-14 0 0 0,-5 14 11 0 0,0-1-1 0 0,-1 1 1 0 0,0-1 0 0 0,0 0-1 0 0,0 0 1 0 0,0-4-11 0 0,-2 7 6 0 0,1 0 0 0 0,0 0 0 0 0,0 0 0 0 0,0 0 0 0 0,3-3-6 0 0,-3 4 5 0 0,1-1 1 0 0,-1 1 0 0 0,0-1 0 0 0,0 0-1 0 0,-1 0 1 0 0,2-4-6 0 0,1-27 0 0 0,0 30-16 0 0,2 16-131 0 0,-3-3 130 0 0,0 0-1 0 0,0 0 1 0 0,-1 0-1 0 0,1 7 18 0 0,8 22-67 0 0,-10-34 63 0 0,2 5 2 0 0,-1 0 0 0 0,1-1 0 0 0,-1 1 0 0 0,1 7 2 0 0,-2-10 0 0 0,0 0 0 0 0,1-1 0 0 0,-1 1 0 0 0,1-1 0 0 0,-1 0 0 0 0,1 1 0 0 0,0-1 0 0 0,1 0 0 0 0,0 2 0 0 0,9 13 0 0 0,1 2 0 0 0,-3-13 0 0 0,-8-6 1 0 0,0 0 1 0 0,0 0-1 0 0,1 0 1 0 0,-1 0-1 0 0,0-1 0 0 0,1 1 1 0 0,-1-1-1 0 0,1 0 1 0 0,-1 1-1 0 0,1-1 0 0 0,-1 0 1 0 0,1 0-1 0 0,-1-1 0 0 0,1 1 1 0 0,-1 0-1 0 0,0-1 1 0 0,1 0-1 0 0,-1 1 0 0 0,1-2-1 0 0,7-1 15 0 0,0-2 0 0 0,0 0-1 0 0,7-4-14 0 0,-12 7 5 0 0,3-4 6 0 0,-1 0-1 0 0,1 0 1 0 0,-1 0 0 0 0,0-1 0 0 0,1-1-11 0 0,16-15-1 0 0,-14 16 2 0 0,-1-1 0 0 0,-1 1 0 0 0,0-1 0 0 0,0-1 0 0 0,0 1 0 0 0,-1-1 1 0 0,0-1-1 0 0,-1 1 0 0 0,0-1 0 0 0,-1 0-1 0 0,20-34 53 0 0,-18 31-21 0 0,1 1 0 0 0,-2-1 0 0 0,1-1 0 0 0,-2 1 0 0 0,2-6-32 0 0,2-14 25 0 0,0 2-5 0 0,-2 0-1 0 0,2-19-19 0 0,-4 16 0 0 0,0 1 0 0 0,-1-13 0 0 0,-4 36 0 0 0,0 1 0 0 0,0 0 0 0 0,-1 0 0 0 0,0 0 0 0 0,-1 0 0 0 0,0 0 0 0 0,-1-3 0 0 0,0-1 2 0 0,4 12-2 0 0,-1 0-1 0 0,0 0 0 0 0,-1-1 1 0 0,1 1-1 0 0,0 0 0 0 0,0 0 1 0 0,0 0-1 0 0,-1 0 0 0 0,1 0 1 0 0,0 0-1 0 0,-1 0 0 0 0,1 0 1 0 0,-1 0-1 0 0,0 0 0 0 0,1 0 1 0 0,-1 0-1 0 0,0 0 0 0 0,1 0 1 0 0,-1 0-1 0 0,0 1 0 0 0,0-1 0 0 0,0 0 1 0 0,0 0-1 0 0,0 1 0 0 0,0-1 1 0 0,0 1-1 0 0,0-1 1 0 0,1 1-3 0 0,-1 0 0 0 0,1 0 0 0 0,0 0 0 0 0,-1 0 0 0 0,1 0 0 0 0,0 0 0 0 0,-1 0-1 0 0,1 0 1 0 0,0 0 0 0 0,-1 0 0 0 0,1 0 0 0 0,0 0 0 0 0,-1 0 0 0 0,1 0 0 0 0,0 0 0 0 0,-1 0 0 0 0,1 1 0 0 0,0-1 0 0 0,-1 0 0 0 0,1 0-1 0 0,0 0 1 0 0,0 1 0 0 0,-1-1 0 0 0,1 0 0 0 0,0 0 0 0 0,0 1 3 0 0,-12 12-80 0 0,2 1 0 0 0,0 1 0 0 0,-5 10 80 0 0,9-13-21 0 0,2-1 0 0 0,0 1-1 0 0,0 0 1 0 0,1 0 0 0 0,0 0-1 0 0,1 0 1 0 0,0 7 21 0 0,-8 39-48 0 0,6-38 35 0 0,0 0 1 0 0,1 0-1 0 0,1 0 1 0 0,1 1 0 0 0,1-1-1 0 0,1 2 13 0 0,-1-7 0 0 0,-1 1 0 0 0,-1 9 0 0 0,0-13 0 0 0,1 0 0 0 0,0-1 0 0 0,1 1 0 0 0,1 0 0 0 0,0 0 0 0 0,22 86 53 0 0,-21-88-47 0 0,-1-2-4 0 0,1 0 0 0 0,0 0 0 0 0,0 0 0 0 0,1 1-2 0 0,-2-6 0 0 0,1-1-1 0 0,-1 0 1 0 0,0 1 0 0 0,1-1 0 0 0,-1 0 0 0 0,1 0-1 0 0,0 0 1 0 0,-1 0 0 0 0,1 0 0 0 0,0-1 0 0 0,0 1-1 0 0,0 0 1 0 0,1-1 0 0 0,0 1 0 0 0,2 2 1 0 0,1-1 0 0 0,0 1-1 0 0,0-1 1 0 0,0-1 0 0 0,0 1 0 0 0,0-1-1 0 0,0 0 1 0 0,1 0 0 0 0,-1-1 0 0 0,1 0-1 0 0,-1 0 1 0 0,1-1 0 0 0,0 1 0 0 0,4-2-1 0 0,2 0 14 0 0,-1-1 0 0 0,0 0-1 0 0,0-1 1 0 0,0 0 0 0 0,0-1 0 0 0,0-1 0 0 0,-1 0 0 0 0,0 0 0 0 0,0-1 0 0 0,0-1 0 0 0,0 0 0 0 0,-1 0 0 0 0,-1-1-1 0 0,1 0 1 0 0,-1 0 0 0 0,6-8-14 0 0,-7 6 15 0 0,1 0 1 0 0,-2-1-1 0 0,1 0 0 0 0,-1-1 0 0 0,-1 1 1 0 0,0-1-1 0 0,-1-1 0 0 0,0 1 0 0 0,-1-1 0 0 0,0 0 1 0 0,-1 1-1 0 0,0-2 0 0 0,-1 1 0 0 0,-1 0 0 0 0,0-9-15 0 0,-1 17-2 0 0,0 0-1 0 0,-1 0 1 0 0,1 0-1 0 0,-1 1 1 0 0,-1-1-1 0 0,1 0 1 0 0,0 0-1 0 0,-2 0 3 0 0,3 4-12 0 0,0 0-1 0 0,-1 0 0 0 0,1 0 0 0 0,-1 0 0 0 0,1 0 0 0 0,-1 0 0 0 0,1 0 0 0 0,-1 0 0 0 0,0 0 0 0 0,1 1 0 0 0,-1-1 0 0 0,0 0 1 0 0,0 1-1 0 0,0-1 0 0 0,1 0 0 0 0,-1 1 0 0 0,0-1 0 0 0,0 1 0 0 0,0-1 0 0 0,0 1 0 0 0,0 0 0 0 0,0-1 0 0 0,0 1 1 0 0,0 0-1 0 0,0 0 0 0 0,0 0 0 0 0,0-1 0 0 0,0 1 0 0 0,0 0 0 0 0,0 0 0 0 0,0 1 0 0 0,0-1 0 0 0,0 0 0 0 0,-1 0 1 0 0,1 0-1 0 0,0 1 0 0 0,0-1 0 0 0,1 1 0 0 0,-1-1 0 0 0,0 0 0 0 0,-1 1 13 0 0,-2 2-22 0 0,1-1 1 0 0,-1 1-1 0 0,1 0 0 0 0,-1 0 0 0 0,1 0 1 0 0,0 0-1 0 0,0 1 0 0 0,1-1 0 0 0,-1 1 1 0 0,1-1-1 0 0,-1 1 0 0 0,1 0 1 0 0,0 0-1 0 0,0 0 0 0 0,0 2 22 0 0,-3 9-83 0 0,0 1-1 0 0,1 0 1 0 0,-1 8 83 0 0,4-16-16 0 0,0 1-1 0 0,0-1 1 0 0,1 1-1 0 0,0-1 1 0 0,1 1-1 0 0,0-1 1 0 0,0 0 0 0 0,1 1-1 0 0,2 7 17 0 0,-3-11-10 0 0,1 1-1 0 0,1-1 0 0 0,-1 1 1 0 0,1-1-1 0 0,-1 0 1 0 0,1 0-1 0 0,1 0 1 0 0,-1 0-1 0 0,1-1 0 0 0,0 1 1 0 0,0-1-1 0 0,0 0 1 0 0,1 0-1 0 0,1 1 11 0 0,3 1-3 0 0,1 0-1 0 0,0 0 1 0 0,0-1-1 0 0,1 0 1 0 0,9 2 3 0 0,-14-5 0 0 0,0 0 0 0 0,1-1-1 0 0,-1 0 1 0 0,0 0 0 0 0,0-1 0 0 0,0 0 0 0 0,1 0 0 0 0,-1 0 0 0 0,0-1 0 0 0,0 0-1 0 0,5-1 1 0 0,-6 1-94 0 0,6-2 63 0 0,-1 0-1 0 0,1 0 1 0 0,-1-1 0 0 0,1-1 31 0 0,-9 4-180 0 0,0 0 0 0 0,0 0 0 0 0,0-1 0 0 0,0 1 0 0 0,0 0 0 0 0,0-1 0 0 0,0 0 0 0 0,0 1 0 0 0,0-1 0 0 0,-1 0 0 0 0,1 0 0 0 0,-1 0 0 0 0,1 0 0 0 0,-1 0 0 0 0,0 0 0 0 0,0-1 0 0 0,0 1 0 0 0,0 0 0 0 0,0 0 0 0 0,0-2 180 0 0,0-11-1634 0 0</inkml:trace>
  <inkml:trace contextRef="#ctx0" brushRef="#br0" timeOffset="363.467">1461 254 18655 0 0,'10'-19'416'0'0,"-10"19"80"0"0,0-8 16 0 0,0 8 8 0 0,0-7-416 0 0,0 7-104 0 0,0 0 0 0 0,0 0-5503 0 0,0 0-1129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37:28.634"/>
    </inkml:context>
    <inkml:brush xml:id="br0">
      <inkml:brushProperty name="width" value="0.05" units="cm"/>
      <inkml:brushProperty name="height" value="0.05" units="cm"/>
    </inkml:brush>
  </inkml:definitions>
  <inkml:trace contextRef="#ctx0" brushRef="#br0">0 218 2760 0 0,'0'0'125'0'0,"0"0"193"0"0,0 0 720 0 0,4-16 4122 0 0,-2 11-3747 0 0,0 1 0 0 0,0 0-1 0 0,-1-1 1 0 0,0 1 0 0 0,0-4-1413 0 0,-1 7 701 0 0,0 1-12 0 0,0 0-30 0 0,0 0-124 0 0,0 0-58 0 0,0 12 410 0 0,0 0-725 0 0,0 35 454 0 0,2-1 0 0 0,3 9-616 0 0,-3-31 439 0 0,0 20-439 0 0,0 12 297 0 0,1-4 162 0 0,-3-30-155 0 0,2 1-1 0 0,0-1 0 0 0,2 0 1 0 0,0 0-1 0 0,3 3-303 0 0,-4-6 6 0 0,-2-11 464 0 0,-1-13 2571 0 0,-6-103-2169 0 0,3 80-701 0 0,-6-309 545 0 0,9 293-408 0 0,0-9-372 0 0,10 76-133 0 0,-8-11 129 0 0,0 0 1 0 0,-1 0 0 0 0,-1 0-1 0 0,0 0 1 0 0,-1 5 67 0 0,1 32-182 0 0,3-12 325 0 0,-3 1 1 0 0,-3 31-144 0 0,0 3 63 0 0,4 32-63 0 0,0-21 386 0 0,-1-38-1670 0 0,0-43 1052 0 0,0-2-216 0 0,0 0-906 0 0,0 0-396 0 0,0 0-74 0 0</inkml:trace>
  <inkml:trace contextRef="#ctx0" brushRef="#br0" timeOffset="1827.572">811 339 8840 0 0,'0'0'400'0'0,"0"0"0"0"0,-14-7-150 0 0,-2 5 1718 0 0,14 2-1718 0 0,0 0 1 0 0,0 0-1 0 0,0 0 1 0 0,0-1-1 0 0,0 1 1 0 0,0 0-1 0 0,0-1 1 0 0,0 1-1 0 0,1-1 1 0 0,-1 0-1 0 0,0 0 1 0 0,-1 0-251 0 0,2 0 850 0 0,1 1-123 0 0,0 0-58 0 0,0 0-12 0 0,0 0-17 0 0,0 0-66 0 0,0 0-29 0 0,0 0-8 0 0,0 0-5 0 0,17-4 856 0 0,-15 3-1310 0 0,0 1-1 0 0,1-1 1 0 0,-1 0-1 0 0,0 1 1 0 0,0 0-1 0 0,0-1 1 0 0,1 1-1 0 0,-1 0-77 0 0,94-2 1321 0 0,58 1-914 0 0,82 20 13 0 0,-145-11-300 0 0,-21-2 328 0 0,-1-4 1 0 0,3-2-449 0 0,-38-2-464 0 0,0-2-1 0 0,2-2 465 0 0,-10 1-1696 0 0,0-1 0 0 0,0-2 0 0 0,-1 0 1696 0 0,-9 0-1502 0 0,-7 0-60 0 0</inkml:trace>
  <inkml:trace contextRef="#ctx0" brushRef="#br0" timeOffset="2171.159">1557 112 16096 0 0,'-5'-6'786'0'0,"3"1"-516"0"0,1 3-206 0 0,0 1 0 0 0,1 0 0 0 0,-1-1-1 0 0,0 1 1 0 0,0 0 0 0 0,0 0-1 0 0,0 0 1 0 0,0 0 0 0 0,0 0-1 0 0,-1 0 1 0 0,1 0 0 0 0,-1 0-64 0 0,26 21 3102 0 0,4 3-2439 0 0,1-1 1 0 0,8 3-664 0 0,-25-16 94 0 0,1 0 1 0 0,-1 1-1 0 0,-1 1 0 0 0,1 0-94 0 0,5 6 108 0 0,-8-9-39 0 0,0 0 0 0 0,0 1 1 0 0,-1 0-1 0 0,-1 1 0 0 0,0 0 0 0 0,0 0 0 0 0,-1 1 0 0 0,0-1 0 0 0,0 1 0 0 0,-2 1 0 0 0,2 4-69 0 0,-5-11 30 0 0,0 1 0 0 0,0-1 0 0 0,0 1 0 0 0,-1-1 1 0 0,0 1-1 0 0,-1 0 0 0 0,1-1 0 0 0,-1 1 0 0 0,0-1 0 0 0,0 1 0 0 0,-1-1 0 0 0,1 1 0 0 0,-1-1 0 0 0,-1 0 0 0 0,1 0 0 0 0,-1 0 0 0 0,-2 4-30 0 0,-3 3 100 0 0,-1 1 1 0 0,0-1-1 0 0,0-1 0 0 0,-1 1 0 0 0,-1-2 0 0 0,-2 2-100 0 0,-10 6 230 0 0,-1 0-1 0 0,-1-2 1 0 0,-23 11-230 0 0,27-15 127 0 0,-12 5 33 0 0,-1-1 0 0 0,0-3 0 0 0,-1 0 0 0 0,-9 0-160 0 0,26-10-545 0 0,15-3 295 0 0,0 1-1 0 0,-1-1 1 0 0,1 1-1 0 0,0 0 1 0 0,0-1-1 0 0,-2 2 251 0 0,4-1-1169 0 0,1-1-14 0 0</inkml:trace>
  <inkml:trace contextRef="#ctx0" brushRef="#br0" timeOffset="2764.837">2773 31 18143 0 0,'0'0'414'0'0,"0"0"56"0"0,-1-8 466 0 0,-7-7-724 0 0,7 14 35 0 0,-3-2 237 0 0,4 3-470 0 0,0 0 1 0 0,0 0-1 0 0,0-1 1 0 0,0 1-1 0 0,0 0 1 0 0,-1 0-1 0 0,1 0 1 0 0,0-1-1 0 0,0 1 1 0 0,0 0-1 0 0,0 0 1 0 0,-1 0-1 0 0,1-1 1 0 0,0 1-1 0 0,0 0 1 0 0,0 0-1 0 0,-1 0 1 0 0,1 0-1 0 0,0 0 1 0 0,0 0-1 0 0,-1 0 1 0 0,1 0-1 0 0,0-1 1 0 0,0 1-1 0 0,-1 0 1 0 0,1 0-1 0 0,0 0 1 0 0,0 0-1 0 0,-1 0 1 0 0,1 0 0 0 0,0 0-1 0 0,0 0-14 0 0,-3 1 9 0 0,1-1 0 0 0,0 0 0 0 0,0 1 0 0 0,0-1 1 0 0,0 1-1 0 0,0 0 0 0 0,0 0 0 0 0,0-1 0 0 0,0 1 0 0 0,0 1 0 0 0,0-1 0 0 0,1 0 0 0 0,-1 0 1 0 0,0 1-1 0 0,1-1-9 0 0,-26 28 341 0 0,17-18-27 0 0,-26 30 211 0 0,-2-2 0 0 0,-1-1 0 0 0,-19 12-525 0 0,36-31 240 0 0,0 0 0 0 0,1 2 0 0 0,-3 6-240 0 0,-3 2 158 0 0,-7 4-158 0 0,-41 42 99 0 0,37-36-38 0 0,36-37-61 0 0,0 1 0 0 0,0-1 0 0 0,0 1 0 0 0,0 0 0 0 0,1 0 0 0 0,-1 0 0 0 0,1 0 0 0 0,0 0 0 0 0,-7 14 0 0 0,4-9 0 0 0,5 0 0 0 0,0-6 0 0 0,1 0 1 0 0,0-1-1 0 0,0 1 0 0 0,0 0 0 0 0,0-1 1 0 0,0 0-1 0 0,0 1 0 0 0,1-1 0 0 0,-1 0 1 0 0,0 0-1 0 0,3 0 0 0 0,28 9-96 0 0,-12-9-67 0 0,0 0-1 0 0,1-2 1 0 0,-1 0 0 0 0,0-1 0 0 0,9-3 163 0 0,35-3-259 0 0,103-5 483 0 0,-157 12-249 0 0,1-2-1 0 0,-1 0 1 0 0,0 0-1 0 0,0-1 0 0 0,6-3 26 0 0,1 1-97 0 0,-15 4 126 0 0,1 1 0 0 0,0-1-1 0 0,-1 0 1 0 0,1 0 0 0 0,-1 0 0 0 0,0 0 0 0 0,0-1-1 0 0,0 1 1 0 0,0-1 0 0 0,2-2-29 0 0,1-3-32 0 0,-1 1-1 0 0,1-1 0 0 0,2-7 33 0 0,-5 10-93 0 0,-2 1 120 0 0,1 1-1 0 0,-1 0 1 0 0,0-1-1 0 0,0 1 1 0 0,-1-1-1 0 0,1 1 1 0 0,-1-1-1 0 0,0 0 1 0 0,0 1-1 0 0,0-4-26 0 0,0-2 221 0 0,-1 0 0 0 0,-1 0 0 0 0,-1-6-221 0 0,-3 4 206 0 0,5 10-180 0 0,0 0-1 0 0,0 0 0 0 0,1 0 1 0 0,-1 0-1 0 0,1 0 1 0 0,-1 1-1 0 0,1-1 0 0 0,-1-1 1 0 0,1 1-1 0 0,-1 0 0 0 0,1 0 1 0 0,0 0-1 0 0,0-1-25 0 0,-1 2 4 0 0,1 0 1 0 0,0 0-1 0 0,0-1 0 0 0,0 1 0 0 0,0 0 0 0 0,0 0 0 0 0,-1 0 1 0 0,1-1-1 0 0,0 1 0 0 0,0 0 0 0 0,0 0 0 0 0,-1 0 0 0 0,1 0 1 0 0,0-1-1 0 0,0 1 0 0 0,-1 0 0 0 0,1 0 0 0 0,0 0 0 0 0,0 0 1 0 0,-1 0-1 0 0,1 0 0 0 0,0 0 0 0 0,0 0 0 0 0,-1 0 0 0 0,1 0 1 0 0,0 0-1 0 0,0 0 0 0 0,-1 0 0 0 0,1 0 0 0 0,0 0 0 0 0,0 0 1 0 0,-1 0-1 0 0,1 0 0 0 0,0 0 0 0 0,0 0 0 0 0,-1 0-4 0 0,-8 3 90 0 0,8-3-90 0 0,0 0 0 0 0,0 0 0 0 0,0 1 0 0 0,0-1 0 0 0,0 1 0 0 0,0-1 0 0 0,0 1 0 0 0,1-1 0 0 0,-1 1 0 0 0,0-1 0 0 0,0 1 0 0 0,0 0 0 0 0,1-1 0 0 0,-1 1 0 0 0,0 0 0 0 0,1 0 0 0 0,-1 0 0 0 0,1-1 0 0 0,-1 2 0 0 0,-2 2 0 0 0,-3 3 0 0 0,0 0 0 0 0,1 1 0 0 0,-1 0 0 0 0,2 0 0 0 0,-1 0 0 0 0,1 1 0 0 0,0 0 0 0 0,1-1 0 0 0,-3 11 0 0 0,0 3 0 0 0,1 1 0 0 0,1 0 0 0 0,0 12 0 0 0,3-13-21 0 0,1 1 0 0 0,2 18 21 0 0,1 13-22 0 0,-3-36-18 0 0,1-12-39 0 0,-1-1 1 0 0,1 1-1 0 0,-2 0 0 0 0,1-1 1 0 0,-1 1-1 0 0,1-1 0 0 0,-1 1 1 0 0,-1-1-1 0 0,1 0 1 0 0,-1 1-1 0 0,-1 1 79 0 0,2-6-881 0 0,1-1-903 0 0,0 0-3676 0 0,0 0-1573 0 0</inkml:trace>
  <inkml:trace contextRef="#ctx0" brushRef="#br0" timeOffset="3202.245">3259 281 12896 0 0,'0'0'997'0'0,"0"0"-477"0"0,0 0 439 0 0,0 0 258 0 0,0 0 51 0 0,0 0-160 0 0,0 0-634 0 0,0 0 33 0 0,1 0 93 0 0,84 1 1703 0 0,-15 1-1556 0 0,-1-4 0 0 0,24-4-747 0 0,23-7 358 0 0,56-7-310 0 0,-123 13-43 0 0,13-2 386 0 0,5-3-391 0 0,-33 7 249 0 0,-25 4-258 0 0,0 0 1 0 0,0-1-1 0 0,-1 0 1 0 0,0 0-1 0 0,5-2 9 0 0,-10 3 55 0 0,0-1 37 0 0,1 0 1 0 0,0 1-1 0 0,0 0 0 0 0,0 0 0 0 0,0 0 0 0 0,0 0 0 0 0,-1 0 0 0 0,3 1-92 0 0,-5 0 12 0 0,0 0 0 0 0,-1 1 0 0 0,1-1 0 0 0,-1 0 0 0 0,1 0 0 0 0,-1 1 0 0 0,1-1 0 0 0,0 1 0 0 0,-1-1 0 0 0,0 0-1 0 0,1 1 1 0 0,-1-1 0 0 0,1 1 0 0 0,-1-1 0 0 0,1 1 0 0 0,-1-1 0 0 0,0 1 0 0 0,0 0 0 0 0,1-1 0 0 0,-1 1 0 0 0,0-1 0 0 0,0 1 0 0 0,1 0 0 0 0,-1-1 0 0 0,0 1-1 0 0,0-1 1 0 0,0 1 0 0 0,0 0-12 0 0,1 20 30 0 0,-11 53 463 0 0,1 61-493 0 0,8-126 50 0 0,1-7-36 0 0,-5 154 521 0 0,0-84-773 0 0,0-33 50 0 0,5-39 129 0 0,0 1 0 0 0,0-1 1 0 0,0 1-1 0 0,0-1 0 0 0,0 1 1 0 0,0-1-1 0 0,0 0 0 0 0,0 1 1 0 0,0-1-1 0 0,-1 1 1 0 0,1-1-1 0 0,0 1 0 0 0,0-1 1 0 0,0 1-1 0 0,-1-1 0 0 0,1 0 1 0 0,0 1-1 0 0,-1-1 1 0 0,1 1-1 0 0,0-1 0 0 0,-1 0 1 0 0,1 1-1 0 0,0-1 0 0 0,-1 0 1 0 0,1 0-1 0 0,-1 1 1 0 0,1-1-1 0 0,0 0 0 0 0,-1 0 1 0 0,1 0-1 0 0,-1 1 0 0 0,1-1 1 0 0,-1 0-1 0 0,1 0 0 0 0,-1 0 1 0 0,1 0-1 0 0,-1 0 1 0 0,1 0-1 0 0,-1 0 59 0 0,-16-4-7113 0 0,12 1-548 0 0</inkml:trace>
  <inkml:trace contextRef="#ctx0" brushRef="#br0" timeOffset="3530.492">3817 741 19351 0 0,'0'0'439'0'0,"0"0"62"0"0,0 0 33 0 0,2 1-65 0 0,8 0-388 0 0,1 1 1 0 0,-1-2-1 0 0,1 0 1 0 0,0 0-1 0 0,9-2-81 0 0,18 0 218 0 0,-26 2-288 0 0,0-2 0 0 0,0 1 0 0 0,0-2 0 0 0,9-2 70 0 0,3-1-48 0 0,89-21 1276 0 0,-59 15-867 0 0,0 0 314 0 0,0 2-675 0 0,-25 9-816 0 0,-27 1-248 0 0,-2 0-1284 0 0,0 0-4887 0 0</inkml:trace>
  <inkml:trace contextRef="#ctx0" brushRef="#br0" timeOffset="3873.884">3724 970 8288 0 0,'0'0'381'0'0,"0"0"-6"0"0,6-3-227 0 0,5 0 1414 0 0,-1 0 0 0 0,0 1-1 0 0,1 0 1 0 0,6 1-1562 0 0,19-4 2971 0 0,88-11-1998 0 0,-81 8-1238 0 0,39-9 196 0 0,-29 4-5311 0 0,-26 5-505 0 0</inkml:trace>
  <inkml:trace contextRef="#ctx0" brushRef="#br0" timeOffset="3874.884">3825 1166 10136 0 0,'0'0'464'0'0,"0"0"-10"0"0,1 0-294 0 0,34-5 844 0 0,-4-1 2091 0 0,69 2-767 0 0,35-11-2546 0 0,-127 14 116 0 0,-7 1-430 0 0,-1 0-180 0 0,0 0-940 0 0,0 0-3645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8:46.219"/>
    </inkml:context>
    <inkml:brush xml:id="br0">
      <inkml:brushProperty name="width" value="0.05" units="cm"/>
      <inkml:brushProperty name="height" value="0.05" units="cm"/>
    </inkml:brush>
  </inkml:definitions>
  <inkml:trace contextRef="#ctx0" brushRef="#br0">220 201 9672 0 0,'0'-2'83'0'0,"0"0"0"0"0,0 0 1 0 0,1 0-1 0 0,-1 0 1 0 0,1 0-1 0 0,0 0 0 0 0,-1 1 1 0 0,1-1-1 0 0,0 0 0 0 0,0 1 1 0 0,0-1-1 0 0,1-1-83 0 0,-1 2 82 0 0,0 0 1 0 0,0-1-1 0 0,0 1 0 0 0,0-1 0 0 0,-1 0 0 0 0,1 1 0 0 0,0-1 1 0 0,-1 0-1 0 0,1 1 0 0 0,-1-1 0 0 0,0 0 0 0 0,0 0-82 0 0,0 1 1066 0 0,0 1 43 0 0,0 0-13 0 0,0 0-93 0 0,0 0-41 0 0,0 0-9 0 0,0 0-29 0 0,0 0-117 0 0,0 2-51 0 0,-11 18-12 0 0,0 0 0 0 0,-2-1 0 0 0,0 1-744 0 0,4-8 169 0 0,-84 141 1860 0 0,63-103-1554 0 0,-14 23 668 0 0,32-57-871 0 0,12-15-159 0 0,0-1-5 0 0,0 0-17 0 0,0 0-10 0 0,0 0-1 0 0,0 0 24 0 0,0 0 101 0 0,0-2 47 0 0,1-6-130 0 0,0 1 0 0 0,1 0 0 0 0,0 0 0 0 0,0 0 0 0 0,1 0 0 0 0,0 0-1 0 0,0 0-121 0 0,5-13 138 0 0,14-32 115 0 0,-8 19-39 0 0,7-26-214 0 0,-7 16 58 0 0,3 0 1 0 0,14-24-59 0 0,-17 38 60 0 0,-7 12-12 0 0,2 1 0 0 0,0 1-1 0 0,0 0 1 0 0,2 0 0 0 0,0 1 0 0 0,11-12-48 0 0,-19 24 7 0 0,-1 0 0 0 0,0 0 0 0 0,1 0 0 0 0,-1 0 0 0 0,1 1 0 0 0,0-1 0 0 0,-1 1 0 0 0,1-1-7 0 0,-2 2 1 0 0,0 0 0 0 0,-1 0 0 0 0,1-1 0 0 0,0 1 0 0 0,-1 0 0 0 0,1 0 0 0 0,0 0 0 0 0,-1 0 0 0 0,1 0 0 0 0,0 0 0 0 0,-1 1 0 0 0,1-1 0 0 0,0 0 0 0 0,-1 0 0 0 0,1 0 0 0 0,0 1 0 0 0,-1-1 0 0 0,1 0 0 0 0,0 0 0 0 0,-1 1 0 0 0,1-1 0 0 0,-1 1 0 0 0,1-1 0 0 0,-1 1 0 0 0,1-1 0 0 0,-1 0-1 0 0,1 1 1 0 0,-1 0 0 0 0,0-1 0 0 0,1 1 0 0 0,-1-1 0 0 0,1 1 0 0 0,-1 0 0 0 0,0-1 0 0 0,0 1 0 0 0,1-1 0 0 0,-1 1 0 0 0,0 0-1 0 0,23 62-111 0 0,3 20 111 0 0,-8-26-73 0 0,21 47 73 0 0,-19-49 68 0 0,-13-35-193 0 0,1 0-1 0 0,3 6 126 0 0,1 2 127 0 0,-10-21-49 0 0,1-1 0 0 0,0 1 0 0 0,0-1 0 0 0,1 0-1 0 0,1 2-77 0 0,-2-5 18 0 0,-2-2-18 0 0,0 0-1 0 0,0 0 1 0 0,0 0-1 0 0,0 1 0 0 0,0-1 1 0 0,0 0-1 0 0,-1 0 1 0 0,1 1-1 0 0,0-1 0 0 0,-1 1 1 0 0,1-1-1 0 0,-1 2 1 0 0,1-2-89 0 0,-1-1-55 0 0,0 0-15 0 0,0 0-218 0 0,-1 1 183 0 0,1-1 0 0 0,-1 0 0 0 0,0 1 0 0 0,1-1 0 0 0,-1 0 0 0 0,0 0 0 0 0,0 1 0 0 0,1-1 0 0 0,-1 0 0 0 0,0 0 0 0 0,0 0 0 0 0,1 0 1 0 0,-1 0-1 0 0,-1 0 194 0 0,1 0-268 0 0,-3 0-27 0 0,1-1 0 0 0,0 1 0 0 0,-1-1 0 0 0,1 1 0 0 0,-1-1 0 0 0,-1-1 295 0 0,2 1-357 0 0,-1-1 0 0 0,1 0 1 0 0,-1 0-1 0 0,1 0 0 0 0,-3-3 357 0 0,6 5-6 0 0</inkml:trace>
  <inkml:trace contextRef="#ctx0" brushRef="#br0" timeOffset="386.158">1 332 18055 0 0,'0'0'827'0'0,"0"0"-22"0"0,0 0-466 0 0,0 0-51 0 0,0 0 31 0 0,2-1 7 0 0,21-9 75 0 0,1 1 0 0 0,0 2 0 0 0,4-1-401 0 0,-3 1 165 0 0,211-48-215 0 0,-47 13-3110 0 0,-119 25-784 0 0,-43 9 1915 0 0</inkml:trace>
  <inkml:trace contextRef="#ctx0" brushRef="#br0" timeOffset="733.237">737 129 10912 0 0,'0'0'497'0'0,"0"0"-8"0"0,-6 0 409 0 0,2 2 1978 0 0,2 0-2605 0 0,0 0 0 0 0,0 0 0 0 0,0 1 0 0 0,1-1 0 0 0,-1 1 1 0 0,1-1-1 0 0,0 1 0 0 0,-1 0 0 0 0,1-1 0 0 0,0 1 0 0 0,0 0 1 0 0,1 0-1 0 0,-1 0 0 0 0,0 3-271 0 0,0 9 716 0 0,-1 1 1 0 0,2 7-717 0 0,-1 5 602 0 0,1 1 468 0 0,1 22-1070 0 0,1 1 512 0 0,3 92 1801 0 0,-5-92-646 0 0,0-41 285 0 0,0-35-1098 0 0,-1-18-183 0 0,-2-16-671 0 0,2 48 25 0 0,1 1 1 0 0,1 0 0 0 0,0-9-26 0 0,2-16 41 0 0,2-88 30 0 0,-3 82-22 0 0,-1 27-47 0 0,1 1-1 0 0,0-1 1 0 0,1 1-1 0 0,0 0 1 0 0,1-1 0 0 0,0 2-1 0 0,6-12-1 0 0,-9 21-1 0 0,-1 1 0 0 0,1 0 1 0 0,0-1-1 0 0,-1 1 0 0 0,1 0 0 0 0,0 0 0 0 0,0-1 0 0 0,0 1 1 0 0,0 0-1 0 0,0 0 0 0 0,0 0 0 0 0,1 0 0 0 0,-1 0 1 0 0,0 0-1 0 0,0 1 0 0 0,1-1 0 0 0,-1 0 0 0 0,1 1 0 0 0,-1-1 1 0 0,0 1-1 0 0,1-1 0 0 0,-1 1 0 0 0,1-1 0 0 0,-1 1 1 0 0,1 0-1 0 0,-1 0 0 0 0,1 0 0 0 0,-1 0 0 0 0,1 0 0 0 0,0 0 1 0 0,-1 0-1 0 0,1 1 0 0 0,-1-1 0 0 0,0 1 0 0 0,1-1 1 0 0,-1 1-1 0 0,1-1 0 0 0,-1 1 0 0 0,1 0 1 0 0,3 2-3 0 0,0-1 0 0 0,-1 1-1 0 0,1 0 1 0 0,-1 1 0 0 0,0-1 0 0 0,1 1 0 0 0,-2 0-1 0 0,1 0 1 0 0,0 0 0 0 0,2 4 3 0 0,-3-2-4 0 0,5 4-17 0 0,-2 0 0 0 0,1 0 0 0 0,-2 1-1 0 0,1 0 1 0 0,-1 0 0 0 0,-1 1 0 0 0,1 4 21 0 0,5 21-14 0 0,-4-18 13 0 0,-1 0 1 0 0,0 0 0 0 0,-2 1-1 0 0,0 0 1 0 0,-1 9 0 0 0,-1-8 0 0 0,-1-17 0 0 0,0 0 0 0 0,1 0 0 0 0,-1 1 0 0 0,0-1 0 0 0,-1 0 0 0 0,1 0 0 0 0,-1 0 0 0 0,0 0 0 0 0,0 0 0 0 0,0 0 0 0 0,0 0 0 0 0,-1 0 0 0 0,0 0 0 0 0,0 0 0 0 0,-5 9-4 0 0,2-3 8 0 0,-1-1 0 0 0,0 0 0 0 0,0 0 0 0 0,-5 4-4 0 0,8-10 5 0 0,0 1-1 0 0,-1-2 1 0 0,1 1-1 0 0,-1 0 1 0 0,0-1 0 0 0,0 0-1 0 0,1 0 1 0 0,-2 0 0 0 0,1 0-1 0 0,0 0 1 0 0,0-1-1 0 0,0 0 1 0 0,-3 0-5 0 0,-4 2-97 0 0,-23 3-441 0 0,32-6 267 0 0,0 0 0 0 0,0 0 1 0 0,0 0-1 0 0,1 0 0 0 0,-1 0 1 0 0,0-1-1 0 0,0 1 0 0 0,0-1 0 0 0,0 1 1 0 0,1-1-1 0 0,-1 0 0 0 0,0 0 1 0 0,1 1-1 0 0,-1-1 0 0 0,1 0 1 0 0,-2-1 270 0 0,-2-6-1674 0 0</inkml:trace>
  <inkml:trace contextRef="#ctx0" brushRef="#br0" timeOffset="1118.838">1166 181 16559 0 0,'1'-2'760'0'0,"20"-41"1068"0"0,-20 41-946 0 0,-1 2 40 0 0,0 0-28 0 0,0 0-146 0 0,0 12 610 0 0,5 30 96 0 0,-2 156 107 0 0,-3-183-1548 0 0,1 13 501 0 0,-2 0 0 0 0,-1 0-1 0 0,-3 10-513 0 0,4-12 172 0 0,1-18 243 0 0,0-18 901 0 0,2-29-754 0 0,3-12-562 0 0,-3 32 62 0 0,21-223 130 0 0,-21 222-176 0 0,1 0 0 0 0,2-6-16 0 0,-3 18 5 0 0,0-1 1 0 0,1 1-1 0 0,-1 0 0 0 0,2 1 1 0 0,-1-1-1 0 0,5-6-5 0 0,0 7 0 0 0,-7 6 0 0 0,0 1 0 0 0,0-1 0 0 0,0 1 0 0 0,1-1 0 0 0,-1 1 0 0 0,0 0 0 0 0,0 0 0 0 0,0-1 0 0 0,0 1 0 0 0,0 0 0 0 0,0 0 0 0 0,0 0 0 0 0,0 0 0 0 0,1 0 0 0 0,-1 1 0 0 0,0-1 0 0 0,0 0 0 0 0,0 1 0 0 0,0-1 0 0 0,0 0 0 0 0,0 1 0 0 0,0-1 0 0 0,0 1 0 0 0,0-1 0 0 0,0 1 0 0 0,0 0 0 0 0,0-1 0 0 0,-1 1 0 0 0,1 0 0 0 0,0 0 0 0 0,0 0 0 0 0,4 4 0 0 0,0 1 0 0 0,0 0 0 0 0,-1 0 0 0 0,3 3 0 0 0,0 2 0 0 0,3 2 16 0 0,-1 0 0 0 0,-1 1 0 0 0,0-1 0 0 0,-1 2 0 0 0,2 8-16 0 0,3 8 40 0 0,-2 1 0 0 0,0 6-40 0 0,-7-23 0 0 0,0 1 1 0 0,-1-1-1 0 0,0 1 1 0 0,-1-1-1 0 0,-1 1 1 0 0,-1 0-1 0 0,-1 4 0 0 0,1-10-4 0 0,-1 0-1 0 0,0 0 1 0 0,0 0 0 0 0,-1-1 0 0 0,0 1-1 0 0,-1-1 1 0 0,0 0 0 0 0,-1 0 0 0 0,0 0-1 0 0,0 0 1 0 0,-6 6 4 0 0,6-9 6 0 0,-1-1-1 0 0,1 0 1 0 0,-1 0 0 0 0,0-1 0 0 0,0 1-1 0 0,-1-1 1 0 0,1-1 0 0 0,-1 1-1 0 0,0-1 1 0 0,0 0 0 0 0,0-1-1 0 0,0 0 1 0 0,-1 0 0 0 0,1 0 0 0 0,-1-1-1 0 0,1 0 1 0 0,-1-1 0 0 0,-2 1-6 0 0,-2-1-401 0 0,0 0 0 0 0,0-1 0 0 0,0-1 0 0 0,0 0 0 0 0,-1 0 401 0 0,2-1-1563 0 0,0 0 0 0 0,0-1 1 0 0,1 0-1 0 0,-1 0 0 0 0,0-2 1563 0 0,8 4-2336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8:33.295"/>
    </inkml:context>
    <inkml:brush xml:id="br0">
      <inkml:brushProperty name="width" value="0.05" units="cm"/>
      <inkml:brushProperty name="height" value="0.05" units="cm"/>
    </inkml:brush>
  </inkml:definitions>
  <inkml:trace contextRef="#ctx0" brushRef="#br0">474 356 20935 0 0,'0'0'960'0'0,"-1"-1"-21"0"0,-3-1-603 0 0,1-1-232 0 0,3 17 671 0 0,0 528 3079 0 0,8-476-3039 0 0,-9-69-744 0 0,1 0-1 0 0,-1 0 1 0 0,0 0 0 0 0,0 1 0 0 0,0-1 0 0 0,0 0 0 0 0,-1 0-71 0 0,-3-8 212 0 0,-1-13-31 0 0,2 1 0 0 0,0-1-1 0 0,2 0 1 0 0,0 0 0 0 0,2 0 0 0 0,1-5-181 0 0,-3-54 200 0 0,2 34-116 0 0,2 0 0 0 0,2 1 0 0 0,3-10-84 0 0,-1 11 68 0 0,-2 14 105 0 0,1 1 0 0 0,2 0 0 0 0,2-3-173 0 0,-4 19-68 0 0,1 0-1 0 0,0 1 1 0 0,1 0-1 0 0,1 0 1 0 0,0 0-1 0 0,9-11 69 0 0,-15 24-7 0 0,0 0 1 0 0,0 0-1 0 0,-1 0 0 0 0,2 0 1 0 0,-1 0-1 0 0,0 0 0 0 0,0 0 1 0 0,1 1-1 0 0,-1 0 0 0 0,0-1 1 0 0,1 1-1 0 0,0 0 0 0 0,-1 0 1 0 0,1 0-1 0 0,0 0 0 0 0,-1 1 1 0 0,1-1-1 0 0,0 1 0 0 0,0 0 1 0 0,0-1-1 0 0,-1 1 0 0 0,1 1 1 0 0,0-1-1 0 0,0 0 0 0 0,0 1 1 0 0,-1-1-1 0 0,3 2 7 0 0,-4-2 0 0 0,39 23-40 0 0,-37-21 33 0 0,0 0 1 0 0,0 1-1 0 0,0 0 1 0 0,-1-1-1 0 0,1 1 1 0 0,-1 0-1 0 0,1 0 1 0 0,-1 1-1 0 0,0-1 1 0 0,1 3 6 0 0,0 0-11 0 0,0 1 0 0 0,0 0 0 0 0,-1 0 1 0 0,1 0-1 0 0,-2 0 0 0 0,1 0 0 0 0,-1 1 1 0 0,0-1-1 0 0,0 0 0 0 0,-1 1 0 0 0,0-1 1 0 0,0 1-1 0 0,-1-1 0 0 0,0 2 11 0 0,-1-3 0 0 0,1 7 0 0 0,-2 0 0 0 0,0 0 0 0 0,0-1 0 0 0,-1 1 0 0 0,-1-1 0 0 0,-5 12 0 0 0,4-14 0 0 0,0 1 0 0 0,-1-1 0 0 0,0 0 0 0 0,0-1 0 0 0,-1 0 0 0 0,0 0 0 0 0,-9 8 0 0 0,-2-3-122 0 0,-1 0 0 0 0,0-1-1 0 0,-6 2 123 0 0,-11 4-3466 0 0,32-16 1547 0 0</inkml:trace>
  <inkml:trace contextRef="#ctx0" brushRef="#br0" timeOffset="338.334">975 192 22375 0 0,'1'-1'506'0'0,"5"-4"-290"0"0,-1 1 1 0 0,1-1 0 0 0,0 1 0 0 0,1 1-1 0 0,-1-1 1 0 0,1 1 0 0 0,-1 0 0 0 0,1 0-1 0 0,6-1-216 0 0,-7 3 130 0 0,-1 1 1 0 0,1-1-1 0 0,0 1 0 0 0,-1 0 0 0 0,1 0 0 0 0,0 0 1 0 0,-1 1-1 0 0,1 0 0 0 0,0 0 0 0 0,-1 1 0 0 0,1-1 0 0 0,-1 1 1 0 0,0 0-1 0 0,0 1 0 0 0,1-1 0 0 0,-2 1 0 0 0,1 0 1 0 0,0 0-1 0 0,1 2-130 0 0,-3-2 13 0 0,1 0 0 0 0,-1 0 0 0 0,0 1 0 0 0,0-1 0 0 0,0 1 1 0 0,0 0-1 0 0,-1 0 0 0 0,1 0 0 0 0,-1 0 0 0 0,0 0 0 0 0,0 0 1 0 0,-1 1-1 0 0,1-1 0 0 0,-1 1 0 0 0,0-1 0 0 0,0 1 0 0 0,-1-1 0 0 0,1 1 1 0 0,-1-1-1 0 0,0 1 0 0 0,0 0 0 0 0,-1-1 0 0 0,0 5-13 0 0,-1 3 0 0 0,-1 0 0 0 0,-1-1 0 0 0,0 1 0 0 0,-1-1 0 0 0,0 0 0 0 0,-4 6 0 0 0,-10 15 0 0 0,-12 14 0 0 0,-3 4 0 0 0,6-10 260 0 0,-28 30-260 0 0,21-26 521 0 0,18-26-486 0 0,16-18-35 0 0,1 0 0 0 0,0 1 0 0 0,0-1 0 0 0,-1 0 0 0 0,1 0 0 0 0,0 1 0 0 0,0-1 0 0 0,0 1 0 0 0,-1-1 0 0 0,1 0 0 0 0,0 1 0 0 0,0-1 0 0 0,0 0 0 0 0,0 1 0 0 0,0-1 0 0 0,0 1 0 0 0,0-1 0 0 0,0 0 0 0 0,0 1 0 0 0,0 0 0 0 0,0-1 6 0 0,1 1 0 0 0,0 0 1 0 0,0 0-1 0 0,-1 0 0 0 0,1 0 0 0 0,0-1 0 0 0,0 1 0 0 0,0 0 1 0 0,0-1-1 0 0,0 1 0 0 0,0-1 0 0 0,0 1 0 0 0,0-1 0 0 0,0 1 1 0 0,0-1-1 0 0,0 0 0 0 0,0 1 0 0 0,0-1 0 0 0,0 0 0 0 0,1 0 1 0 0,-1 0-1 0 0,0 0 0 0 0,1 0-6 0 0,29-1 466 0 0,34-8-411 0 0,11-5-55 0 0,-40 5-3560 0 0,19-8 3560 0 0,-29 9-1783 0 0</inkml:trace>
  <inkml:trace contextRef="#ctx0" brushRef="#br0" timeOffset="686.521">1602 408 21655 0 0,'0'0'496'0'0,"0"0"67"0"0,0 0 29 0 0,-1-2-68 0 0,1 1-480 0 0,-1 0 1 0 0,0 0-1 0 0,1 0 1 0 0,-1 0-1 0 0,1 0 0 0 0,-1 0 1 0 0,1 0-1 0 0,0 0 1 0 0,-1-1-1 0 0,1 1 0 0 0,0 0 1 0 0,0 0-1 0 0,0 0 1 0 0,0 0-1 0 0,0-1 0 0 0,0 1 1 0 0,0 0-1 0 0,0 0 1 0 0,1 0-1 0 0,-1-1 0 0 0,0 1 1 0 0,1 0-1 0 0,-1 0 1 0 0,1 0-1 0 0,-1 0 0 0 0,1 0 1 0 0,-1 0-1 0 0,1 0 1 0 0,0 0-1 0 0,-1 0 0 0 0,1 0 1 0 0,0 0-1 0 0,0 0 1 0 0,0 0-1 0 0,0 1 0 0 0,0-1 1 0 0,0 0-1 0 0,0 1 1 0 0,0-1-1 0 0,0 1 0 0 0,0-1 1 0 0,0 1-1 0 0,0-1-44 0 0,13-5 205 0 0,1 0-1 0 0,-1 1 0 0 0,1 1 1 0 0,0 0-1 0 0,0 1 0 0 0,8-1-204 0 0,25-1 1552 0 0,20 2-1552 0 0,34-3 642 0 0,-44 2-1245 0 0,16-3-920 0 0,-48 3 313 0 0</inkml:trace>
  <inkml:trace contextRef="#ctx0" brushRef="#br0" timeOffset="1040.3">2079 139 14280 0 0,'0'0'1102'0'0,"2"-2"-719"0"0,2-2-528 0 0,-2 2 837 0 0,-1 0-1 0 0,1 0 1 0 0,0 1 0 0 0,0-1 0 0 0,0 1-1 0 0,0 0 1 0 0,0-1 0 0 0,0 1-692 0 0,2 0 214 0 0,-1 0 1 0 0,1 0-1 0 0,-1 0 1 0 0,1 1-1 0 0,-1-1 1 0 0,1 1-1 0 0,0 0 1 0 0,-1 0-1 0 0,1 0 0 0 0,-1 1 1 0 0,1-1-1 0 0,-1 1 1 0 0,1 0-1 0 0,-1 0 1 0 0,1 0-1 0 0,-1 1 1 0 0,0-1-1 0 0,0 1 0 0 0,0-1 1 0 0,1 1-1 0 0,-1 0 1 0 0,-1 0-1 0 0,1 1 1 0 0,2 1-215 0 0,7 7 213 0 0,-1 1 0 0 0,0 0 1 0 0,-1 1-1 0 0,8 12-213 0 0,-9-12 196 0 0,3 4-147 0 0,0 0 0 0 0,-2 1 0 0 0,0 1 0 0 0,-1-1 0 0 0,0 2 0 0 0,-1 1-49 0 0,-6-14 29 0 0,1 0 1 0 0,-1 0-1 0 0,-1 1 1 0 0,0-1 0 0 0,0 0-1 0 0,0 1 1 0 0,-1-1-1 0 0,0 0 1 0 0,0 1-1 0 0,-1-1 1 0 0,0 0 0 0 0,0 1-1 0 0,-1-1 1 0 0,0 0-1 0 0,0 0 1 0 0,0 0 0 0 0,-1 0-1 0 0,0-1 1 0 0,-1 1-30 0 0,-3 5 44 0 0,-1 0 0 0 0,-1 0 1 0 0,0-1-1 0 0,0 0 0 0 0,-1 0 1 0 0,-1-1-1 0 0,1-1 0 0 0,-2 0 1 0 0,1 0-1 0 0,-1-1 0 0 0,-1 0 1 0 0,0-1-45 0 0,4-2-100 0 0,-1 0-661 0 0,0 0 0 0 0,0-1 0 0 0,0 0 0 0 0,0 0 0 0 0,-5 0 761 0 0,6-4-9041 0 0</inkml:trace>
  <inkml:trace contextRef="#ctx0" brushRef="#br0" timeOffset="1388.432">2531 228 23039 0 0,'0'0'1058'0'0,"0"0"-30"0"0,1 1-583 0 0,4 9-91 0 0,0-1-1 0 0,-1 1 1 0 0,0 0 0 0 0,-1 0 0 0 0,0 1 0 0 0,0-1-1 0 0,-1 1 1 0 0,0 6-354 0 0,1 20 896 0 0,-2 34-896 0 0,-1-47 191 0 0,-1-2-121 0 0,-1 1 0 0 0,-2 4-70 0 0,-2 13 20 0 0,-3 2-20 0 0,9-42 0 0 0,0 0 0 0 0,0 0 0 0 0,0 1 0 0 0,0-1 0 0 0,-1 0 0 0 0,1 0 0 0 0,0 0 0 0 0,0 0 0 0 0,0 1 0 0 0,0-1 0 0 0,0 0 0 0 0,0 0 0 0 0,0 0 0 0 0,0 0 0 0 0,0 1 0 0 0,0-1 0 0 0,0 0 0 0 0,0 0 0 0 0,0 0 0 0 0,0 0 0 0 0,0 1 0 0 0,0-1 0 0 0,0 0 0 0 0,0 0 0 0 0,1 0 0 0 0,-1 0 0 0 0,0 0 0 0 0,0 1 0 0 0,0-1 0 0 0,0 0 0 0 0,0 0 0 0 0,0 0 0 0 0,0 0 0 0 0,0 0 0 0 0,1 0 0 0 0,-1 1 0 0 0,0-1 0 0 0,0 0 0 0 0,0 0 0 0 0,0 0 0 0 0,2 0 0 0 0,-1-1 0 0 0,0 1 0 0 0,0 0 0 0 0,0-1 0 0 0,1 1 0 0 0,-1-1 0 0 0,0 1 0 0 0,0-1 0 0 0,0 1 0 0 0,0-1 0 0 0,0 0 0 0 0,0 0 0 0 0,0 1 0 0 0,0-1 0 0 0,0 0 0 0 0,-1 0 0 0 0,1 0 0 0 0,16-22 0 0 0,-6 9 0 0 0,6-9 216 0 0,0-1 0 0 0,-2-1 0 0 0,8-18-216 0 0,-8 16 404 0 0,1-1 0 0 0,17-20-404 0 0,-14 21 285 0 0,-15 21-245 0 0,0-1 1 0 0,1 1-1 0 0,0-1 0 0 0,0 1 1 0 0,1 1-1 0 0,-1-1 1 0 0,2 1-1 0 0,-1 0-40 0 0,0 1-20 0 0,-1 0-158 0 0,1 0 1 0 0,0 1-1 0 0,0-1 1 0 0,0 1-1 0 0,0 1 1 0 0,3-2 177 0 0,-7 4-38 0 0,0-1 0 0 0,0 1 1 0 0,0 0-1 0 0,0 0 0 0 0,0-1 0 0 0,0 1 0 0 0,0 1 1 0 0,0-1-1 0 0,-1 0 0 0 0,1 0 0 0 0,0 1 1 0 0,0-1-1 0 0,0 1 0 0 0,0-1 0 0 0,0 1 0 0 0,-1 0 1 0 0,1 0-1 0 0,0 0 0 0 0,-1 0 0 0 0,1 0 0 0 0,0 0 1 0 0,-1 1-1 0 0,1-1 0 0 0,0 2 38 0 0,3 2-12 0 0,1 1 0 0 0,-2 1 0 0 0,1-1 0 0 0,-1 1 0 0 0,0 0-1 0 0,0 0 1 0 0,-1 0 0 0 0,0 1 12 0 0,7 17-306 0 0,3 20 306 0 0,-6-20-536 0 0,8 18 536 0 0,-6-23-1050 0 0,-4 0-49 0 0</inkml:trace>
  <inkml:trace contextRef="#ctx0" brushRef="#br0" timeOffset="1720.61">3225 383 11056 0 0,'-12'-10'1573'0'0,"11"9"488"0"0,1 1 687 0 0,0 0 136 0 0,0 0-304 0 0,2 0-2336 0 0,0-1 1 0 0,0 1-1 0 0,0 0 1 0 0,0 0-1 0 0,0 0 1 0 0,0 0-1 0 0,0 0 1 0 0,2 1-245 0 0,3-1 308 0 0,23 1 194 0 0,-16 0-383 0 0,-1-1-1 0 0,1 0 0 0 0,7-1-118 0 0,-17 0 151 0 0,0 0 0 0 0,0 0-1 0 0,-1 0 1 0 0,1 0 0 0 0,0 0 0 0 0,0-1-1 0 0,-1 1 1 0 0,1-1 0 0 0,-1 0 0 0 0,2-2-151 0 0,-4 3-3 0 0,1 0 0 0 0,-1 0 0 0 0,1-1 0 0 0,-1 1 0 0 0,1-1 0 0 0,-1 0 0 0 0,0 1 0 0 0,0-1 0 0 0,0 0 1 0 0,0 1-1 0 0,0-1 0 0 0,0 0 0 0 0,0 0 0 0 0,-1 0 0 0 0,1 0 0 0 0,-1 0 0 0 0,0 0 0 0 0,1 0 0 0 0,-1 0 0 0 0,0-2 3 0 0,0-2 14 0 0,-1 0 0 0 0,0 1 0 0 0,0-1 0 0 0,0 0-1 0 0,-1 1 1 0 0,1-1 0 0 0,-1 1 0 0 0,-1 0-1 0 0,1 0 1 0 0,-1-1 0 0 0,0 2 0 0 0,0-1 0 0 0,0 0-1 0 0,-1 0 1 0 0,-2-2-14 0 0,3 5 0 0 0,1 0 0 0 0,0-1 0 0 0,-1 1 0 0 0,1 0 0 0 0,-1 1 0 0 0,0-1 0 0 0,0 0 0 0 0,2 2 0 0 0,1-1 0 0 0,-1 1 0 0 0,0 0 0 0 0,0 0 0 0 0,0 0 0 0 0,0-1 0 0 0,1 1 0 0 0,-1 0 0 0 0,0 0 0 0 0,0 0 0 0 0,0 0 0 0 0,0 0 0 0 0,0 1 0 0 0,1-1 0 0 0,-1 0 0 0 0,0 0 0 0 0,0 0 0 0 0,0 1 0 0 0,1-1 0 0 0,-1 0 0 0 0,0 1 0 0 0,0-1 0 0 0,1 1 0 0 0,-1-1 0 0 0,0 1 0 0 0,1-1 0 0 0,-1 1 0 0 0,0 0 0 0 0,-6 5 3 0 0,0 1 1 0 0,0-1-1 0 0,0 2 0 0 0,1-1 0 0 0,0 1 1 0 0,1 0-1 0 0,-3 5-3 0 0,3-3-1 0 0,0-1 1 0 0,1 0-1 0 0,0 1 1 0 0,1 0-1 0 0,0 0 1 0 0,1 0-1 0 0,0 0 0 0 0,1 1 1 0 0,0-1-1 0 0,0 1 1 0 0,1-1-1 0 0,0 0 1 0 0,1 1-1 0 0,0-1 1 0 0,1 0-1 0 0,0 0 0 0 0,1 3 1 0 0,3 8 102 0 0,-5-15-65 0 0,1-1 1 0 0,-1 0 0 0 0,1 1 0 0 0,0-1 0 0 0,3 4-38 0 0,7 15 16 0 0,-11-20-16 0 0,1 0 0 0 0,0 0 0 0 0,0-1 0 0 0,0 1 0 0 0,0 0 0 0 0,0-1 0 0 0,1 0 0 0 0,0 1 0 0 0,-1-1 0 0 0,1 0 0 0 0,1 0 0 0 0,-1-1 0 0 0,0 1 0 0 0,3 1 0 0 0,-6-4 0 0 0,5 3 0 0 0,0 0 0 0 0,1-1 0 0 0,-1 1 0 0 0,0-1 0 0 0,5 1 0 0 0,-7-2 0 0 0,-1-1 0 0 0,1 0 0 0 0,-1 0 0 0 0,1 0 0 0 0,0 0 0 0 0,-1 0 0 0 0,1-1 0 0 0,-1 1 0 0 0,1-1 0 0 0,-1 1 0 0 0,1-1 0 0 0,-1 0 0 0 0,1 0 0 0 0,-1-1 0 0 0,19-8-57 0 0,-2-1 0 0 0,1-1-1 0 0,-2-1 1 0 0,8-7 57 0 0,16-11 293 0 0,1-4-69 0 0,-28 21-120 0 0,1 1 0 0 0,6-3-104 0 0,4-2 113 0 0,-19 12-15 0 0,0 0 0 0 0,0 1 0 0 0,1 0 0 0 0,0 1 1 0 0,0-1-1 0 0,0 2 0 0 0,0-1 0 0 0,1 1 0 0 0,0 0-98 0 0,1 1 136 0 0,1 0 0 0 0,-1 1-1 0 0,0 0 1 0 0,8 1-136 0 0,-14 1 8 0 0,1-1 0 0 0,-1 1-1 0 0,0 0 1 0 0,0 0 0 0 0,0 0 0 0 0,-1 1-1 0 0,1-1 1 0 0,0 1 0 0 0,0 0 0 0 0,-1 0 0 0 0,1 0-1 0 0,-1 1 1 0 0,1 0-8 0 0,8 6-4 0 0,0 1 0 0 0,-1 1 0 0 0,0-1 1 0 0,-1 2-1 0 0,0 0 0 0 0,-1 0 0 0 0,-1 0 0 0 0,1 1 0 0 0,-2 0 0 0 0,0 1 0 0 0,2 5 4 0 0,-4-3 8 0 0,-3-9-48 0 0,1 1 1 0 0,0-1 0 0 0,0 0-1 0 0,1 0 1 0 0,2 4 39 0 0,-5-10-1077 0 0,-1-1-366 0 0,0 0-70 0 0,0 0-14 0 0</inkml:trace>
  <inkml:trace contextRef="#ctx0" brushRef="#br0" timeOffset="2058.91">3979 466 5064 0 0,'0'-8'450'0'0,"2"-13"-999"0"0,0 11 1627 0 0,-1 0 5369 0 0,-1 9-2605 0 0,0 1-336 0 0,0 0-1547 0 0,-4-3-180 0 0,4 2-1705 0 0,0 1 1 0 0,0 0 0 0 0,0 0-1 0 0,-1 0 1 0 0,1-1-1 0 0,0 1 1 0 0,0 0-1 0 0,0 0 1 0 0,0-1-1 0 0,-1 1 1 0 0,1 0-1 0 0,0 0 1 0 0,0 0-1 0 0,-1 0 1 0 0,1 0-1 0 0,0-1 1 0 0,0 1-1 0 0,-1 0 1 0 0,1 0-1 0 0,0 0 1 0 0,0 0-1 0 0,-1 0 1 0 0,1 0-1 0 0,0 0 1 0 0,0 0-1 0 0,-1 0 1 0 0,1 0-1 0 0,0 0 1 0 0,0 0-1 0 0,-1 0 1 0 0,1 0-75 0 0,-25 18 1326 0 0,19-14-1145 0 0,1-1-1 0 0,0 1 0 0 0,0 0 1 0 0,-4 4-181 0 0,-6 7 331 0 0,-2 0 1 0 0,1-1-1 0 0,-2 0 1 0 0,-1 0-332 0 0,-77 45 393 0 0,92-57-391 0 0,-20 11 122 0 0,9-5-192 0 0,0 1-1 0 0,-10 8 69 0 0,24-16-830 0 0,-8 5 1678 0 0,5-5-3532 0 0,1-1-3759 0 0,3 0-2394 0 0</inkml:trace>
  <inkml:trace contextRef="#ctx0" brushRef="#br0" timeOffset="2393.325">4010 61 9672 0 0,'5'-14'372'0'0,"2"-12"260"0"0,-4 6 5829 0 0,-7 31 2635 0 0,1 0-9723 0 0,-3 10 951 0 0,0-1 0 0 0,1 2 0 0 0,1-1 0 0 0,-1 17-324 0 0,-4 22 272 0 0,1-20-128 0 0,2 0 1 0 0,2 0-1 0 0,2 0 1 0 0,1 1-1 0 0,2-1 0 0 0,7 39-144 0 0,-8-76 7 0 0,2 10 30 0 0,0 0-1 0 0,2 0 1 0 0,3 11-37 0 0,-6-21 17 0 0,0 0-1 0 0,0-1 1 0 0,0 1-1 0 0,0 0 1 0 0,1 0-1 0 0,0-1 1 0 0,-1 1-1 0 0,1-1 1 0 0,0 1-1 0 0,0-1 1 0 0,0 0-1 0 0,1 0 1 0 0,-1 0-1 0 0,0 0 1 0 0,1 0-1 0 0,-1-1 1 0 0,1 1-1 0 0,0-1 1 0 0,-1 1-1 0 0,2-1-16 0 0,-3-1-125 0 0,1 1 0 0 0,-1-1 0 0 0,1 0 0 0 0,0 0 0 0 0,-1 0 0 0 0,1 0 0 0 0,0 0 0 0 0,-1-1 0 0 0,1 1 0 0 0,-1 0 0 0 0,1-1 0 0 0,-1 1 0 0 0,1-1 0 0 0,-1 0 0 0 0,1 1 0 0 0,-1-1 0 0 0,1 0 0 0 0,-1 0 0 0 0,0 0-1 0 0,1 0 1 0 0,-1 0 0 0 0,0 0 0 0 0,0 0 0 0 0,0-1 0 0 0,0 1 0 0 0,0 0 0 0 0,0-1 125 0 0,11-13-1248 0 0</inkml:trace>
  <inkml:trace contextRef="#ctx0" brushRef="#br0" timeOffset="2394.325">3835 216 2304 0 0,'0'0'781'0'0,"0"0"2442"0"0,0 0 1069 0 0,1 0 216 0 0,1-2-3775 0 0,1 1 0 0 0,0 0 1 0 0,-1 0-1 0 0,1 0 0 0 0,0 0 1 0 0,0 0-1 0 0,-1 1 0 0 0,1-1-733 0 0,26 1 2337 0 0,-11 2-1894 0 0,0 1 1 0 0,5 2-444 0 0,-9-2 753 0 0,26 5-238 0 0,6 1-1059 0 0,-14-2-6024 0 0,-10-1-1322 0 0</inkml:trace>
  <inkml:trace contextRef="#ctx0" brushRef="#br0" timeOffset="2725.497">4734 391 18079 0 0,'0'0'828'0'0,"0"0"-17"0"0,0 0-372 0 0,0 0 363 0 0,0 0 218 0 0,0 0 42 0 0,0 0-53 0 0,0 0-254 0 0,0 0-109 0 0,0 0-26 0 0,0 0-52 0 0,0 0-201 0 0,0 0-88 0 0,0 0-21 0 0,1 5-327 0 0,-1 0-1 0 0,0 0 0 0 0,-1 0 1 0 0,1 0-1 0 0,-1 2 70 0 0,-7 4-2198 0 0,3-3-6831 0 0</inkml:trace>
  <inkml:trace contextRef="#ctx0" brushRef="#br0" timeOffset="3079.475">4475 1160 14280 0 0,'-1'0'654'0'0,"-9"6"-253"0"0,0 0 1 0 0,0 0-1 0 0,1 1 0 0 0,0 0 0 0 0,0 0 0 0 0,-5 6-401 0 0,-2 1 2928 0 0,5-2-7 0 0,-1 0 1 0 0,-8 13-2922 0 0,3-4 733 0 0,2-3-216 0 0,1 2 1 0 0,1 0-1 0 0,-4 9-517 0 0,-7 12-946 0 0,13-25-202 0 0</inkml:trace>
  <inkml:trace contextRef="#ctx0" brushRef="#br0" timeOffset="24370.544">1 1687 20471 0 0,'8'-13'1562'0'0,"-6"10"-1488"0"0,0 0 1 0 0,0 1-1 0 0,0-1 1 0 0,1 0-1 0 0,-1 1 0 0 0,1 0 1 0 0,0-1-1 0 0,0 1 1 0 0,-1 0-1 0 0,1 1 1 0 0,1-1-75 0 0,5-3 472 0 0,0 1 0 0 0,0 0 1 0 0,4 0-473 0 0,4-1 285 0 0,1 2 0 0 0,-1 0 0 0 0,1 1 0 0 0,0 1 0 0 0,0 1 0 0 0,7 0-285 0 0,-8 0-81 0 0,-14 0-149 0 0,0 0 1 0 0,-1 0-1 0 0,1 1 1 0 0,0-1-1 0 0,0 0 0 0 0,-1 1 1 0 0,1 0-1 0 0,0-1 1 0 0,-1 1-1 0 0,2 1 230 0 0,10 5-8498 0 0</inkml:trace>
  <inkml:trace contextRef="#ctx0" brushRef="#br0" timeOffset="24371.544">27 1846 2760 0 0,'0'0'676'0'0,"0"7"4770"0"0,0-4-1726 0 0,11 13 3168 0 0,-10-15-6703 0 0,1 0-1 0 0,-1 1 1 0 0,1-1 0 0 0,0 0 0 0 0,-1 0-1 0 0,1 0 1 0 0,0-1 0 0 0,0 1 0 0 0,0 0 0 0 0,-1-1-1 0 0,1 1 1 0 0,0-1 0 0 0,0 1 0 0 0,2-1-185 0 0,21 2 707 0 0,1-1 1 0 0,-1-1-1 0 0,14-2-707 0 0,30 1-440 0 0,-33-2-400 0 0</inkml:trace>
  <inkml:trace contextRef="#ctx0" brushRef="#br0" timeOffset="24703.1">834 1654 22087 0 0,'-6'-2'807'0'0,"6"2"-763"0"0,-1-1 1 0 0,1 1-1 0 0,0 0 0 0 0,-1 0 1 0 0,1-1-1 0 0,-1 1 0 0 0,1 0 1 0 0,-1 0-1 0 0,1-1 0 0 0,-1 1 1 0 0,1 0-1 0 0,-1 0 0 0 0,1 0 1 0 0,-1 0-1 0 0,1 0 0 0 0,-1 0 1 0 0,1 0-1 0 0,-1-1 0 0 0,1 2 1 0 0,-1-1-1 0 0,1 0 0 0 0,-1 0 1 0 0,1 0-1 0 0,-1 0 0 0 0,1 0 1 0 0,-1 0-1 0 0,1 1 0 0 0,-1-1 1 0 0,1 0-1 0 0,-1 0 0 0 0,1 1 1 0 0,-1-1-1 0 0,1 0 0 0 0,0 0 1 0 0,-1 1-1 0 0,1-1-44 0 0,-5 12 130 0 0,1-1 1 0 0,1 1-1 0 0,0-1 1 0 0,0 1-1 0 0,1 0 1 0 0,0 3-131 0 0,0 31 695 0 0,3 0 0 0 0,1 1 0 0 0,3 6-695 0 0,0 11 0 0 0,-2 7 0 0 0,5 77 529 0 0,1-23 478 0 0,-11-135-810 0 0,0-1 0 0 0,1 1 0 0 0,0-1 0 0 0,0 0 0 0 0,2 0 1 0 0,-1 1-1 0 0,1-2-197 0 0,4-113 522 0 0,0 20 171 0 0,4-54-992 0 0,-4 104 236 0 0,9-78-39 0 0,-10 107 94 0 0,2 0-1 0 0,0 1 1 0 0,2-1-1 0 0,1 1 9 0 0,-7 20-11 0 0,1 0 0 0 0,-1 0 0 0 0,1 0 0 0 0,0 0 0 0 0,1 1 1 0 0,-1-1-1 0 0,1 1 0 0 0,0-1 11 0 0,-2 4-5 0 0,0-1-1 0 0,-1 0 1 0 0,1 1 0 0 0,0-1 0 0 0,0 1 0 0 0,0 0 0 0 0,0 0 0 0 0,0 0 0 0 0,0 0 0 0 0,0 0-1 0 0,0 0 1 0 0,1 0 0 0 0,-1 0 0 0 0,0 1 0 0 0,1 0 0 0 0,-1-1 0 0 0,0 1 0 0 0,1 0 0 0 0,-1 0-1 0 0,0 0 1 0 0,1 0 5 0 0,1 1-4 0 0,1 0-1 0 0,-1 1 1 0 0,1-1-1 0 0,-1 1 1 0 0,1 0-1 0 0,-1 0 0 0 0,0 1 1 0 0,0-1-1 0 0,0 1 1 0 0,0 0-1 0 0,-1 0 1 0 0,1 0-1 0 0,-1 0 0 0 0,3 3 5 0 0,-2 0-14 0 0,0 0 0 0 0,0 0 0 0 0,0 0-1 0 0,-1 0 1 0 0,1 1 0 0 0,-2-1-1 0 0,1 1 1 0 0,-1 0 0 0 0,1 4 14 0 0,0-2-11 0 0,-2 0-1 0 0,1 0 1 0 0,-1 1 0 0 0,-1-1 0 0 0,1 0 0 0 0,-2 1 0 0 0,1-1 0 0 0,-1 0-1 0 0,-1 1 1 0 0,0-1 0 0 0,0 0 0 0 0,-1 0 0 0 0,0 0 0 0 0,0 0-1 0 0,-2 2 12 0 0,0-3-41 0 0,0-1-1 0 0,-1 0 1 0 0,1 0-1 0 0,-1 0 1 0 0,-1-1-1 0 0,0 0 1 0 0,1 0-1 0 0,-2 0 1 0 0,-6 3 41 0 0,-13 8-935 0 0,-1-2 0 0 0,-4 1 935 0 0,30-15-45 0 0,-15 7-2122 0 0,-2 0-1 0 0,1 0 0 0 0,-16 2 2168 0 0,4-5-2398 0 0</inkml:trace>
  <inkml:trace contextRef="#ctx0" brushRef="#br0" timeOffset="25073.005">1286 1620 21767 0 0,'0'0'496'0'0,"0"0"67"0"0,0 0 30 0 0,0 0-62 0 0,0 0-252 0 0,0 0 209 0 0,0 0 125 0 0,1 3 26 0 0,6 17 93 0 0,-5-16-673 0 0,-1 1 0 0 0,1 0 0 0 0,-1 0-1 0 0,1-1 1 0 0,-1 5-59 0 0,10 122 792 0 0,-5 73-792 0 0,-5-179-974 0 0,2-1 0 0 0,0 1 974 0 0,0 2-2425 0 0,0-15 890 0 0</inkml:trace>
  <inkml:trace contextRef="#ctx0" brushRef="#br0" timeOffset="25404.751">1724 1812 18431 0 0,'0'0'1415'0'0,"1"-2"-914"0"0,0 0-324 0 0,1-1-1 0 0,-1 1 0 0 0,1 0 0 0 0,0 0 0 0 0,0 0 1 0 0,0 0-1 0 0,0 0 0 0 0,0 0 0 0 0,0 0 0 0 0,1 1 0 0 0,-1-1 1 0 0,1 1-1 0 0,-1 0 0 0 0,1-1-176 0 0,4 0 573 0 0,1 0-1 0 0,-1 0 1 0 0,1 0 0 0 0,5 0-573 0 0,146-14 2835 0 0,-10 4-2735 0 0,-65 6 187 0 0,18-6-287 0 0,-95 11 270 0 0,35-7-1967 0 0,-39 7 1188 0 0,0 0-1 0 0,1 0 1 0 0,-1-1-1 0 0,0 1 1 0 0,1-1 0 0 0,-1 0-1 0 0,0 1 1 0 0,0-1-1 0 0,1-1 510 0 0,-2 0-2292 0 0</inkml:trace>
  <inkml:trace contextRef="#ctx0" brushRef="#br0" timeOffset="25405.751">2207 1604 13824 0 0,'0'0'629'0'0,"0"0"-12"0"0,0 0-123 0 0,2 0 927 0 0,3 0-547 0 0,1 0-1 0 0,-1 1 1 0 0,0 0 0 0 0,0 0 0 0 0,0 0 0 0 0,1 0-1 0 0,1 2-873 0 0,-1-1 291 0 0,0 1 1 0 0,0 1-1 0 0,-1-1 0 0 0,1 1 0 0 0,-1 0 0 0 0,0 0 1 0 0,0 0-1 0 0,0 1 0 0 0,1 1-291 0 0,21 22 876 0 0,-5-7-266 0 0,-2 1 0 0 0,2 4-610 0 0,-17-19 81 0 0,1 1 0 0 0,-2 0 0 0 0,1-1 0 0 0,-1 1 0 0 0,0 1 0 0 0,-1-1 0 0 0,1 1 0 0 0,-2-1 0 0 0,1 3-81 0 0,-2-7 30 0 0,0 0 1 0 0,-1 0-1 0 0,1 0 0 0 0,-1 0 1 0 0,0 1-1 0 0,-1-1 0 0 0,1 0 1 0 0,0 0-1 0 0,-1 0 0 0 0,0 0 1 0 0,0 0-1 0 0,0 0 0 0 0,-1 0 1 0 0,1 0-1 0 0,-1 0-30 0 0,-1 1 42 0 0,0-1 0 0 0,-1 1 1 0 0,1-1-1 0 0,-1 0 0 0 0,1 0 0 0 0,-1 0 1 0 0,0 0-1 0 0,-1 0 0 0 0,1-1 0 0 0,-2 1-42 0 0,-13 7-521 0 0,0-1 0 0 0,0-2 0 0 0,-1 0 0 0 0,0 0 0 0 0,-9 0 521 0 0,17-4-793 0 0,-24 7-5703 0 0,2 1-1922 0 0</inkml:trace>
  <inkml:trace contextRef="#ctx0" brushRef="#br0" timeOffset="25742.858">2690 1667 12440 0 0,'0'0'565'0'0,"1"-2"-5"0"0,1-7 61 0 0,-2 7 1601 0 0,9 40 7466 0 0,-3-3-7914 0 0,1 22-1774 0 0,-6-36 248 0 0,-2 0 1 0 0,0 0 0 0 0,-3 8-249 0 0,0 19 399 0 0,-1-7 214 0 0,-2 7-613 0 0,-1 7 128 0 0,7-46-92 0 0,-1 1 0 0 0,0-1-1 0 0,-3 5-35 0 0,4-10 52 0 0,1-3-97 0 0,0-1-34 0 0,10-23 474 0 0,-2 1-218 0 0,1 1 0 0 0,0 1 0 0 0,2-1-1 0 0,2-3-176 0 0,54-76 748 0 0,-52 78-710 0 0,-7 11-38 0 0,0 0 0 0 0,1 0 0 0 0,0 0 0 0 0,1 1 0 0 0,1 1 0 0 0,-1 0 0 0 0,2 0 0 0 0,-1 1 0 0 0,1 0 0 0 0,9-4 0 0 0,-17 10-7 0 0,1 1 0 0 0,-1-1 0 0 0,1 1 0 0 0,0 0-1 0 0,-1 0 1 0 0,1 0 0 0 0,0 1 0 0 0,-1 0 0 0 0,1 0 0 0 0,0 0 0 0 0,-1 0 0 0 0,1 1 0 0 0,0-1-1 0 0,-1 1 1 0 0,1 0 0 0 0,-1 1 0 0 0,1-1 0 0 0,-1 1 0 0 0,1 0 0 0 0,0 1 7 0 0,1 0-13 0 0,-1 1 0 0 0,1-1 0 0 0,-1 1 0 0 0,1 1 0 0 0,-1-1 0 0 0,0 1 0 0 0,-1 0 0 0 0,1 0 0 0 0,-1 0 0 0 0,0 1 0 0 0,-1 0 0 0 0,1-1 0 0 0,1 5 13 0 0,-1-2-51 0 0,-1 0-1 0 0,0 0 0 0 0,0 0 0 0 0,-1 0 0 0 0,0 0 0 0 0,-1 1 0 0 0,1-1 0 0 0,-2 1 1 0 0,1-1-1 0 0,-1 3 52 0 0,0 4-509 0 0,1 6-1608 0 0,-3-6-4636 0 0,-5 1-2486 0 0</inkml:trace>
  <inkml:trace contextRef="#ctx0" brushRef="#br0" timeOffset="26221.552">3321 1846 19351 0 0,'0'0'439'0'0,"0"0"62"0"0,0 0 33 0 0,0 0-65 0 0,2-1-309 0 0,13-3 130 0 0,-7 2 417 0 0,0-1-1 0 0,1 1 0 0 0,-1 1 0 0 0,1 0 0 0 0,3 0-706 0 0,5 0 156 0 0,0 0 0 0 0,0-1 0 0 0,4-2-156 0 0,-6-1-117 0 0,-7-2 106 0 0,-6 4 36 0 0,-1 1 0 0 0,0 0 0 0 0,0 0 0 0 0,0 0 0 0 0,0-1 0 0 0,0 1 0 0 0,0-1 0 0 0,-1 1 0 0 0,1 0 1 0 0,-1-1-1 0 0,1 1 0 0 0,-1-1 0 0 0,0 1 0 0 0,0-1 0 0 0,0 0 0 0 0,-1 1 0 0 0,1 0 0 0 0,0-1 0 0 0,-1 1 0 0 0,0-1 0 0 0,1 1 0 0 0,-1-1 0 0 0,0 1 0 0 0,0 0 0 0 0,-1 0 0 0 0,1-1 0 0 0,0 1 0 0 0,-1 0 0 0 0,1 0 0 0 0,-1 0 0 0 0,0 1 0 0 0,-1-2-25 0 0,1 1 31 0 0,0 0 1 0 0,0 0-1 0 0,-1 0 0 0 0,1 0 0 0 0,-1 1 1 0 0,0-1-1 0 0,1 1 0 0 0,-1 0 0 0 0,0 0 0 0 0,0 0 1 0 0,0 0-1 0 0,0 0 0 0 0,0 1 0 0 0,0-1 1 0 0,0 1-1 0 0,0 0 0 0 0,0 0 0 0 0,0 0 0 0 0,0 0 1 0 0,0 0-1 0 0,0 1 0 0 0,0-1 0 0 0,0 1 1 0 0,1 0-1 0 0,-1 0 0 0 0,0 0 0 0 0,0 0-31 0 0,-11 6 76 0 0,11-6-63 0 0,0 0 0 0 0,0 0 0 0 0,0 1 0 0 0,0 0 0 0 0,0-1 0 0 0,1 1 0 0 0,-1 0 0 0 0,1 0 0 0 0,-3 2-13 0 0,-5 7 24 0 0,1 0-1 0 0,0 1 0 0 0,0-1 1 0 0,1 2-24 0 0,5-8 8 0 0,0 1 1 0 0,0 0 0 0 0,1 0-1 0 0,-1 0 1 0 0,1 0-1 0 0,0 1 1 0 0,1-1 0 0 0,0 1-1 0 0,-1 4-8 0 0,2 2 0 0 0,-1 1 0 0 0,2-1 0 0 0,-1 0 0 0 0,2 1 0 0 0,0 0 0 0 0,-1-9 0 0 0,0-1 0 0 0,0 1 0 0 0,1 0 0 0 0,-1-1 0 0 0,1 1 0 0 0,0-1 0 0 0,0 0 0 0 0,0 1 0 0 0,1-1 0 0 0,0 0 0 0 0,0 0 0 0 0,0-1 0 0 0,0 1 0 0 0,0-1 0 0 0,2 1 0 0 0,-1 0 0 0 0,0-1 0 0 0,0 0 0 0 0,1 0 0 0 0,0 0 0 0 0,-1-1 0 0 0,3 1 0 0 0,-5-2 0 0 0,0-1 0 0 0,-1 0 0 0 0,1 1 0 0 0,0-1 0 0 0,0 0 0 0 0,0 0 0 0 0,0 0 0 0 0,0 0 0 0 0,0 0 0 0 0,0 0 0 0 0,-1-1 0 0 0,1 1 0 0 0,0 0 0 0 0,0-1 0 0 0,0 0 0 0 0,-1 1 0 0 0,1-1 0 0 0,1-1 0 0 0,14-6 87 0 0,-13 7-49 0 0,-1-1 0 0 0,0 1 0 0 0,1-1 0 0 0,-1 0 1 0 0,0 0-1 0 0,0 0 0 0 0,-1 0 0 0 0,2-1-38 0 0,95-93-336 0 0,-72 70 613 0 0,1 1-1 0 0,1 1 0 0 0,18-10-276 0 0,-31 22-52 0 0,-14 10 5 0 0,0 0 0 0 0,0 1 0 0 0,0-1 0 0 0,0 0 0 0 0,1 1 0 0 0,-1-1 0 0 0,1 1 0 0 0,-1 0 0 0 0,1 0 0 0 0,-1 0-1 0 0,1 0 1 0 0,0 0 0 0 0,-1 1 0 0 0,1-1 0 0 0,0 1 0 0 0,1 0 47 0 0,0 0-1 0 0,0 1 0 0 0,-1-1 1 0 0,1 1-1 0 0,-1 0 0 0 0,1 1 0 0 0,0-1 0 0 0,-1 1 0 0 0,0-1 1 0 0,1 1-1 0 0,-1 0 0 0 0,0 0 0 0 0,0 0 0 0 0,0 1 0 0 0,0-1 0 0 0,1 3 2 0 0,8 7 64 0 0,0 1 0 0 0,8 11-65 0 0,-14-16 79 0 0,10 15 236 0 0,-1 1-1 0 0,-1 0 0 0 0,6 14-314 0 0,-2-2 28 0 0,-9-13-2016 0 0,0-14-7632 0 0</inkml:trace>
  <inkml:trace contextRef="#ctx0" brushRef="#br0" timeOffset="26591.852">3984 1729 23039 0 0,'0'0'528'0'0,"0"0"70"0"0,0 0 36 0 0,0 2-79 0 0,-1 2-511 0 0,1 0 0 0 0,-1 1 0 0 0,0-1 0 0 0,0 0 0 0 0,-1 2-44 0 0,-5 20 65 0 0,4-12 350 0 0,0 1 0 0 0,-1-1 0 0 0,-1 1 0 0 0,-1-1-1 0 0,0-1 1 0 0,0 1 0 0 0,-7 7-415 0 0,6-9 220 0 0,-2-1 0 0 0,1 0-1 0 0,-2 0 1 0 0,1-1 0 0 0,-7 5-220 0 0,-25 28 21 0 0,31-32-20 0 0,-2-1-1 0 0,1 0 1 0 0,-1-1-1 0 0,0 0 1 0 0,-1-1-1 0 0,0 0 1 0 0,-9 3-1 0 0,-34 22-2570 0 0,48-26-4092 0 0,7-6-2125 0 0</inkml:trace>
  <inkml:trace contextRef="#ctx0" brushRef="#br0" timeOffset="26923.784">4154 1585 19551 0 0,'0'-1'77'0'0,"0"1"0"0"0,0 0 1 0 0,0-1-1 0 0,0 1 0 0 0,0-1 0 0 0,-1 1 0 0 0,1 0 0 0 0,0-1 0 0 0,0 1 0 0 0,0 0 0 0 0,0-1 0 0 0,-1 1 0 0 0,1 0 0 0 0,0 0 0 0 0,0-1 0 0 0,0 1 0 0 0,-1 0 0 0 0,1-1 0 0 0,0 1 0 0 0,-1 0 0 0 0,1 0 0 0 0,0 0 0 0 0,-1-1-77 0 0,-8-2 450 0 0,7 2 284 0 0,3 4 186 0 0,3 5-423 0 0,0 1-1 0 0,-1 0 0 0 0,0 0 0 0 0,-1 0 0 0 0,1 0 1 0 0,-2 2-497 0 0,8 59 1179 0 0,-8 2-649 0 0,-2 0 0 0 0,-4 0 0 0 0,-8 32-530 0 0,12-83 67 0 0,1 1 0 0 0,1-1 0 0 0,1 11-67 0 0,-1-16 8 0 0,0-11 1 0 0,0-1-1 0 0,0 1 1 0 0,0 0-1 0 0,0-1 1 0 0,1 1 0 0 0,-1-1-1 0 0,1 1 1 0 0,0-1-1 0 0,1 0 1 0 0,-1 0-1 0 0,1 0 1 0 0,-1 0 0 0 0,1 0-1 0 0,2 1-8 0 0,-3-3 4 0 0,0 0 0 0 0,-1-1 1 0 0,1 1-1 0 0,0-1 0 0 0,0 1 0 0 0,0-1 0 0 0,0 0 0 0 0,1 0 0 0 0,-1 0 0 0 0,0 0 1 0 0,0 0-1 0 0,1 0 0 0 0,-1-1 0 0 0,0 1 0 0 0,1-1 0 0 0,-1 0 0 0 0,1 1 1 0 0,-1-1-1 0 0,0 0 0 0 0,1-1 0 0 0,-1 1 0 0 0,1 0 0 0 0,-1-1 0 0 0,0 1 1 0 0,1-1-1 0 0,-1 0 0 0 0,0 0 0 0 0,1 0 0 0 0,0 0-4 0 0,-1 0-123 0 0,0-1 1 0 0,0 1-1 0 0,0 0 0 0 0,0 0 0 0 0,-1-1 0 0 0,1 1 1 0 0,0-1-1 0 0,-1 0 0 0 0,1 1 0 0 0,-1-1 1 0 0,0 0-1 0 0,1 0 123 0 0,7-14-1703 0 0</inkml:trace>
  <inkml:trace contextRef="#ctx0" brushRef="#br0" timeOffset="26924.784">4049 1876 19663 0 0,'0'0'447'0'0,"0"0"62"0"0,0 0 33 0 0,0 0-65 0 0,1-1-310 0 0,2-2 100 0 0,0 0 0 0 0,0 1 0 0 0,0-1 0 0 0,0 1 0 0 0,1 0 0 0 0,-1 0 0 0 0,1 0 0 0 0,-1 1 0 0 0,1-1 0 0 0,-1 1 0 0 0,1 0 0 0 0,2-1-267 0 0,11-1 1029 0 0,0 0 0 0 0,6 0-1029 0 0,-8 1 83 0 0,2 1 45 0 0,0 0 0 0 0,0 2 0 0 0,16 1-128 0 0,-9 0-1343 0 0,1-1-1 0 0,6-1 1344 0 0,22-4-1481 0 0,-2 4-14 0 0</inkml:trace>
  <inkml:trace contextRef="#ctx0" brushRef="#br0" timeOffset="27262.896">4738 1818 14280 0 0,'4'-4'1485'0'0,"-3"4"-1433"0"0,-1 0 1 0 0,1-1 0 0 0,-1 1-1 0 0,1 0 1 0 0,-1-1-1 0 0,0 1 1 0 0,1 0 0 0 0,-1-1-1 0 0,0 1 1 0 0,1-1-1 0 0,-1 1 1 0 0,0 0 0 0 0,0-1-1 0 0,1 1 1 0 0,-1-1-1 0 0,0 1 1 0 0,0-1 0 0 0,0 1-1 0 0,0-1 1 0 0,0 1-1 0 0,1-1 1 0 0,-1 1 0 0 0,0-1-1 0 0,0 1 1 0 0,0-1-1 0 0,0 1 1 0 0,0-1 0 0 0,-1 1-1 0 0,1-1 1 0 0,0 1-53 0 0,-1-3 2812 0 0,1 0-1999 0 0,2-5 3168 0 0,13-5 453 0 0,-14 12-5773 0 0,-1 1-490 0 0</inkml:trace>
  <inkml:trace contextRef="#ctx0" brushRef="#br0" timeOffset="27263.896">4642 2064 23039 0 0,'0'0'512'0'0,"0"0"96"0"0,-5 12 32 0 0,-3-1 0 0 0,-2 2-512 0 0,-3-2-128 0 0,5 9 0 0 0,-5-1 0 0 0,-5-4 432 0 0,5-2 64 0 0,0 6 16 0 0,-1 4 0 0 0,-7 1-416 0 0,3 7-96 0 0,5 0 0 0 0,-5 5-7352 0 0,-3-2-1487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8:28.220"/>
    </inkml:context>
    <inkml:brush xml:id="br0">
      <inkml:brushProperty name="width" value="0.05" units="cm"/>
      <inkml:brushProperty name="height" value="0.05" units="cm"/>
    </inkml:brush>
  </inkml:definitions>
  <inkml:trace contextRef="#ctx0" brushRef="#br0">4368 654 17247 0 0,'0'0'396'0'0,"0"0"52"0"0,1-2 28 0 0,1 0-261 0 0,0 0-1 0 0,1-1 0 0 0,-1 0 0 0 0,-1 1 0 0 0,1-1 1 0 0,0 0-1 0 0,-1 0 0 0 0,1 0 0 0 0,-1 1 0 0 0,0-2 1 0 0,0 1-1 0 0,0 0 0 0 0,0 0 0 0 0,-1 0 0 0 0,1 0 1 0 0,-1-1-1 0 0,0 1 0 0 0,0 0 0 0 0,0 0 0 0 0,0-1 1 0 0,-1 1-1 0 0,1 0 0 0 0,-1-2-214 0 0,0 3 108 0 0,1 1-17 0 0,-1 0 1 0 0,1-1-1 0 0,0 1 1 0 0,-1 0-1 0 0,1 0 1 0 0,-1-1-1 0 0,0 1 1 0 0,1 0-1 0 0,-1 0 1 0 0,0 0-1 0 0,0 0 0 0 0,0 0 1 0 0,0 0-1 0 0,0 0 1 0 0,0 0-1 0 0,0 0 1 0 0,0 0-1 0 0,0 0 1 0 0,0 1-1 0 0,0-1 1 0 0,0 0-1 0 0,-1 1 1 0 0,1-1-1 0 0,0 1 1 0 0,0 0-1 0 0,-1-1 1 0 0,1 1-1 0 0,0 0 1 0 0,-1 0-1 0 0,1-1 1 0 0,-2 1-92 0 0,-5 1 68 0 0,0 0 0 0 0,-1 0 1 0 0,1 1-1 0 0,0 0 0 0 0,0 1 0 0 0,0-1 0 0 0,0 1 1 0 0,0 1-1 0 0,1 0 0 0 0,-1 0 0 0 0,1 0 1 0 0,0 1-1 0 0,-1 1-68 0 0,-17 13-81 0 0,1 2-1 0 0,-17 20 82 0 0,33-34 45 0 0,3-1-44 0 0,0 0 0 0 0,0 1 1 0 0,1-1-1 0 0,-1 1 0 0 0,1 0 0 0 0,1 1 0 0 0,0-1 0 0 0,0 0 0 0 0,0 1 0 0 0,1 0 0 0 0,0-1 1 0 0,0 2-2 0 0,1-3 41 0 0,1-1 0 0 0,0 0 1 0 0,0 1-1 0 0,0-1 1 0 0,2 4-42 0 0,-2-8 18 0 0,0 1-1 0 0,0-1 1 0 0,0 0-1 0 0,1 1 1 0 0,-1-1 0 0 0,1 1-1 0 0,-1-1 1 0 0,1 0-1 0 0,0 0 1 0 0,-1 1 0 0 0,1-1-1 0 0,0 0 1 0 0,0 0-1 0 0,0 0 1 0 0,0 0 0 0 0,0 0-1 0 0,0 0 1 0 0,0 0-1 0 0,0 0 1 0 0,0 0 0 0 0,0 0-1 0 0,1 0-17 0 0,1 0 16 0 0,-1 0 0 0 0,0 0 0 0 0,1-1 0 0 0,-1 1 0 0 0,0 0 0 0 0,1-1 0 0 0,-1 0 0 0 0,1 1 0 0 0,-1-1 0 0 0,0 0 0 0 0,1 0 0 0 0,-1 0 0 0 0,1-1 0 0 0,-1 1 0 0 0,1-1 0 0 0,-1 1 0 0 0,0-1 0 0 0,1 0 0 0 0,-1 0 0 0 0,0 0 0 0 0,0 0 0 0 0,0 0 0 0 0,1-1-16 0 0,8-4 17 0 0,0-1-1 0 0,-1-1 0 0 0,0 1 1 0 0,0-2-1 0 0,-1 1 1 0 0,4-6-17 0 0,-6 5 33 0 0,-1 0 0 0 0,0-1 0 0 0,0 0 0 0 0,-1-1 0 0 0,0 1 0 0 0,-1-1-33 0 0,6-12 18 0 0,1 0 33 0 0,0 0 0 0 0,-2-1 1 0 0,-1-1-1 0 0,2-9-51 0 0,3-25 133 0 0,-2 6 142 0 0,4-38-275 0 0,-10 53 99 0 0,4-7-99 0 0,3-22 45 0 0,-11 38 218 0 0,-10 39-171 0 0,6-7-118 0 0,1 1 0 0 0,0 0 0 0 0,0 1 0 0 0,0-1 0 0 0,1 0 0 0 0,-1 0 0 0 0,1 1 1 0 0,0-1-1 0 0,0 3 26 0 0,-4 14-58 0 0,-5 25 49 0 0,1 0 0 0 0,0 22 9 0 0,2-19 2 0 0,3-3-2 0 0,1 0 0 0 0,3 0 0 0 0,3 23 0 0 0,-1-41 0 0 0,1 0 0 0 0,6 22 0 0 0,-6-39 0 0 0,0 0 0 0 0,1 0 0 0 0,0 0 0 0 0,1 0 0 0 0,0-1 0 0 0,0 1 0 0 0,1-1 0 0 0,1 0 0 0 0,-6-8 2 0 0,1 0 0 0 0,-1-1 0 0 0,1 1 0 0 0,-1 0 1 0 0,1-1-1 0 0,0 1 0 0 0,0-1 0 0 0,0 0 0 0 0,-1 1 0 0 0,1-1 0 0 0,1 0 0 0 0,-1 0 0 0 0,0 0 0 0 0,0-1 0 0 0,0 1 0 0 0,0 0 0 0 0,1-1 1 0 0,-1 1-1 0 0,0-1 0 0 0,0 0 0 0 0,2 0-2 0 0,-1 0 10 0 0,0 0 0 0 0,0-1 0 0 0,0 1 0 0 0,0-1 0 0 0,0 0 0 0 0,0 0 0 0 0,0 0 0 0 0,-1 0 0 0 0,1 0 0 0 0,0-1 0 0 0,-1 1 0 0 0,1-1-1 0 0,-1 0 1 0 0,1 0 0 0 0,0 0-10 0 0,9-10 100 0 0,-1 0 0 0 0,0-1-1 0 0,0-1 1 0 0,-2 0-1 0 0,1 0 1 0 0,-2 0 0 0 0,0-1-1 0 0,0-2-99 0 0,14-33 38 0 0,11-44-38 0 0,-25 64 95 0 0,-7 23-73 0 0,1 0 0 0 0,-1 0 0 0 0,2 0-1 0 0,-1 0 1 0 0,3-4-22 0 0,-9 22-21 0 0,1-1 0 0 0,1 1 0 0 0,0-1 0 0 0,0 1 1 0 0,1 0-1 0 0,1 0 0 0 0,0 10 21 0 0,-1 14-30 0 0,0-21 30 0 0,2 1 0 0 0,0-1 0 0 0,0 1 0 0 0,2-1 0 0 0,0 0 0 0 0,0 1 0 0 0,1-2 0 0 0,1 1 0 0 0,1 0 0 0 0,0-1 0 0 0,0 0 0 0 0,2 2 0 0 0,-5-11 3 0 0,-1 0-1 0 0,1-1 1 0 0,0 1 0 0 0,0-1-1 0 0,1 1 1 0 0,-1-1 0 0 0,1 0-1 0 0,-1 0 1 0 0,1 0 0 0 0,0-1-1 0 0,0 1 1 0 0,3 0-3 0 0,-4-1 2 0 0,-1-1-1 0 0,1 0 0 0 0,0 0 1 0 0,-1 0-1 0 0,1-1 1 0 0,0 1-1 0 0,0 0 1 0 0,-1-1-1 0 0,1 0 1 0 0,0 0-1 0 0,0 0 1 0 0,0 0-1 0 0,0 0 0 0 0,-1 0 1 0 0,1-1-1 0 0,0 0 1 0 0,0 1-1 0 0,-1-1 1 0 0,1 0-1 0 0,0 0 1 0 0,-1 0-1 0 0,1-1-1 0 0,4-2 22 0 0,0-1 0 0 0,0 1 0 0 0,-1-1 1 0 0,1-1-1 0 0,-1 1 0 0 0,0-1 0 0 0,-1 0 0 0 0,0-1 0 0 0,0 1 0 0 0,0-1 0 0 0,-1 0 0 0 0,1 0 1 0 0,-2 0-1 0 0,1-1 0 0 0,-1 1 0 0 0,0-1 0 0 0,0-3-22 0 0,-2 7 14 0 0,-1 0-1 0 0,0 0 1 0 0,0 0-1 0 0,0 0 1 0 0,0 0-1 0 0,0 0 1 0 0,-2-3-14 0 0,2 3 8 0 0,-1 0 1 0 0,1 1-1 0 0,-1-1 1 0 0,1 0 0 0 0,0 0-1 0 0,1 0 1 0 0,-1-1-9 0 0,3-7 12 0 0,-2 9-5 0 0,0 0 0 0 0,0 0 1 0 0,0 0-1 0 0,-1 0 0 0 0,0 0 0 0 0,1 0 0 0 0,-1 0 0 0 0,0 0 0 0 0,-1 0 0 0 0,1 0 0 0 0,-1-3-7 0 0,-5-10 41 0 0,5 12-28 0 0,-1-1 0 0 0,1 1 0 0 0,0 0 0 0 0,0 0-1 0 0,0-1 1 0 0,0 1 0 0 0,1-3-13 0 0,1-18 52 0 0,0 19-42 0 0,0 1-1 0 0,-1 0 1 0 0,0 0-1 0 0,0 0 1 0 0,-1 0-1 0 0,1-1 1 0 0,-1 1-1 0 0,-1-2-9 0 0,-2-8-6 0 0,2 8-8 0 0,0 0 1 0 0,0 0-1 0 0,-1 0 1 0 0,0 1-1 0 0,-1-3 14 0 0,3 7-4 0 0,-1 0 0 0 0,1 0 0 0 0,0 1 0 0 0,-1-1 0 0 0,1 0 1 0 0,-1 1-1 0 0,1 0 0 0 0,-1-1 0 0 0,0 1 0 0 0,0 0 0 0 0,0 0 0 0 0,1 0 0 0 0,-1 0 0 0 0,0 0 1 0 0,0 0-1 0 0,0 0 0 0 0,-1 1 0 0 0,1-1 0 0 0,0 1 0 0 0,0 0 4 0 0,-4-1-34 0 0,1 0 0 0 0,-1 1 1 0 0,1 0-1 0 0,-1 0 0 0 0,1 0 0 0 0,-1 1 0 0 0,-4 0 34 0 0,8 0-110 0 0,0 0 0 0 0,0-1 0 0 0,0 1 0 0 0,0 0 0 0 0,0 0 0 0 0,0 0 0 0 0,0 0 0 0 0,0 0 0 0 0,1 1 0 0 0,-1-1 0 0 0,0 0 0 0 0,1 1 0 0 0,-1-1 0 0 0,1 1 0 0 0,0 0-1 0 0,-1-1 1 0 0,1 1 0 0 0,0 0 0 0 0,0 0 0 0 0,0 0 0 0 0,0 1 110 0 0,0-3-25 0 0,0 4-440 0 0,-1 0 0 0 0,1 0 0 0 0,0-1 0 0 0,0 1 1 0 0,0 0-1 0 0,0 3 465 0 0,1-6-192 0 0,0 1 1 0 0,0 0 0 0 0,1-1 0 0 0,-1 1 0 0 0,0-1 0 0 0,0 1 0 0 0,1-1 0 0 0,-1 1 0 0 0,1-1 0 0 0,0 1 0 0 0,-1-1 0 0 0,1 1 0 0 0,0-1 0 0 0,0 0 0 0 0,0 1 0 0 0,0-1 0 0 0,0 0-1 0 0,0 0 1 0 0,0 1 0 0 0,1-1 191 0 0,31 22-2377 0 0,3-5-14 0 0</inkml:trace>
  <inkml:trace contextRef="#ctx0" brushRef="#br0" timeOffset="362.719">5222 556 18287 0 0,'-1'-1'836'0'0,"0"-3"-673"0"0,-1 0 0 0 0,1 0 0 0 0,0 0 0 0 0,0-1 0 0 0,1 1 0 0 0,-1 0-1 0 0,1-4-162 0 0,0 7 200 0 0,0-1 1 0 0,-1 1-1 0 0,1 0 0 0 0,0-1 0 0 0,-1 1 0 0 0,1 0 0 0 0,-1 0 0 0 0,1-1 0 0 0,-1 1 0 0 0,0 0 0 0 0,1 0 0 0 0,-1 0 0 0 0,0 0 1 0 0,0 0-1 0 0,0 0 0 0 0,0 0 0 0 0,0 0 0 0 0,0 0 0 0 0,0 0 0 0 0,0 0 0 0 0,0 1 0 0 0,0-1 0 0 0,0 0 0 0 0,-1 1 1 0 0,1-1-1 0 0,0 1 0 0 0,0 0 0 0 0,-1-1 0 0 0,1 1-200 0 0,0 0 517 0 0,-11 4 332 0 0,7-1-746 0 0,0 0 0 0 0,0 1-1 0 0,1 0 1 0 0,0 0 0 0 0,0 0-1 0 0,0 0 1 0 0,0 1-1 0 0,1-1 1 0 0,-1 1 0 0 0,1 0-1 0 0,-1 4-102 0 0,-15 19 182 0 0,15-24-176 0 0,0 1 0 0 0,1-1-1 0 0,0 1 1 0 0,0 0 0 0 0,0 0-1 0 0,1 0 1 0 0,-1 0 0 0 0,1 1 0 0 0,1-1-1 0 0,-1 1 1 0 0,1-1 0 0 0,0 1-1 0 0,0 0 1 0 0,0-1 0 0 0,1 1 0 0 0,0 0-1 0 0,0 0 1 0 0,0-1 0 0 0,1 1-1 0 0,0 0 1 0 0,1 2-6 0 0,2 11 0 0 0,-1-1 0 0 0,0 4 0 0 0,-3-19 3 0 0,1 0-1 0 0,0-1 0 0 0,0 1 1 0 0,0 0-1 0 0,0 0 1 0 0,0-1-1 0 0,1 1 1 0 0,-1-1-1 0 0,1 1 1 0 0,-1-1-1 0 0,1 0 0 0 0,0 1-2 0 0,26 25 35 0 0,-25-25-35 0 0,1 0-29 0 0,0 0-1 0 0,0-1 1 0 0,0 1-1 0 0,0-1 1 0 0,0 0-1 0 0,0 0 1 0 0,1-1-1 0 0,-1 1 0 0 0,0-1 1 0 0,1 0-1 0 0,1 0 30 0 0,2 0-537 0 0,0 0 0 0 0,-1 0-1 0 0,1-1 1 0 0,0 0-1 0 0,0 0 1 0 0,4-1 537 0 0,17-4-9202 0 0</inkml:trace>
  <inkml:trace contextRef="#ctx0" brushRef="#br0" timeOffset="747.75">5648 420 20471 0 0,'0'0'464'0'0,"0"0"68"0"0,2-1 34 0 0,10-9-31 0 0,-12 10-398 0 0,0-1 0 0 0,1 1 0 0 0,-1 0 0 0 0,1-1 0 0 0,-1 1 0 0 0,1 0 0 0 0,-1-1 0 0 0,1 1 0 0 0,-1 0 0 0 0,1 0 0 0 0,-1 0 0 0 0,1-1 0 0 0,-1 1 0 0 0,1 0 0 0 0,-1 0 0 0 0,1 0 0 0 0,-1 0 0 0 0,1 0 0 0 0,0 0 0 0 0,-1 0 0 0 0,1 0 0 0 0,-1 0 0 0 0,1 0 0 0 0,-1 0 0 0 0,1 0 0 0 0,0 1-137 0 0,2 2 90 0 0,-1 1 1 0 0,1 0-1 0 0,-1 0 0 0 0,0 0 1 0 0,0 0-1 0 0,-1 0 0 0 0,1 0 1 0 0,-1 0-1 0 0,1 2-90 0 0,6 43 560 0 0,-2-13 0 0 0,-5-32-500 0 0,-1 1 0 0 0,0-1 0 0 0,0 0 0 0 0,0 0 0 0 0,0 0 0 0 0,-1 1 0 0 0,0-1 0 0 0,0 0-60 0 0,0 1 67 0 0,1 0 1 0 0,-1 0-1 0 0,1 0 0 0 0,0 0 0 0 0,0 3-67 0 0,2 11 192 0 0,0-9-124 0 0,-1-1 0 0 0,-1 1 0 0 0,0 0 0 0 0,0 4-68 0 0,-1-5-9 0 0,1 1 0 0 0,0-1-1 0 0,1 0 1 0 0,0 0 0 0 0,1 1 9 0 0,0-1 92 0 0,-1 0 1 0 0,-1 1 0 0 0,1-1-1 0 0,-1 5-92 0 0,-1-11-11 0 0,1 1-1 0 0,-1 0 1 0 0,1-1-1 0 0,0 1 1 0 0,1 0-1 0 0,-1-1 1 0 0,1 1-1 0 0,-1 0 0 0 0,1-1 1 0 0,0 1-1 0 0,2 3 12 0 0,-3-6-159 0 0,1 0 0 0 0,-1 0 0 0 0,1 0 0 0 0,-1 0 0 0 0,0 0 0 0 0,0 0 0 0 0,0 0 0 0 0,0 0 0 0 0,0 0 0 0 0,0 1 0 0 0,0-1 0 0 0,0 0 0 0 0,0 0 0 0 0,0 0 0 0 0,0 0 0 0 0,-1 0 0 0 0,1 0 0 0 0,0 0 0 0 0,-1 0 0 0 0,1 0 0 0 0,-1 1 159 0 0,-2 6-6011 0 0,2-1-2691 0 0</inkml:trace>
  <inkml:trace contextRef="#ctx0" brushRef="#br0" timeOffset="1101.551">6021 342 23583 0 0,'0'0'539'0'0,"0"0"77"0"0,0 0 31 0 0,0 0-81 0 0,0 8-350 0 0,-8 38 226 0 0,12-5-20 0 0,-2-32-342 0 0,-1 0 0 0 0,0 1 0 0 0,-1-1 0 0 0,-1 8-80 0 0,0-3 46 0 0,-2 15 257 0 0,1 1 0 0 0,1 0 0 0 0,2 0-1 0 0,2 8-302 0 0,-1 4 220 0 0,-2-32-173 0 0,1 0-1 0 0,0 0 1 0 0,0-1 0 0 0,0 1 0 0 0,2-1-1 0 0,0 3-46 0 0,-2-8 16 0 0,0 0-1 0 0,-1 0 1 0 0,1 0-1 0 0,-1 0 0 0 0,0 0 1 0 0,0 0-1 0 0,0 0 1 0 0,-1 0-1 0 0,1 1-15 0 0,-2 12 207 0 0,2-15-102 0 0,0-2 3 0 0,0 0 17 0 0,0 0 10 0 0,0 0 1 0 0,-7-13 85 0 0,6 12-214 0 0,1 0-1 0 0,-1 0 1 0 0,1-1-1 0 0,0 1 1 0 0,0 0-1 0 0,-1 0 1 0 0,1 0-1 0 0,0 0 1 0 0,0 0-1 0 0,0-1 1 0 0,0 1-1 0 0,0 0 1 0 0,1 0-1 0 0,-1 0 1 0 0,0 0-1 0 0,0 0 1 0 0,1 0-1 0 0,-1-1 0 0 0,1 1 1 0 0,-1 0-1 0 0,1 0 1 0 0,0 0-7 0 0,4-16 76 0 0,-4-12 35 0 0,-1 20-67 0 0,0 0 0 0 0,1 0 0 0 0,0 0 0 0 0,2-8-44 0 0,-1 8 33 0 0,-1 0 0 0 0,1-1 1 0 0,-2 1-1 0 0,1-4-33 0 0,-1 4 23 0 0,1 0-1 0 0,0 0 1 0 0,0 0 0 0 0,1 0-1 0 0,0-1-22 0 0,3-3 3 0 0,-2 0-1 0 0,0 0 0 0 0,-1-1 0 0 0,0 1 0 0 0,0-14-2 0 0,-2 12 7 0 0,1 0 0 0 0,0 0-1 0 0,1 0 1 0 0,1 0 0 0 0,0 0 0 0 0,1 0 0 0 0,1 1-1 0 0,0 0 1 0 0,1 0 0 0 0,0 0 0 0 0,6-7-7 0 0,-11 14 30 0 0,-1 6-32 0 0,1 0 0 0 0,-1 0 0 0 0,0 1 0 0 0,0-1 0 0 0,1 0 1 0 0,-1 0-1 0 0,0 0 0 0 0,1 1 0 0 0,-1-1 0 0 0,1 0 0 0 0,-1 0 1 0 0,1 1-1 0 0,-1-1 0 0 0,1 0 0 0 0,-1 1 0 0 0,1-1 0 0 0,0 1 1 0 0,-1-1-1 0 0,1 1 0 0 0,0-1 0 0 0,-1 1 0 0 0,1-1 0 0 0,0 1 0 0 0,0 0 1 0 0,0-1-1 0 0,-1 1 0 0 0,1 0 0 0 0,0 0 0 0 0,0-1 0 0 0,1 1 2 0 0,-2 1-5 0 0,1-1 1 0 0,-1 1-1 0 0,1-1 0 0 0,0 1 0 0 0,-1-1 0 0 0,1 1 0 0 0,-1-1 0 0 0,1 1 0 0 0,-1 0 0 0 0,0-1 0 0 0,1 1 0 0 0,-1 0 0 0 0,1-1 0 0 0,-1 1 0 0 0,0 0 5 0 0,2 2-10 0 0,6 6-20 0 0,-4-4 21 0 0,1 0 1 0 0,-1 0 0 0 0,-1 0 0 0 0,1 0 0 0 0,-1 1 0 0 0,1-1 0 0 0,-1 1 0 0 0,-1 0 0 0 0,1 0 0 0 0,-1 0-1 0 0,1 6 9 0 0,-1 3-2 0 0,1-1-1 0 0,1 0 0 0 0,0 0 1 0 0,1-1-1 0 0,1 2 3 0 0,-2-4 0 0 0,0-1 0 0 0,-1 1 0 0 0,1 5 0 0 0,5 18 0 0 0,-6-26 0 0 0,-2-5 0 0 0,1 1 0 0 0,-1-1 0 0 0,0 1 0 0 0,0 0 0 0 0,0-1 0 0 0,-1 1 0 0 0,1 0 0 0 0,-1 0 0 0 0,0-1 0 0 0,0 1 0 0 0,-1 2 0 0 0,0 2 0 0 0,-3 15 0 0 0,-2 0 0 0 0,-5 17 0 0 0,8-34 2 0 0,0 0-1 0 0,-1-1 1 0 0,1 1 0 0 0,-1-1 0 0 0,0 0-1 0 0,0 0 1 0 0,-1-1 0 0 0,1 1 0 0 0,-1-1-1 0 0,0 0 1 0 0,-1 0 0 0 0,1-1-1 0 0,0 1 1 0 0,-5 1-2 0 0,-9 4-108 0 0,1 0 0 0 0,-1-2 0 0 0,-20 6 108 0 0,15-7-1124 0 0,-21 4 1124 0 0,38-9-511 0 0,0 0 0 0 0,-1 0 0 0 0,1-1-1 0 0,-1 0 1 0 0,1 0 0 0 0,-1 0 0 0 0,1-1 0 0 0,-1-1 511 0 0,-6-2-1455 0 0</inkml:trace>
  <inkml:trace contextRef="#ctx0" brushRef="#br0" timeOffset="1464.826">6908 310 21967 0 0,'1'-6'119'0'0,"0"4"30"0"0,-1-1 0 0 0,1 0 0 0 0,-1 1 0 0 0,1-1 1 0 0,-1 0-1 0 0,0 1 0 0 0,0-1 0 0 0,-1 0 0 0 0,1 1 0 0 0,0-1 0 0 0,-1 0 1 0 0,0 1-1 0 0,1-1 0 0 0,-1 0-149 0 0,-4-10 216 0 0,5 12-196 0 0,0 0 0 0 0,0 0 0 0 0,-1 0 0 0 0,1 0 0 0 0,0 0 0 0 0,0 0 0 0 0,-1 0 1 0 0,1 0-1 0 0,-1 0 0 0 0,1 0 0 0 0,-1 0 0 0 0,1 0 0 0 0,-1 1 0 0 0,0-1 0 0 0,1 0 0 0 0,-1 0 1 0 0,0 1-1 0 0,0-1 0 0 0,1 0 0 0 0,-1 1 0 0 0,0-1 0 0 0,0 1 0 0 0,0-1 0 0 0,0 1 0 0 0,0-1 0 0 0,0 1 1 0 0,0-1-21 0 0,-1 1 95 0 0,1-1 1 0 0,-1 1-1 0 0,0 0 1 0 0,1-1-1 0 0,-1 1 1 0 0,1 0-1 0 0,-1 0 1 0 0,0 0-1 0 0,1 0 1 0 0,-1 0-1 0 0,0 0 1 0 0,1 1-1 0 0,-1-1 1 0 0,0 1-1 0 0,1-1 1 0 0,-1 1-1 0 0,1-1 1 0 0,-1 1-1 0 0,1 0 1 0 0,-1 0-1 0 0,1 0 1 0 0,0 0-1 0 0,-1 0 1 0 0,1 0-96 0 0,-4 2 34 0 0,-2 2 43 0 0,1 0 0 0 0,-1 0 0 0 0,2 1 0 0 0,-1-1 0 0 0,0 1 0 0 0,1 1 0 0 0,0-1 0 0 0,0 2-77 0 0,-11 17 418 0 0,-6 15-418 0 0,14-25 85 0 0,-10 20 49 0 0,1 0 1 0 0,2 1 0 0 0,-2 12-135 0 0,10-25 30 0 0,1 0 1 0 0,1 1 0 0 0,1 0 0 0 0,1-1 0 0 0,1 1 0 0 0,1 0-31 0 0,1-9 175 0 0,0 0 0 0 0,2 0-1 0 0,0 0 1 0 0,3 13-175 0 0,-3-21-408 0 0,1 1 0 0 0,0-1 0 0 0,0 0 0 0 0,0 0 0 0 0,4 6 408 0 0,-4-8-1326 0 0,1-1 0 0 0,-1 1 0 0 0,1-1 0 0 0,0 0-1 0 0,1 1 1327 0 0,16 11-9011 0 0</inkml:trace>
  <inkml:trace contextRef="#ctx0" brushRef="#br0" timeOffset="1818.658">7271 478 21191 0 0,'0'0'480'0'0,"0"0"-419"0"0,0 0 0 0 0,0 0 0 0 0,0-1 0 0 0,-1 1 0 0 0,1 0 0 0 0,0 0 0 0 0,0 0 0 0 0,0-1 0 0 0,0 1 0 0 0,-1 0 0 0 0,1 0 0 0 0,0 0-1 0 0,0-1 1 0 0,-1 1 0 0 0,1 0 0 0 0,0 0 0 0 0,0 0 0 0 0,-1 0 0 0 0,1 0 0 0 0,0 0 0 0 0,0 0 0 0 0,-1-1 0 0 0,1 1 0 0 0,0 0 0 0 0,0 0 0 0 0,-1 0-1 0 0,1 0 1 0 0,0 0 0 0 0,-1 0 0 0 0,1 0-61 0 0,-2 2 52 0 0,-1-1-1 0 0,1 1 1 0 0,0-1-1 0 0,0 1 1 0 0,0 0 0 0 0,0-1-1 0 0,0 1 1 0 0,0 0-1 0 0,1 0 1 0 0,-1 1-1 0 0,1-1 1 0 0,-1 0-1 0 0,1 0 1 0 0,0 1 0 0 0,0-1-1 0 0,-1 3-51 0 0,-3 9 728 0 0,0 0 0 0 0,-1 9-728 0 0,3-12 203 0 0,-2 9 124 0 0,0-1-1 0 0,2 1 0 0 0,0 0 1 0 0,2 0-1 0 0,0 10-326 0 0,0 13 0 0 0,0-10 0 0 0,2-1 0 0 0,4 31 0 0 0,-4-47-15 0 0,2 5 102 0 0,-2-19 284 0 0,-1-2 117 0 0,0 0 21 0 0,0 0-66 0 0,1-2-424 0 0,-1 0 0 0 0,0-1 0 0 0,0 1 1 0 0,0 0-1 0 0,0-1 0 0 0,-1 1 0 0 0,1 0 1 0 0,0-1-1 0 0,-2-1-19 0 0,-1-15-8 0 0,3-25 14 0 0,0-51 27 0 0,4 1 0 0 0,5-19-33 0 0,-4 77 400 0 0,11-66 920 0 0,-11 83-1306 0 0,0 0-1 0 0,1 0 1 0 0,0 1 0 0 0,4-6-14 0 0,-8 21-101 0 0,1 0 1 0 0,-1 0-1 0 0,1 0 1 0 0,-1 0-1 0 0,1 0 1 0 0,0 0 0 0 0,3-1 100 0 0,-5 3-55 0 0,1-1-201 0 0,7 4-241 0 0,-7-1 490 0 0,0-1 0 0 0,0 1-1 0 0,-1 1 1 0 0,1-1 0 0 0,0 0 0 0 0,0 0-1 0 0,-1 1 1 0 0,1-1 0 0 0,-1 1 0 0 0,1-1 0 0 0,-1 1-1 0 0,0 0 1 0 0,1-1 0 0 0,-1 1 0 0 0,1 2 7 0 0,0 0-11 0 0,-1 0-1 0 0,1 1 1 0 0,-1-1 0 0 0,0 0 0 0 0,0 1 0 0 0,0-1 0 0 0,0 4 11 0 0,0 4-12 0 0,-1 0-1 0 0,-1 0 1 0 0,0 0-1 0 0,0-1 1 0 0,-3 10 12 0 0,-1-6 0 0 0,0 0 0 0 0,-1 0 0 0 0,0-1 0 0 0,-1 1 0 0 0,-9 12 0 0 0,12-21 6 0 0,-1 1-1 0 0,0-1 1 0 0,-1 0-1 0 0,-2 2-5 0 0,-8 9-166 0 0,10-11-420 0 0,0 0-1 0 0,-1-1 1 0 0,0 1 0 0 0,-1-1-1 0 0,-5 3 587 0 0,5-3-1441 0 0,-10 6-7769 0 0</inkml:trace>
  <inkml:trace contextRef="#ctx0" brushRef="#br0" timeOffset="2204.294">7495 376 20703 0 0,'3'-3'316'0'0,"1"0"0"0"0,-1 0 0 0 0,1 0 0 0 0,-1 0-1 0 0,0-1 1 0 0,-1 0 0 0 0,3-3-316 0 0,-3 4 100 0 0,0 1-1 0 0,0 0 1 0 0,0 1-1 0 0,0-1 1 0 0,0 0-1 0 0,0 0 1 0 0,0 1-1 0 0,1 0 1 0 0,-1-1-1 0 0,1 1 1 0 0,-1 0-1 0 0,1 0 1 0 0,-1 0-1 0 0,1 0 1 0 0,0 1-1 0 0,-1-1 1 0 0,1 1 0 0 0,0-1-1 0 0,-1 1 1 0 0,1 0-1 0 0,0 0 1 0 0,0 1-1 0 0,-1-1 1 0 0,1 0-100 0 0,2 1 190 0 0,1-1 0 0 0,-1 1 0 0 0,0 0 0 0 0,-1 1 0 0 0,1-1 0 0 0,0 1 0 0 0,0 0 0 0 0,0 0 0 0 0,-1 0 0 0 0,1 1 0 0 0,-1-1 0 0 0,3 3-190 0 0,2 3 39 0 0,-1 0-1 0 0,0 0 0 0 0,0 1 1 0 0,-1 0-1 0 0,0 0 0 0 0,0 1 1 0 0,0 1-39 0 0,-5-6 19 0 0,0 0-1 0 0,0-1 1 0 0,0 1 0 0 0,0 0 0 0 0,-1 0 0 0 0,0 0 0 0 0,0 0 0 0 0,-1 1 0 0 0,1-1 0 0 0,-1 0 0 0 0,0 0 0 0 0,0 0 0 0 0,-1 0 0 0 0,1 0 0 0 0,-1 1 0 0 0,0-1 0 0 0,-1 0-19 0 0,-2 7 26 0 0,0-1 1 0 0,0 0 0 0 0,-2 0-1 0 0,1-1 1 0 0,-1 0 0 0 0,-6 8-27 0 0,-10 11 149 0 0,-16 14-149 0 0,27-30 23 0 0,-14 20 22 0 0,18-23-34 0 0,0-1-1 0 0,0 0 1 0 0,0-1 0 0 0,-2 1-11 0 0,-26 29 64 0 0,36-37-59 0 0,-1-1 0 0 0,1 0 0 0 0,-1 1 0 0 0,0-1 0 0 0,1 0 0 0 0,-1 1 0 0 0,1-1 0 0 0,-1 0 0 0 0,1 0 0 0 0,-1 1 0 0 0,1-1 0 0 0,-1 0 0 0 0,1 0 0 0 0,-1 0 0 0 0,1 0 0 0 0,-1 0 0 0 0,1 0 0 0 0,0 0-5 0 0,18 1 133 0 0,0-1 0 0 0,1-1 0 0 0,-1-1 0 0 0,0-1 0 0 0,0-1 0 0 0,2 0-133 0 0,8-2-162 0 0,30-8-75 0 0,-1-3 0 0 0,10-6 237 0 0,-65 22-40 0 0,85-33-2852 0 0,-70 26 953 0 0</inkml:trace>
  <inkml:trace contextRef="#ctx0" brushRef="#br0" timeOffset="2205.294">7991 41 21191 0 0,'-1'-8'564'0'0,"1"7"-408"0"0,0-1 0 0 0,0 0 1 0 0,0 0-1 0 0,0 1 0 0 0,0-1 1 0 0,0 0-1 0 0,0 1 0 0 0,1-1 1 0 0,-1 0-1 0 0,1 0-156 0 0,3-5 181 0 0,-4 7-159 0 0,0-1-1 0 0,0 1 0 0 0,1 0 0 0 0,-1-1 1 0 0,0 1-1 0 0,1-1 0 0 0,-1 1 1 0 0,0 0-1 0 0,1-1 0 0 0,-1 1 1 0 0,0 0-1 0 0,1 0 0 0 0,-1-1 0 0 0,1 1 1 0 0,-1 0-1 0 0,1 0 0 0 0,-1 0 1 0 0,1-1-1 0 0,-1 1 0 0 0,1 0 0 0 0,-1 0 1 0 0,1 0-1 0 0,-1 0 0 0 0,1 0 1 0 0,-1 0-1 0 0,1 0 0 0 0,-1 0 1 0 0,1 0-1 0 0,-1 0 0 0 0,0 0 0 0 0,1 0 1 0 0,-1 1-1 0 0,1-1 0 0 0,-1 0 1 0 0,1 0-22 0 0,0 1 140 0 0,6 0 156 0 0,0 1 1 0 0,-1 1 0 0 0,1-1 0 0 0,-1 1-1 0 0,0 0 1 0 0,1 0 0 0 0,-1 1-1 0 0,-1 0 1 0 0,1 0 0 0 0,-1 0 0 0 0,3 3-297 0 0,9 9 8 0 0,-2 1 1 0 0,13 15-9 0 0,-9-5 396 0 0,0 2 0 0 0,-2 0 1 0 0,-1 0-1 0 0,-1 2 0 0 0,5 15-396 0 0,-11-22 3 0 0,-1 2 0 0 0,-1-1 0 0 0,-1 1 0 0 0,-1 0 0 0 0,-1 0-1 0 0,-1 3-2 0 0,-1 7 0 0 0,-2 0 0 0 0,-1 0-1 0 0,-2-1 1 0 0,-2 11 0 0 0,2-30 0 0 0,0 0 0 0 0,-1 0 0 0 0,0 0 0 0 0,-2 0 0 0 0,0-1 0 0 0,0 0 0 0 0,-1 0 0 0 0,-1 0 0 0 0,-1-1 0 0 0,0 0 0 0 0,-1-1 0 0 0,0 0 0 0 0,-11 10 0 0 0,7-9-224 0 0,-25 22 720 0 0,-1-2-496 0 0,26-23-965 0 0,-1 0 0 0 0,-1-1 0 0 0,1-1 0 0 0,-16 7 965 0 0,10-8-2020 0 0</inkml:trace>
  <inkml:trace contextRef="#ctx0" brushRef="#br0" timeOffset="2552.016">8596 123 18575 0 0,'1'-10'361'0'0,"1"2"166"0"0,-1 0 1 0 0,1 1 0 0 0,1-1-1 0 0,1-4-527 0 0,-3 11 233 0 0,-1-1-1 0 0,1 0 0 0 0,0 0 1 0 0,0 0-1 0 0,1 0 1 0 0,-1 1-1 0 0,0-1 1 0 0,1 1-1 0 0,-1-1 1 0 0,1 1-1 0 0,-1-1 1 0 0,1 1-1 0 0,-1 0 1 0 0,1 0-1 0 0,0 0 0 0 0,0 0 1 0 0,0 0-1 0 0,0 0 1 0 0,0 0-1 0 0,0 1-232 0 0,0-1 70 0 0,0 1-1 0 0,0 1 0 0 0,0-1 1 0 0,0 0-1 0 0,-1 0 0 0 0,1 1 1 0 0,0-1-1 0 0,0 1 1 0 0,0 0-1 0 0,0-1 0 0 0,0 1 1 0 0,-1 0-1 0 0,1 0 0 0 0,0 0 1 0 0,-1 0-1 0 0,3 2-69 0 0,24 21 786 0 0,-17-10-786 0 0,-1-1 0 0 0,-1 2 0 0 0,0-1 0 0 0,-1 1 0 0 0,3 9 0 0 0,6 8 47 0 0,-6-8 53 0 0,-1 0 0 0 0,0 0 0 0 0,-2 1 0 0 0,-1 0 0 0 0,-1 0 0 0 0,-1 1 0 0 0,-1 0 0 0 0,-1 0 0 0 0,-2 0 0 0 0,0 0 1 0 0,-2 0-1 0 0,-1 0 0 0 0,-1 0 0 0 0,-1 0 0 0 0,-1-1 0 0 0,-2 1 0 0 0,0-1 0 0 0,-2-1 0 0 0,0 1 0 0 0,-10 16-100 0 0,8-19 0 0 0,3-7 0 0 0,1 0 0 0 0,-2 0 0 0 0,0-1 0 0 0,0 0 0 0 0,-8 8 0 0 0,-17 12-320 0 0,20-21-1349 0 0,-1-1 0 0 0,0 0 0 0 0,-1-1 0 0 0,-10 5 1669 0 0,-8-1-2556 0 0</inkml:trace>
  <inkml:trace contextRef="#ctx0" brushRef="#br0" timeOffset="2921.496">9400 506 17503 0 0,'3'-8'1831'0'0,"14"-19"934"0"0,-16 25-2387 0 0,1 0 0 0 0,-1 0 0 0 0,1 0 0 0 0,-1 1 0 0 0,1-1 0 0 0,0 0 0 0 0,0 1 0 0 0,0 0 0 0 0,0-1 0 0 0,0 1 0 0 0,1-1-378 0 0,-2 2 802 0 0,1-1-39 0 0,11-13 230 0 0,-11 13-820 0 0,-2 1-27 0 0,0 0-42 0 0,0 0-1424 0 0,-1 0-5448 0 0,-2 0-2318 0 0</inkml:trace>
  <inkml:trace contextRef="#ctx0" brushRef="#br0" timeOffset="3285.094">9315 848 19295 0 0,'0'0'884'0'0,"0"0"-24"0"0,0 2-550 0 0,-7 10-277 0 0,6-10-6 0 0,-1 1 1 0 0,1 0 0 0 0,-1-1 0 0 0,1 1 0 0 0,0 0 0 0 0,-1 2-28 0 0,-10 46 3608 0 0,7-33-2343 0 0,0 0-1 0 0,1 4-1264 0 0,3-8 240 0 0,-1 0-1 0 0,-1 0 1 0 0,0 0 0 0 0,-1 0 0 0 0,-1 0-1 0 0,-3 5-239 0 0,-5 23 44 0 0,10-33-164 0 0,3-7 64 0 0,-1 0 1 0 0,1 0-1 0 0,-1-1 1 0 0,0 1-1 0 0,0 0 1 0 0,0 0-1 0 0,0-1 1 0 0,0 1-1 0 0,0 0 56 0 0,-11 6-397 0 0</inkml:trace>
  <inkml:trace contextRef="#ctx0" brushRef="#br0" timeOffset="4727.059">11483 474 5984 0 0,'4'-7'622'0'0,"-3"4"-19"0"0,1 0-1 0 0,-1 0 0 0 0,1 0 0 0 0,0 1 0 0 0,0-1 0 0 0,0 1 0 0 0,0-1 1 0 0,1 1-1 0 0,-1 0 0 0 0,1 0 0 0 0,-1 0 0 0 0,1 0 0 0 0,0 0 0 0 0,-1 0 1 0 0,4 0-603 0 0,9-5 4447 0 0,0 0 0 0 0,11-2-4447 0 0,-13 4-354 0 0,8-3 588 0 0,1 2-1 0 0,-1 0 0 0 0,1 2 1 0 0,-1 0-1 0 0,1 2 0 0 0,21-1-233 0 0,-41 3-6172 0 0,-2 0-2163 0 0</inkml:trace>
  <inkml:trace contextRef="#ctx0" brushRef="#br0" timeOffset="4728.059">11408 650 16847 0 0,'0'0'770'0'0,"0"0"-18"0"0,0 0-355 0 0,0 0 279 0 0,2 0 175 0 0,36-1 2633 0 0,17-5-3484 0 0,21 0 801 0 0,91-6-1653 0 0,-137 10-532 0 0,-1-1 0 0 0,22-6 1384 0 0,1-4-1439 0 0</inkml:trace>
  <inkml:trace contextRef="#ctx0" brushRef="#br0" timeOffset="4008.715">10308 618 18023 0 0,'0'0'407'0'0,"-6"-1"42"0"0,3 2 502 0 0,3 1 2053 0 0,1 3-2802 0 0,0 1 0 0 0,-1-1 0 0 0,1 0 0 0 0,-1 1 0 0 0,0-1 0 0 0,0 0-1 0 0,-1 1 1 0 0,0 3-202 0 0,-1 20 613 0 0,-1 131 1372 0 0,2-149-1843 0 0,0 1 0 0 0,-1-1 0 0 0,0 0 0 0 0,-2 7-142 0 0,-5 20 336 0 0,-7 70 349 0 0,16-106-671 0 0,-1 0 0 0 0,1 0 0 0 0,0 1 0 0 0,1-1 0 0 0,-1 0-1 0 0,0 0 1 0 0,1 0 0 0 0,-1 2-14 0 0,3 11 629 0 0,4-19-374 0 0,-7 2-222 0 0,1 0 0 0 0,-1 0-1 0 0,1-1 1 0 0,-1 1 0 0 0,0 0-1 0 0,1 0 1 0 0,-1 0 0 0 0,0 0 0 0 0,0 0-1 0 0,-1-1 1 0 0,1 1-33 0 0,0-10 120 0 0,1-8 88 0 0,0 0 0 0 0,-1-1 0 0 0,-1-1-208 0 0,-1-26 248 0 0,0 0-71 0 0,0 23-111 0 0,2-17-66 0 0,3-31 60 0 0,-2 21 65 0 0,3 0 1 0 0,2 0 0 0 0,2 1-126 0 0,18-85 16 0 0,-18 103 21 0 0,1 2-1 0 0,13-30-36 0 0,-20 54 2 0 0,1 1 1 0 0,-1-1-1 0 0,1 1 0 0 0,1 0 0 0 0,-1 0 0 0 0,1 0 0 0 0,2-2-2 0 0,3 2 0 0 0,-8 6-2 0 0,0 0 0 0 0,0 0 1 0 0,0 0-1 0 0,0 0 0 0 0,0 0 0 0 0,0 0 0 0 0,1 0 0 0 0,-1 0 0 0 0,0 1 1 0 0,0-1-1 0 0,0 0 0 0 0,0 1 0 0 0,0-1 0 0 0,-1 1 0 0 0,1-1 1 0 0,0 1-1 0 0,0-1 0 0 0,0 1 0 0 0,0-1 0 0 0,0 1 0 0 0,-1 0 1 0 0,2 0 1 0 0,-1 1-22 0 0,1 0 0 0 0,-1 1 0 0 0,1-1 0 0 0,-1 1 0 0 0,1-1 0 0 0,-1 1 0 0 0,0-1 0 0 0,0 1 0 0 0,0 0 22 0 0,1 6-47 0 0,0 1 0 0 0,-1-1 1 0 0,0 1-1 0 0,0-1 0 0 0,-1 2 47 0 0,0 12 0 0 0,-1 0 0 0 0,0 0 0 0 0,-2 0 0 0 0,-4 17 0 0 0,1-17 0 0 0,5-15 0 0 0,0-1 0 0 0,-1 0 0 0 0,0 1 0 0 0,0-1 0 0 0,-1 0 0 0 0,0 0 0 0 0,0-1 0 0 0,-1 1 0 0 0,-2 4 0 0 0,5-10 1 0 0,-22 27-74 0 0,0-1 1 0 0,-11 7 72 0 0,29-30-151 0 0,0 0-1 0 0,-1 0 1 0 0,0 0-1 0 0,0-1 1 0 0,0 0 0 0 0,-4 1 151 0 0,-8 4-740 0 0,14-6 375 0 0,0-1 0 0 0,1 1 0 0 0,-1-1 1 0 0,0 0-1 0 0,0 0 0 0 0,0-1 0 0 0,0 1 0 0 0,0-1 0 0 0,-3 0 365 0 0,5 0-2885 0 0,2 0-5737 0 0</inkml:trace>
  <inkml:trace contextRef="#ctx0" brushRef="#br0" timeOffset="4387.884">10562 443 2304 0 0,'28'-26'1426'0'0,"-19"18"2018"0"0,1 1 0 0 0,0 0 1 0 0,10-5-3445 0 0,-14 9 1222 0 0,0 0 0 0 0,-1 1 0 0 0,1 0 0 0 0,0 0 0 0 0,1 0 0 0 0,-1 1 0 0 0,0 0 0 0 0,1 0-1222 0 0,-2 0 63 0 0,-1 1 0 0 0,0 0-1 0 0,0 1 1 0 0,1-1 0 0 0,-1 1-1 0 0,0-1 1 0 0,4 3-63 0 0,-4-2 82 0 0,0 0 0 0 0,-1 1 0 0 0,1 0 0 0 0,-1 0 0 0 0,0 0 0 0 0,0 0 0 0 0,1 0 0 0 0,-1 1 0 0 0,-1-1-1 0 0,1 1 1 0 0,0 0 0 0 0,-1 0 0 0 0,1 0 0 0 0,-1 0 0 0 0,0 1 0 0 0,0-1 0 0 0,0 0 0 0 0,-1 1 0 0 0,1-1 0 0 0,-1 1 0 0 0,0 0 0 0 0,1 0 0 0 0,-2-1 0 0 0,1 1 0 0 0,0 0 0 0 0,-1 0-82 0 0,1 4 26 0 0,-1-1 0 0 0,0 0 0 0 0,0 0 0 0 0,-1 0 0 0 0,1 0 0 0 0,-1 0 0 0 0,-1 0 0 0 0,0 0 0 0 0,0 0 0 0 0,0 0 0 0 0,-1 0 0 0 0,0-1 0 0 0,-3 6-26 0 0,-25 36 115 0 0,-1-2 0 0 0,-3-1 0 0 0,-1-2 0 0 0,-13 9-115 0 0,14-16 249 0 0,35-36-214 0 0,0 0 0 0 0,-1 0 0 0 0,1 0-1 0 0,0 0 1 0 0,0 1 0 0 0,-1-1-1 0 0,1 0 1 0 0,0 0 0 0 0,0 0-1 0 0,0 1 1 0 0,0-1 0 0 0,-1 0-1 0 0,1 0 1 0 0,0 0 0 0 0,0 1 0 0 0,0-1-1 0 0,0 0 1 0 0,0 0 0 0 0,0 1-1 0 0,0-1 1 0 0,0 0 0 0 0,0 0-1 0 0,-1 1 1 0 0,1-1 0 0 0,0 0-1 0 0,0 0 1 0 0,0 1 0 0 0,0-1 0 0 0,1 0-1 0 0,-1 0 1 0 0,0 1 0 0 0,0-1-1 0 0,0 0 1 0 0,0 1-35 0 0,9 2 300 0 0,17-1-437 0 0,-23-2 242 0 0,12-1-44 0 0,0-1 0 0 0,-1 0 0 0 0,15-4-61 0 0,3-1 104 0 0,5 0-581 0 0,0-3-1 0 0,24-9 478 0 0,-4-2-8279 0 0,-26 10-310 0 0</inkml:trace>
  <inkml:trace contextRef="#ctx0" brushRef="#br0" timeOffset="20121.578">261 1445 14280 0 0,'-1'-2'114'0'0,"0"0"1"0"0,0 0 0 0 0,0 0 0 0 0,0 0 0 0 0,-1 0 0 0 0,1 0 0 0 0,-1 0-1 0 0,1 1 1 0 0,-1-1 0 0 0,0 1 0 0 0,0-1 0 0 0,1 1 0 0 0,-1 0 0 0 0,0 0-1 0 0,0-1 1 0 0,0 1 0 0 0,0 1 0 0 0,-1-1 0 0 0,1 0 0 0 0,0 0-1 0 0,0 1 1 0 0,0-1 0 0 0,-1 1 0 0 0,1 0 0 0 0,0 0 0 0 0,-1 0 0 0 0,1 0-1 0 0,0 0 1 0 0,0 0 0 0 0,-1 1 0 0 0,1-1 0 0 0,0 1 0 0 0,0-1 0 0 0,-1 1-1 0 0,1 0 1 0 0,0 0 0 0 0,0 0 0 0 0,0 0 0 0 0,0 0 0 0 0,0 1 0 0 0,1-1-1 0 0,-2 1-114 0 0,-7 6 296 0 0,0 0 0 0 0,1 1 0 0 0,0 1 0 0 0,0-1 0 0 0,1 2 0 0 0,1-1-1 0 0,-1 1 1 0 0,2 0 0 0 0,-1 0 0 0 0,2 1 0 0 0,-1 0 0 0 0,0 4-296 0 0,-9 28 880 0 0,2 1 1 0 0,-6 36-881 0 0,12-50 240 0 0,0 4 125 0 0,0-1-1 0 0,3 1 0 0 0,-1 32-364 0 0,4-55 0 0 0,2 0-1 0 0,-1 0 1 0 0,2-1 0 0 0,-1 1-1 0 0,2-1 1 0 0,-1 1 0 0 0,2-1-1 0 0,-1 0 1 0 0,2 0-1 0 0,-1 0 1 0 0,2-1 0 0 0,-1 1-1 0 0,5 5 1 0 0,-6-11-365 0 0,1 0 0 0 0,-1 0-1 0 0,1-1 1 0 0,0 1 0 0 0,0-1-1 0 0,0 0 1 0 0,6 2 365 0 0,16 9-8378 0 0</inkml:trace>
  <inkml:trace contextRef="#ctx0" brushRef="#br0" timeOffset="21108.786">827 1766 20127 0 0,'-1'-2'89'0'0,"0"0"-1"0"0,-1 1 0 0 0,1-1 1 0 0,-1 1-1 0 0,1-1 0 0 0,-1 1 1 0 0,0 0-1 0 0,1 0 0 0 0,-1-1 1 0 0,0 1-1 0 0,0 0 0 0 0,0 1 1 0 0,0-1-1 0 0,0 0 0 0 0,0 0 0 0 0,0 1 1 0 0,0-1-1 0 0,0 1 0 0 0,0 0 1 0 0,0 0-1 0 0,0 0 0 0 0,0 0 1 0 0,0 0-1 0 0,0 0 0 0 0,-2 0-88 0 0,-2 2 98 0 0,1 0 0 0 0,-1 0-1 0 0,0 0 1 0 0,1 1 0 0 0,-1-1-1 0 0,1 1 1 0 0,0 1 0 0 0,0-1-1 0 0,-1 2-97 0 0,-43 38 1773 0 0,45-39-1697 0 0,-9 10 215 0 0,0 0-1 0 0,1 0 0 0 0,1 1 0 0 0,-4 8-290 0 0,-8 16 573 0 0,-5 14-573 0 0,-2 20 156 0 0,29-71-147 0 0,0 0 0 0 0,0 1 1 0 0,1-1-1 0 0,-1 0 1 0 0,1 0-1 0 0,0 0 1 0 0,-1 1-1 0 0,1-1 1 0 0,0 0-1 0 0,0 0 1 0 0,0 2-10 0 0,1 9 110 0 0,-1-11 93 0 0,0-2 51 0 0,2 0 9 0 0,0-1-238 0 0,0 1 0 0 0,0-1-1 0 0,0 1 1 0 0,1-1 0 0 0,-1 0-1 0 0,0 0 1 0 0,0 0 0 0 0,0 0 0 0 0,-1 0-1 0 0,1-1 1 0 0,0 1 0 0 0,0-1 0 0 0,-1 1-1 0 0,1-1-24 0 0,25-25-26 0 0,-24 23 47 0 0,6-7 27 0 0,-1 0 0 0 0,-1-1 0 0 0,0 0-1 0 0,0 0 1 0 0,3-12-48 0 0,-1 5 20 0 0,-5 13-20 0 0,7-17 4 0 0,-1 1 1 0 0,-1-2-1 0 0,0-3-4 0 0,0-2 82 0 0,1 1-1 0 0,1 1-81 0 0,8-6 160 0 0,-19 34-160 0 0,0-1 1 0 0,0 0-1 0 0,0 0 0 0 0,0 0 1 0 0,0 0-1 0 0,0 0 0 0 0,0 0 0 0 0,0 1 1 0 0,0-1-1 0 0,0 0 0 0 0,0 0 1 0 0,0 0-1 0 0,1 0 0 0 0,-1 0 0 0 0,0 1 1 0 0,0-1-1 0 0,0 0 0 0 0,0 0 1 0 0,0 0-1 0 0,0 0 0 0 0,0 0 0 0 0,0 0 1 0 0,1 0-1 0 0,-1 0 0 0 0,0 0 1 0 0,0 0-1 0 0,0 1 0 0 0,0-1 1 0 0,0 0-1 0 0,0 0 0 0 0,1 0 0 0 0,-1 0 1 0 0,0 0-1 0 0,0 0 0 0 0,0 0 1 0 0,0 0-1 0 0,0 0 0 0 0,1 0 0 0 0,-1 0 1 0 0,0 0-1 0 0,0 0 0 0 0,0 0 1 0 0,0 0-1 0 0,0 0 0 0 0,1 0 0 0 0,-1 0 1 0 0,0-1-1 0 0,0 1 0 0 0,0 0 1 0 0,0 0-1 0 0,0 0 0 0 0,0 0 0 0 0,1 0 1 0 0,-1 0-1 0 0,0 0 0 0 0,0 0 1 0 0,0 0-1 0 0,0-1 0 0 0,0 1 0 0 0,0 0 1 0 0,0 0-1 0 0,0 0 0 0 0,0 0 0 0 0,3 14-12 0 0,-3-13 6 0 0,6 28-32 0 0,-2-11 2 0 0,-1 1 1 0 0,-1 0 0 0 0,0 7 35 0 0,-1-5 0 0 0,1 1 0 0 0,1-1 0 0 0,1 1 0 0 0,4 11 0 0 0,-7-29 0 0 0,0 1-1 0 0,1 0 1 0 0,0-1 0 0 0,0 0-1 0 0,0 1 1 0 0,1-1 0 0 0,-1 0-1 0 0,1 0 1 0 0,0 0 0 0 0,0 0-1 0 0,1 1 1 0 0,-2-4 1 0 0,-1 1 0 0 0,1-1 0 0 0,0 0-1 0 0,-1 0 1 0 0,1 0 0 0 0,0 0-1 0 0,0 0 1 0 0,0 0 0 0 0,0 0-1 0 0,0 0 1 0 0,0-1 0 0 0,0 1-1 0 0,0-1 1 0 0,0 0 0 0 0,0 1-1 0 0,0-1 1 0 0,0 0 0 0 0,0 0-1 0 0,1 0 1 0 0,-1-1 0 0 0,0 1-1 0 0,0 0 1 0 0,0-1 0 0 0,0 1-1 0 0,0-1 1 0 0,0 0 0 0 0,1 0-1 0 0,3-2 26 0 0,0 1 0 0 0,0-1 0 0 0,0 0 0 0 0,-1-1 0 0 0,1 1 0 0 0,-1-1 0 0 0,0 0 0 0 0,0 0 0 0 0,1-2-26 0 0,11-13 76 0 0,0-1-1 0 0,-1-1 0 0 0,-1 0 1 0 0,-2-1-1 0 0,0-1 0 0 0,2-5-75 0 0,7-17 859 0 0,13-15-859 0 0,-28 51 0 0 0,-6 9 0 0 0,-1 0 0 0 0,0 0 0 0 0,1-1 0 0 0,-1 1 0 0 0,0 0 0 0 0,0 0 0 0 0,1 0 0 0 0,-1 0 0 0 0,0 0 0 0 0,1 0 0 0 0,-1 0 0 0 0,0 0 0 0 0,1 0 0 0 0,-1 0 0 0 0,0 0 0 0 0,1 0 0 0 0,-1 1 0 0 0,0-1 0 0 0,1 0 0 0 0,-1 0 0 0 0,0 0 0 0 0,0 0 0 0 0,1 0 0 0 0,-1 1 0 0 0,0-1 0 0 0,0 0 0 0 0,1 0 0 0 0,-1 0 0 0 0,0 1 0 0 0,0-1 0 0 0,1 0 0 0 0,-1 0 0 0 0,0 1 0 0 0,0-1 0 0 0,0 0 0 0 0,0 1 0 0 0,1-1 0 0 0,-1 0 0 0 0,0 0 0 0 0,0 1 0 0 0,0-1 0 0 0,0 1 0 0 0,7 13 0 0 0,-7-14 0 0 0,3 7 0 0 0,-1 0 0 0 0,-1 0 0 0 0,1 0 0 0 0,-1 0 0 0 0,1 7 0 0 0,1 11 0 0 0,5 46 0 0 0,-2-38 0 0 0,-5-23 0 0 0,0 0 0 0 0,1 0 0 0 0,1 0 0 0 0,0-1 0 0 0,3 9 0 0 0,3 5 0 0 0,-9-19 0 0 0,1-1 0 0 0,0 0 0 0 0,1 0 0 0 0,-1 0 0 0 0,0 0 0 0 0,1 0 0 0 0,-1 0 0 0 0,1-1 0 0 0,0 1 0 0 0,0 0 0 0 0,0-1 0 0 0,1 1 0 0 0,0-1 0 0 0,-1 1 3 0 0,1-1 0 0 0,0 0 0 0 0,0 0 1 0 0,0 0-1 0 0,0 0 0 0 0,0 0 0 0 0,1-1 0 0 0,-1 1-3 0 0,0-2 6 0 0,-1 1-1 0 0,1-1 1 0 0,-1 0-1 0 0,1 0 1 0 0,-1 0 0 0 0,1 0-1 0 0,-1 0 1 0 0,0-1-1 0 0,1 1 1 0 0,-1-1 0 0 0,1 1-1 0 0,0-1-5 0 0,2-2 39 0 0,1 0-1 0 0,-1 0 0 0 0,0 0 1 0 0,-1 0-1 0 0,1-1 1 0 0,-1 0-1 0 0,1 0 1 0 0,-1 0-1 0 0,0 0 0 0 0,1-2-38 0 0,1-1 68 0 0,1-1 11 0 0,0-1 0 0 0,-1 0 0 0 0,0 0 0 0 0,1-5-79 0 0,7-10 76 0 0,14-22-22 0 0,-2 3 20 0 0,3 0-74 0 0,-14 16 39 0 0,-13 23-28 0 0,-1 1 0 0 0,1 0 0 0 0,-1 0-1 0 0,1 0 1 0 0,0 0 0 0 0,0 0 0 0 0,1 0 0 0 0,-1 0 0 0 0,0 0 0 0 0,1 1 0 0 0,0 0 0 0 0,0-1 0 0 0,-1 1 0 0 0,2 0-11 0 0,-3 2 5 0 0,-1-1 0 0 0,1 1 0 0 0,-1 0 0 0 0,1 0 0 0 0,-1 0 0 0 0,1 0 0 0 0,-1 0 0 0 0,1 0 0 0 0,-1 0 0 0 0,1 0 0 0 0,-1 0 0 0 0,1 0 0 0 0,-1 0 0 0 0,1 1 0 0 0,-1-1 0 0 0,1 0 0 0 0,-1 0 0 0 0,1 0-1 0 0,-1 1 1 0 0,1-1 0 0 0,-1 0 0 0 0,0 0 0 0 0,1 1 0 0 0,-1-1 0 0 0,1 0 0 0 0,-1 1 0 0 0,0-1 0 0 0,1 1 0 0 0,-1-1 0 0 0,0 1 0 0 0,1-1-5 0 0,9 17-188 0 0,-9-14 175 0 0,1 2 1 0 0,0 0-1 0 0,-1 0 1 0 0,1 0-1 0 0,-1 0 1 0 0,0 0-1 0 0,-1 0 1 0 0,1 0-1 0 0,-1 1 13 0 0,4 23 16 0 0,3 8 54 0 0,-4-23-85 0 0,-1 0 0 0 0,2 0 0 0 0,0 0-1 0 0,0-1 1 0 0,1 1 0 0 0,2 1 15 0 0,5 9 0 0 0,-10-17 0 0 0,1-1 0 0 0,0 0 0 0 0,0 0 0 0 0,1 0 0 0 0,0 0 0 0 0,4 4 0 0 0,-4-5 0 0 0,0 0 0 0 0,1-1 0 0 0,0 1 0 0 0,0-1 0 0 0,0 0 0 0 0,1 0 0 0 0,-1-1 0 0 0,4 2 0 0 0,5-2 0 0 0,-10-2 16 0 0,1-1 0 0 0,-1 0 0 0 0,1-1 0 0 0,-1 1-1 0 0,1-1 1 0 0,-1 0 0 0 0,1 0 0 0 0,-1 0 0 0 0,0-1 0 0 0,0 1 0 0 0,0-1 0 0 0,0 0-1 0 0,0 0 1 0 0,0-1 0 0 0,0 1 0 0 0,-1-1 0 0 0,1 0 0 0 0,-1 0 0 0 0,1 0-1 0 0,-1 0 1 0 0,0-1-16 0 0,9-11 179 0 0,0-1 0 0 0,-1 0 0 0 0,-1 0 0 0 0,4-10-179 0 0,5-8-89 0 0,28-55 358 0 0,-35 65-271 0 0,-11 20-21 0 0,0 0-1 0 0,1 0 1 0 0,0 1 0 0 0,0-1-1 0 0,0 0 1 0 0,0 1 0 0 0,0-1-1 0 0,1 1 1 0 0,0 0 0 0 0,0 0 0 0 0,0 0-1 0 0,0 0 1 0 0,0 1 0 0 0,0-1-1 0 0,3-1 24 0 0,-5 4-2 0 0,0 0 0 0 0,-1 0-1 0 0,1 0 1 0 0,0 0 0 0 0,0 0 0 0 0,0 0-1 0 0,0 0 1 0 0,0 0 0 0 0,0 0-1 0 0,0 0 1 0 0,-1 1 0 0 0,1-1-1 0 0,0 0 1 0 0,0 0 0 0 0,0 1 0 0 0,0-1-1 0 0,-1 1 1 0 0,1-1 0 0 0,0 1-1 0 0,0-1 1 0 0,-1 1 0 0 0,1-1-1 0 0,0 1 1 0 0,-1 0 0 0 0,1-1-1 0 0,-1 1 1 0 0,1 0 0 0 0,-1-1 0 0 0,1 1-1 0 0,-1 0 1 0 0,1 0 0 0 0,-1 0-1 0 0,0-1 1 0 0,1 1 0 0 0,-1 0 2 0 0,2 4 34 0 0,0-1 0 0 0,0 1 1 0 0,-1 0-1 0 0,1 0 0 0 0,0 3-34 0 0,15 81 0 0 0,-13-68-1 0 0,-3-17-2 0 0,0 0 1 0 0,0 0 0 0 0,0 0-1 0 0,-1 1 1 0 0,1-1 0 0 0,-1 0-1 0 0,0 0 1 0 0,-1 0 0 0 0,1 0-1 0 0,-1 0 1 0 0,0 0 0 0 0,-1 4 2 0 0,0-2-200 0 0,0 0 0 0 0,-1 1 0 0 0,0-2 0 0 0,-3 7 200 0 0,4-10-68 0 0,0 0 1 0 0,0 0-1 0 0,0 0 1 0 0,0 0-1 0 0,0 0 1 0 0,0-1-1 0 0,0 1 1 0 0,-1-1-1 0 0,1 1 1 0 0,0-1-1 0 0,-1 0 1 0 0,0 0-1 0 0,-1 1 68 0 0,1-1-462 0 0,0 0-1 0 0,0 0 1 0 0,-1 0-1 0 0,1 0 1 0 0,0-1-1 0 0,-1 1 1 0 0,1-1-1 0 0,-1 0 1 0 0,1 0-1 0 0,-1 0 463 0 0,3 0-218 0 0,-1-1-1 0 0,1 1 1 0 0,0 0-1 0 0,0-1 1 0 0,0 1-1 0 0,0-1 1 0 0,0 1 0 0 0,0-1-1 0 0,0 1 1 0 0,1-1-1 0 0,-1 0 1 0 0,0 1-1 0 0,0-1 1 0 0,0 0-1 0 0,0 0 1 0 0,1 0 0 0 0,-1 0-1 0 0,1 0 1 0 0,-1 0-1 0 0,0 0 1 0 0,1 0-1 0 0,-1 0 1 0 0,1 0-1 0 0,0 0 1 0 0,-1 0 0 0 0,1 0-1 0 0,0 0 1 0 0,0 0-1 0 0,0 0 1 0 0,0 0-1 0 0,0-1 219 0 0,2-17-2592 0 0</inkml:trace>
  <inkml:trace contextRef="#ctx0" brushRef="#br0" timeOffset="21625.444">2236 1733 18887 0 0,'0'0'430'0'0,"0"0"55"0"0,3-8 495 0 0,1 2-820 0 0,-3 2 0 0 0,-1 3 577 0 0,0 1 245 0 0,5 15 1198 0 0,-1-6-1848 0 0,1 7 31 0 0,5 18 691 0 0,1 14-1054 0 0,11 35 953 0 0,-21-82-929 0 0,4 15 138 0 0,2-1-1 0 0,0 1 1 0 0,1-2 0 0 0,0 1-1 0 0,9 10-161 0 0,21 18 352 0 0,-37-41-272 0 0,-1-2 0 0 0,2-1 7 0 0,13-3 66 0 0,-12 4-124 0 0,-1 0 0 0 0,1-1 0 0 0,-1 1 0 0 0,1-1 0 0 0,-1 0 0 0 0,1 0 0 0 0,-1 0 0 0 0,0 0 0 0 0,1 0 0 0 0,-1-1 0 0 0,0 1 0 0 0,0-1-29 0 0,8-6 105 0 0,-2-1-1 0 0,1 0 1 0 0,-1-1-1 0 0,0 0 1 0 0,-1 0-1 0 0,-1-1 1 0 0,1 0-1 0 0,1-5-104 0 0,3-5 82 0 0,4-11 92 0 0,-9 16-94 0 0,0 0 0 0 0,0 0 0 0 0,1 1 0 0 0,3-3-80 0 0,-10 17 6 0 0,1 1 0 0 0,-1 0 0 0 0,0-1 0 0 0,0 1-1 0 0,1 0 1 0 0,-1 0 0 0 0,1-1 0 0 0,-1 1 0 0 0,0 0 0 0 0,1 0 0 0 0,-1 0-1 0 0,0 0 1 0 0,1-1 0 0 0,-1 1 0 0 0,1 0 0 0 0,-1 0 0 0 0,0 0 0 0 0,1 0 0 0 0,-1 0-1 0 0,1 0 1 0 0,-1 0 0 0 0,0 0 0 0 0,1 0 0 0 0,-1 0 0 0 0,1 0 0 0 0,-1 0 0 0 0,1 1-1 0 0,-1-1 1 0 0,0 0 0 0 0,1 0 0 0 0,-1 0 0 0 0,0 0 0 0 0,1 1 0 0 0,-1-1-1 0 0,0 0 1 0 0,1 0 0 0 0,-1 1 0 0 0,0-1 0 0 0,1 0 0 0 0,-1 1 0 0 0,0-1 0 0 0,0 0-1 0 0,1 1 1 0 0,-1-1 0 0 0,0 0 0 0 0,0 1 0 0 0,0-1 0 0 0,0 1-6 0 0,14 19-54 0 0,-13-18 67 0 0,34 68-214 0 0,-19-34 226 0 0,-12-25-12 0 0,1-1 0 0 0,0 1 0 0 0,4 4-13 0 0,8 12-19 0 0,-13-19 73 0 0,1 0 0 0 0,0 0 1 0 0,0-1-1 0 0,0 0 1 0 0,1 0-1 0 0,1 0 1 0 0,-1-1-1 0 0,3 2-54 0 0,3 2 101 0 0,-9-8-161 0 0,0 1 0 0 0,0-1 0 0 0,1 1 0 0 0,-1-1 1 0 0,1 0-1 0 0,0 0 60 0 0,-3-1-4 0 0,0-1 0 0 0,0 0 0 0 0,1 1 1 0 0,-1-1-1 0 0,0 0 0 0 0,0 0 1 0 0,1 0-1 0 0,-1 0 0 0 0,0 0 0 0 0,1 0 1 0 0,-1 0-1 0 0,0 0 0 0 0,0 0 1 0 0,1-1-1 0 0,-1 1 0 0 0,0 0 1 0 0,0-1-1 0 0,0 1 0 0 0,1-1 0 0 0,-1 1 1 0 0,0-1-1 0 0,0 0 4 0 0,4-2 10 0 0,-1 0 0 0 0,0 0 0 0 0,0 0 0 0 0,0-1 0 0 0,0 0 0 0 0,0 0 0 0 0,-1 0 0 0 0,0 0 0 0 0,0 0 0 0 0,0-1 0 0 0,0 1 0 0 0,0-1 0 0 0,-1 0 0 0 0,0 0-10 0 0,3-10 102 0 0,-2 1 1 0 0,3-14-103 0 0,3-15 139 0 0,-4 22-85 0 0,-2 0-1 0 0,0 0 1 0 0,0-15-54 0 0,-1 4 63 0 0,4-11 226 0 0,4-13-289 0 0,-3 18-37 0 0,-4 16-1516 0 0,-2 21 598 0 0,17 5-4329 0 0,8 9 1955 0 0,-22-10 2636 0 0,19 12-2249 0 0</inkml:trace>
  <inkml:trace contextRef="#ctx0" brushRef="#br0" timeOffset="22311.19">3226 1889 16439 0 0,'0'0'754'0'0,"0"0"-17"0"0,0 0-305 0 0,0 0 465 0 0,0 0 257 0 0,0 0 50 0 0,0 0-50 0 0,0 0-250 0 0,0 0-110 0 0,0 0-24 0 0,0 0-91 0 0,0 0-375 0 0,6-4-63 0 0,33-26 723 0 0,-28 21-610 0 0,-9 8-316 0 0,0 0-1 0 0,-1 0 0 0 0,1 0 0 0 0,-1 0 0 0 0,0-1 0 0 0,1 1 1 0 0,-1 0-1 0 0,0-1 0 0 0,0 1 0 0 0,0-1 0 0 0,0 1 1 0 0,0-1-1 0 0,0 0 0 0 0,-1 1 0 0 0,1-1-37 0 0,4-10 134 0 0,2-9 120 0 0,-6 13-180 0 0,1-2 25 0 0,-1 0 0 0 0,0 0 1 0 0,-1-1-1 0 0,0 1 0 0 0,0 0 0 0 0,-1 0 0 0 0,-2-6-99 0 0,0 4 45 0 0,2 6-78 0 0,0 0-1 0 0,-1-1 1 0 0,0 1 0 0 0,-1 0 0 0 0,-2-5 33 0 0,5 10-5 0 0,-1 0 1 0 0,0 0-1 0 0,0-1 1 0 0,1 1-1 0 0,-1 0 0 0 0,0 0 1 0 0,0 0-1 0 0,0 0 1 0 0,0 0-1 0 0,0 1 1 0 0,-1-1-1 0 0,1 0 1 0 0,0 0-1 0 0,0 1 0 0 0,0-1 1 0 0,-1 1-1 0 0,1-1 1 0 0,0 1-1 0 0,-1-1 1 0 0,1 1-1 0 0,0 0 1 0 0,-1 0-1 0 0,1-1 1 0 0,-1 1-1 0 0,1 0 0 0 0,0 0 1 0 0,-1 1-1 0 0,1-1 1 0 0,-1 0 4 0 0,-2 1-2 0 0,1 0 1 0 0,0-1 0 0 0,0 1-1 0 0,0 1 1 0 0,0-1 0 0 0,0 0-1 0 0,0 1 1 0 0,0 0 0 0 0,0 0-1 0 0,0 0 2 0 0,-25 26 3 0 0,16-15-20 0 0,2 1-1 0 0,0 1 1 0 0,0-1-1 0 0,2 2 1 0 0,-1-1-1 0 0,2 1 1 0 0,0 0-1 0 0,2 1 1 0 0,-1 0 0 0 0,2 0-1 0 0,0 0 18 0 0,1 0 0 0 0,1-1 0 0 0,0 9 0 0 0,2-18 0 0 0,0 0 0 0 0,0 0 0 0 0,1-1 0 0 0,0 1 0 0 0,0 0 0 0 0,1 0 0 0 0,1 4 0 0 0,-2-7 3 0 0,1 1 3 0 0,0 0 0 0 0,0 0 0 0 0,0 0 1 0 0,0 0-1 0 0,1 0 0 0 0,0 0 0 0 0,0-1 0 0 0,0 1 0 0 0,1-1 1 0 0,0 0-1 0 0,0 1-6 0 0,0-2 28 0 0,0 1 1 0 0,0-1-1 0 0,1 0 1 0 0,-1 0-1 0 0,1-1 1 0 0,-1 1-1 0 0,2-1-28 0 0,-3-1 32 0 0,0 0-1 0 0,0 0 1 0 0,1-1-1 0 0,-1 1 1 0 0,0-1-1 0 0,0 0 1 0 0,1 0-1 0 0,-1 0 1 0 0,0 0-1 0 0,1-1 1 0 0,-1 1-1 0 0,1-2-31 0 0,9-1 251 0 0,-1 0 0 0 0,0-2 0 0 0,-1 1 0 0 0,1-2-1 0 0,-1 0 1 0 0,0 0 0 0 0,0-1 0 0 0,2-2-251 0 0,3-3 34 0 0,-1 0-1 0 0,0-2 1 0 0,-1 0-1 0 0,12-14-33 0 0,-20 21 4 0 0,7-8 44 0 0,-1-1 0 0 0,0 0 0 0 0,-1 0-1 0 0,-1-1 1 0 0,2-4-48 0 0,10-26-2 0 0,7-5 2 0 0,-7 13-198 0 0,13-34 198 0 0,-13 28 231 0 0,-14 32-120 0 0,-1-1 0 0 0,4-14-111 0 0,-7 18 17 0 0,-2 5-3 0 0,0 0 1 0 0,0-1-1 0 0,-1 1 0 0 0,0 0 1 0 0,1-3-15 0 0,-2 7 1 0 0,0 1 0 0 0,0-1 0 0 0,0 0 0 0 0,0 1 0 0 0,0-1 0 0 0,0 0 0 0 0,0 1-1 0 0,0-1 1 0 0,0 0 0 0 0,0 1 0 0 0,0-1 0 0 0,-1 0 0 0 0,1 1 0 0 0,0-1 0 0 0,0 1 0 0 0,-1-1 0 0 0,1 0 0 0 0,0 1 0 0 0,-1-1 0 0 0,1 1 0 0 0,-1-1 0 0 0,1 1 0 0 0,0-1 0 0 0,-1 1 0 0 0,1-1 0 0 0,-1 1 0 0 0,0 0 0 0 0,1-1 0 0 0,-1 1 0 0 0,1 0 0 0 0,-1-1 0 0 0,1 1 0 0 0,-1 0 0 0 0,0 0 0 0 0,1 0 0 0 0,-1-1 0 0 0,0 1 0 0 0,1 0 0 0 0,-1 0 0 0 0,0 0 0 0 0,1 0 0 0 0,-1 0 0 0 0,0 0-1 0 0,-1 1-4 0 0,0-1-1 0 0,0 0 1 0 0,1 1 0 0 0,-1-1 0 0 0,0 1-1 0 0,0 0 1 0 0,1-1 0 0 0,-1 1 0 0 0,0 0-1 0 0,1 0 1 0 0,-1 0 4 0 0,-5 3-37 0 0,4-2 18 0 0,-1 0 1 0 0,1 0-1 0 0,-1 0 1 0 0,1 0-1 0 0,-1 0 1 0 0,1 1-1 0 0,0 0 0 0 0,0 0 1 0 0,0-1-1 0 0,1 2 1 0 0,-1-1-1 0 0,1 0 1 0 0,-1 0-1 0 0,1 1 0 0 0,0 1 19 0 0,-12 20-196 0 0,12-21 152 0 0,-1 0 0 0 0,1 0 1 0 0,0 0-1 0 0,0 0 1 0 0,0 0-1 0 0,1 1 0 0 0,-1-1 1 0 0,1 0-1 0 0,0 1 1 0 0,0 0-1 0 0,1-1 0 0 0,-1 2 44 0 0,2 6-133 0 0,1-1-1 0 0,-1 0 1 0 0,2 1-1 0 0,0-1 1 0 0,0 0-1 0 0,1-1 1 0 0,2 7 133 0 0,9 25-503 0 0,-7-20 36 0 0,1 0 1 0 0,1-1-1 0 0,10 17 467 0 0,12 26-936 0 0,-22-43 823 0 0,-5-11 122 0 0,0 0 1 0 0,-1 0 0 0 0,-1 0-1 0 0,1 0 1 0 0,-1 4-10 0 0,-2-12 5 0 0,-1-1 0 0 0,1 1 0 0 0,-1 0 0 0 0,1-1 0 0 0,0 0 0 0 0,0 1 0 0 0,0-1 0 0 0,-1 1 0 0 0,1-1-1 0 0,1 0 1 0 0,-1 0 0 0 0,0 1 0 0 0,0-1 0 0 0,0 0 0 0 0,1 0 0 0 0,-1 0 0 0 0,0 0 0 0 0,2 0-5 0 0,1 0 0 0 0,0 0 0 0 0,0 0 0 0 0,0 0 0 0 0,0-1 0 0 0,1 1 0 0 0,-1-1 0 0 0,0 0 0 0 0,0 0 0 0 0,1-1 0 0 0,-1 1 0 0 0,4-2 0 0 0,3 1 0 0 0,3-1 14 0 0,0-1-1 0 0,0 0 0 0 0,0-1 1 0 0,-1 0-1 0 0,1-1 1 0 0,7-4-14 0 0,3-4-78 0 0,1 0 0 0 0,18-14 78 0 0,-36 22-580 0 0,-1 0-1 0 0,0 0 0 0 0,0-1 0 0 0,0-1 581 0 0,10-12-7346 0 0,-9 7-365 0 0</inkml:trace>
  <inkml:trace contextRef="#ctx0" brushRef="#br0" timeOffset="22643.356">4450 1983 19351 0 0,'0'0'886'0'0,"0"0"-21"0"0,0 2-554 0 0,0 3 159 0 0,-1 1 0 0 0,1-1 0 0 0,-1 0 0 0 0,-1 1 0 0 0,1-1 0 0 0,-1 0 0 0 0,0 0 0 0 0,-1 1-470 0 0,-22 44 3590 0 0,10-24-2747 0 0,9-17-836 0 0,0 0 0 0 0,0-1 0 0 0,-1 1 1 0 0,0-1-1 0 0,-8 6-7 0 0,7-6-1 0 0,-1 1 0 0 0,1 0 1 0 0,1 0-1 0 0,-5 9 1 0 0,-16 19 134 0 0,15-20-2087 0 0,0 2-4370 0 0,0 4-2902 0 0</inkml:trace>
  <inkml:trace contextRef="#ctx0" brushRef="#br0" timeOffset="23883.867">5147 1621 6072 0 0,'-19'-4'289'0'0,"17"4"-121"0"0,1-1-23 0 0,-4-1 6 0 0,3 1 473 0 0,2 1 196 0 0,0 0 39 0 0,0 0-26 0 0,0 0-128 0 0,1-2-496 0 0,-1 1 0 0 0,1-1 0 0 0,0 0 0 0 0,0 0 0 0 0,0 0-1 0 0,0 1 1 0 0,0-1 0 0 0,0 1 0 0 0,0-1 0 0 0,0 1 0 0 0,1-1 0 0 0,-1 1-1 0 0,1 0 1 0 0,-1-1-209 0 0,0 0 311 0 0,-1 0 0 0 0,0 1-1 0 0,1-1 1 0 0,-1 0 0 0 0,1 0 0 0 0,0 1-1 0 0,-1-1 1 0 0,1 0 0 0 0,0 1-1 0 0,0-1 1 0 0,1-1-311 0 0,-1 2 103 0 0,11-14 921 0 0,-7 2 312 0 0,-5 10-1048 0 0,8-19 3218 0 0,-8 21-3401 0 0,0 0 1 0 0,0 1 0 0 0,0-1 0 0 0,-1 1-1 0 0,1-1 1 0 0,0 1 0 0 0,0-1 0 0 0,-1 1-1 0 0,1-1 1 0 0,0 1 0 0 0,-1-1 0 0 0,1 1-1 0 0,-1-1 1 0 0,1 1 0 0 0,-1 0 0 0 0,1-1-1 0 0,-1 1 1 0 0,1 0 0 0 0,-1-1 0 0 0,1 1-1 0 0,-1 0 1 0 0,0 0-106 0 0,0-1 46 0 0,0 1 0 0 0,-1 0-1 0 0,1-1 1 0 0,0 1 0 0 0,-1 0-1 0 0,1 0 1 0 0,0 0 0 0 0,-1 0-1 0 0,1 0 1 0 0,-1 1 0 0 0,1-1-1 0 0,0 0 1 0 0,-1 0 0 0 0,1 1-1 0 0,0-1 1 0 0,0 1 0 0 0,-1 0-1 0 0,1-1 1 0 0,0 1 0 0 0,-1 0-46 0 0,-22 21 295 0 0,6-4-181 0 0,11-12-105 0 0,0 0 1 0 0,1 0-1 0 0,0 1 1 0 0,0 0-1 0 0,0 1 1 0 0,1-1-1 0 0,0 1 1 0 0,0 0-1 0 0,-2 7-9 0 0,-3 2-1 0 0,0 0-1 0 0,-6 6 2 0 0,9-15 2 0 0,1 1 0 0 0,0 0 0 0 0,0 0 0 0 0,1 1-1 0 0,0 0 1 0 0,0 0 0 0 0,2 0 0 0 0,-1 0 0 0 0,-1 7-2 0 0,5-14 8 0 0,0 0 0 0 0,0 0 1 0 0,0 0-1 0 0,0 0 0 0 0,1 0 1 0 0,-1 0-1 0 0,1 0 1 0 0,0 1-9 0 0,0-1 0 0 0,-1-1 0 0 0,1 0 0 0 0,-1 1-1 0 0,1-1 1 0 0,-1 0 0 0 0,0 1 0 0 0,0-1 0 0 0,0 1 0 0 0,0-1 0 0 0,-1 1 0 0 0,1-2 2 0 0,0-1-1 0 0,0 0-1 0 0,-1 1 1 0 0,1-1-1 0 0,0 1 1 0 0,0-1-1 0 0,0 1 1 0 0,0-1-1 0 0,0 0 1 0 0,0 1-1 0 0,0-1 1 0 0,0 1-1 0 0,0-1 1 0 0,0 1-1 0 0,0-1 1 0 0,0 0-1 0 0,0 1 1 0 0,1-1-1 0 0,-1 1 1 0 0,0-1 0 0 0,0 1-1 0 0,0-1 1 0 0,1 1-1 0 0,16 11 107 0 0,-12-9-70 0 0,-3-2-25 0 0,0 0 0 0 0,1 0 1 0 0,-1 0-1 0 0,0 0 1 0 0,1 0-1 0 0,-1-1 1 0 0,2 1-13 0 0,2 0-13 0 0,-4-1 23 0 0,-1 0 0 0 0,1 0 0 0 0,-1 0-1 0 0,0-1 1 0 0,1 1 0 0 0,-1 0 0 0 0,1-1 0 0 0,-1 0-1 0 0,0 1 1 0 0,1-1 0 0 0,-1 0 0 0 0,0 1 0 0 0,1-1-1 0 0,-1 0 1 0 0,1-1-10 0 0,1 0 48 0 0,6-5 60 0 0,0-1 0 0 0,0 0-1 0 0,0-1 1 0 0,-1 0 0 0 0,0 0 0 0 0,-1-1 0 0 0,0 0 0 0 0,-1 0-1 0 0,4-7-107 0 0,-1-2 174 0 0,-1 0 0 0 0,0-1-174 0 0,6-16 191 0 0,10-23 304 0 0,8-38-495 0 0,-9 24 121 0 0,-9 27 38 0 0,-3-2 0 0 0,2-20-159 0 0,2-9 138 0 0,-15 68-42 0 0,0 7 0 0 0,0 3-16 0 0,-6 11-92 0 0,0-1 1 0 0,1 1-1 0 0,0 0 0 0 0,1 0 0 0 0,0 1 1 0 0,1 0 11 0 0,-5 31-103 0 0,0 5 103 0 0,5-25-16 0 0,-1 19-12 0 0,2-1 0 0 0,1 14 28 0 0,0 32-19 0 0,1-70 29 0 0,0 0-1 0 0,2-1 1 0 0,0 1-1 0 0,1-1 1 0 0,1 1-10 0 0,6 40 5 0 0,-8-45-8 0 0,1 0 0 0 0,0 0-1 0 0,0 0 1 0 0,1-1-1 0 0,1 1 1 0 0,0-1-1 0 0,1 0 1 0 0,0 0-1 0 0,1-1 1 0 0,0 0 0 0 0,1 0-1 0 0,4 4 4 0 0,-10-13 12 0 0,1 0 0 0 0,-1 0 0 0 0,1 0 0 0 0,0 0 0 0 0,-1-1 0 0 0,1 1 0 0 0,0-1-1 0 0,0 1 1 0 0,0-1 0 0 0,0 0 0 0 0,0 0 0 0 0,1 0 0 0 0,-1-1 0 0 0,0 1 0 0 0,0-1 0 0 0,1 0 0 0 0,-1 0 0 0 0,0 0 0 0 0,3 0-12 0 0,0-1 20 0 0,-1 0 1 0 0,0 0 0 0 0,0 0 0 0 0,0-1 0 0 0,0 1-1 0 0,-1-1 1 0 0,1 0 0 0 0,0 0 0 0 0,-1-1 0 0 0,1 0-1 0 0,-1 1 1 0 0,3-4-21 0 0,3-2 69 0 0,0-1-1 0 0,0-1 1 0 0,2-4-69 0 0,-8 10 24 0 0,-1-1 1 0 0,1 0-1 0 0,-1-1 0 0 0,0 1 0 0 0,-1 0 1 0 0,1-1-1 0 0,-1 0 0 0 0,1-4-24 0 0,1-1 75 0 0,0 0-1 0 0,6-11-74 0 0,-7 16 25 0 0,0-1-1 0 0,0 0 1 0 0,0 0-1 0 0,-1 0 0 0 0,0 0 1 0 0,0 0-1 0 0,0-6-24 0 0,-2-4 57 0 0,0 13-42 0 0,0 0 0 0 0,0 0 0 0 0,0 0 0 0 0,1 0 0 0 0,-1 0 0 0 0,2-1-15 0 0,11-53-54 0 0,-7 46 32 0 0,-6 10 43 0 0,1 1 0 0 0,0 0 0 0 0,0-1 0 0 0,-1 1 0 0 0,1 0 0 0 0,-1-1-1 0 0,1 1 1 0 0,-1-1 0 0 0,1 1 0 0 0,-1-1-21 0 0,-2 3 80 0 0,-11 4-103 0 0,10-1-3 0 0,2-1 11 0 0,-12 11-19 0 0,11-12 27 0 0,-1 0 0 0 0,1 0-1 0 0,0 0 1 0 0,0 1 0 0 0,0-1 0 0 0,1 1-1 0 0,-1-1 1 0 0,0 1 0 0 0,1 0 0 0 0,0 0 0 0 0,0-1-1 0 0,0 1 1 0 0,0 1 7 0 0,-5 69-80 0 0,5-66 75 0 0,1 0 1 0 0,0 0-1 0 0,0 1 0 0 0,1-1 0 0 0,0 0 1 0 0,0 0-1 0 0,1 0 0 0 0,0-1 1 0 0,0 1-1 0 0,1 0 0 0 0,1 3 5 0 0,9 31-32 0 0,-11-38 28 0 0,-1 0 0 0 0,1 1 0 0 0,0-1 0 0 0,0 0 0 0 0,0-1 1 0 0,0 1-1 0 0,0 0 0 0 0,1-1 0 0 0,-1 1 0 0 0,1-1 0 0 0,0 1 0 0 0,-1-1 0 0 0,1 0 0 0 0,0 0 0 0 0,1-1 4 0 0,10 10-1 0 0,-10-8 4 0 0,0 0-1 0 0,0-1 0 0 0,1 1 1 0 0,-1-1-1 0 0,0 0 1 0 0,1 0-1 0 0,0-1 1 0 0,-1 0-1 0 0,1 1 1 0 0,0-1-1 0 0,0-1 1 0 0,-1 1-1 0 0,2-1-2 0 0,-4 0 1 0 0,1 0 1 0 0,0 0-1 0 0,-1 0 0 0 0,1 0 1 0 0,0 0-1 0 0,-1-1 0 0 0,1 1 1 0 0,0-1-1 0 0,-1 0 0 0 0,1 0 1 0 0,-1 0-1 0 0,0 0 0 0 0,1 0 1 0 0,-1 0-1 0 0,0-1 0 0 0,1 1 1 0 0,-1-1-1 0 0,0 0 0 0 0,0 0 1 0 0,0 1-1 0 0,-1-1 0 0 0,1 0 1 0 0,0-1-1 0 0,0-1-1 0 0,1 0 1 0 0,-1 0 7 0 0,1 1 1 0 0,-1-1 0 0 0,0 0 0 0 0,-1 0 0 0 0,1 0-1 0 0,-1 0 1 0 0,1 0 0 0 0,-1 0 0 0 0,-1 0-1 0 0,1-1 1 0 0,0 1 0 0 0,-1 0 0 0 0,0-1-9 0 0,2-31 132 0 0,-1 28-97 0 0,0-1 1 0 0,-1 0 0 0 0,0 0-1 0 0,0 1 1 0 0,-1-1-1 0 0,0 0 1 0 0,-2-3-36 0 0,-10-55 128 0 0,12 64-103 0 0,0 0 0 0 0,-1-1 0 0 0,1 1 0 0 0,-1 0 0 0 0,1 0 0 0 0,-1 0 0 0 0,0 0 0 0 0,-1-1-25 0 0,1 1 24 0 0,0-1 1 0 0,-1 1-1 0 0,2-1 1 0 0,-1 0 0 0 0,-1-3-25 0 0,2 3-27 0 0,0 3-3 0 0,1-1 0 0 0,0 1-1 0 0,-1-1 1 0 0,1 1 0 0 0,0-1 0 0 0,-1 1 0 0 0,0 0-1 0 0,1-1 1 0 0,-1 1 0 0 0,0 0 0 0 0,0-1 0 0 0,0 1-1 0 0,0 0 1 0 0,0 0 0 0 0,0 0 0 0 0,0 0 0 0 0,0 0-1 0 0,0 0 1 0 0,-1 0 0 0 0,1 0 0 0 0,0 0 0 0 0,-1 1-1 0 0,1-1 1 0 0,0 0 0 0 0,-1 1 0 0 0,-1-1 30 0 0,1 0-281 0 0,-1 0 0 0 0,0 1 0 0 0,0-1 0 0 0,0 1 0 0 0,1 0 0 0 0,-1 0 0 0 0,0 0 0 0 0,0 0 1 0 0,0 0-1 0 0,0 1 0 0 0,1-1 0 0 0,-1 1 0 0 0,0-1 0 0 0,0 1 0 0 0,1 0 0 0 0,-2 1 281 0 0,-9 2-6746 0 0,0-1-1963 0 0</inkml:trace>
  <inkml:trace contextRef="#ctx0" brushRef="#br0" timeOffset="24247.206">6104 1667 11056 0 0,'-2'-1'54'0'0,"0"0"1"0"0,1 1-1 0 0,-1-1 1 0 0,1 0-1 0 0,-1 0 1 0 0,1 0-1 0 0,-1-1 1 0 0,1 1 0 0 0,-1 0-1 0 0,1 0 1 0 0,0-1-1 0 0,0 1 1 0 0,0-1-1 0 0,0 1 1 0 0,0-1-1 0 0,0 0 1 0 0,0 1-1 0 0,0-1 1 0 0,1 0 0 0 0,-1 1-1 0 0,1-1 1 0 0,-1 0-55 0 0,-7-17 2538 0 0,-1-4 2415 0 0,8 22-4827 0 0,1 1-1 0 0,0-1 0 0 0,0 1 0 0 0,0-1 0 0 0,0 1 0 0 0,-1-1 0 0 0,1 1 1 0 0,0-1-1 0 0,-1 1 0 0 0,1-1 0 0 0,0 1 0 0 0,-1-1 0 0 0,1 1 0 0 0,0 0 1 0 0,-1-1-1 0 0,1 1 0 0 0,-1-1 0 0 0,1 1 0 0 0,-1 0 0 0 0,1 0 0 0 0,-1-1 1 0 0,1 1-1 0 0,-1 0 0 0 0,1 0 0 0 0,-1 0 0 0 0,1-1 0 0 0,-1 1-125 0 0,-8-5 1657 0 0,8 5-675 0 0,-1 0-98 0 0,0 0-797 0 0,-1 0 0 0 0,1 1 0 0 0,0 0 0 0 0,-1-1 1 0 0,1 1-1 0 0,-1 0 0 0 0,1 0 0 0 0,0 0 1 0 0,0 1-1 0 0,0-1 0 0 0,0 1 0 0 0,0-1 1 0 0,0 1-1 0 0,0-1 0 0 0,0 1 0 0 0,0 0 1 0 0,1 0-1 0 0,-1 0 0 0 0,0 1-87 0 0,-5 8 40 0 0,-1 0 0 0 0,1 0 0 0 0,0 3-40 0 0,6-12-3 0 0,-6 12 3 0 0,1 2 0 0 0,1-1 0 0 0,-3 9 0 0 0,-1 6 11 0 0,7-21-1 0 0,-1 0 0 0 0,2 1 0 0 0,-1-1-1 0 0,1 5-9 0 0,-4 22 14 0 0,4-29-14 0 0,0 0 0 0 0,0 0 0 0 0,1 0 0 0 0,0 0 0 0 0,0 1 0 0 0,1-1 0 0 0,-1 0 0 0 0,2-1 0 0 0,-1 1 0 0 0,1 0 0 0 0,0 0 0 0 0,0 0 0 0 0,1-1 0 0 0,1 1 0 0 0,-2-4 11 0 0,0 0 0 0 0,0 0 0 0 0,1-1-1 0 0,-1 0 1 0 0,1 1 0 0 0,0-1 0 0 0,0 0 0 0 0,0 0-1 0 0,0-1 1 0 0,0 1 0 0 0,0-1 0 0 0,0 1 0 0 0,1-1 0 0 0,-1 0-1 0 0,0 0 1 0 0,1 0-11 0 0,6 1-12 0 0,0 0 0 0 0,0 0-1 0 0,0-1 1 0 0,10 0 12 0 0,-20-1-14 0 0,21 0-2256 0 0,0-1 1 0 0,8-2 2269 0 0,1-1-8826 0 0</inkml:trace>
  <inkml:trace contextRef="#ctx0" brushRef="#br0" timeOffset="24601.128">6508 1550 18055 0 0,'0'-15'1920'0'0,"0"9"-1710"0"0,0 4 706 0 0,0 2 300 0 0,0 0 52 0 0,0 0-79 0 0,0 0-373 0 0,1 21-125 0 0,1-1-1 0 0,1 0 1 0 0,0 1-691 0 0,6 37 396 0 0,-7-24 929 0 0,-2 11-1325 0 0,0-15-32 0 0,1 0 1 0 0,1 3 31 0 0,-1-23 51 0 0,-1 1-1 0 0,0 0 0 0 0,-1 2-50 0 0,0 13 107 0 0,-3-1-474 0 0,4-22 120 0 0,-1-1 0 0 0,0 1 1 0 0,1 0-1 0 0,-1-1 0 0 0,1 1 0 0 0,0 0 0 0 0,0-1 0 0 0,0 1 0 0 0,0 0 0 0 0,1-1 0 0 0,0 4 247 0 0,-1-4-2258 0 0,0-2-101 0 0,0 0-16 0 0</inkml:trace>
  <inkml:trace contextRef="#ctx0" brushRef="#br0" timeOffset="24979.891">6898 1535 22631 0 0,'0'0'514'0'0,"0"0"71"0"0,0 0 32 0 0,0 0-66 0 0,1 3-359 0 0,2 7 70 0 0,-1 0-1 0 0,0 0 1 0 0,0 1 0 0 0,-1-1-1 0 0,0 11-261 0 0,-5 55 881 0 0,1-8-410 0 0,-7 103 527 0 0,11-166-869 0 0,-1-3-81 0 0,1-1-1 0 0,-1 0 1 0 0,0 1 0 0 0,0-1 0 0 0,0 1-1 0 0,0-1 1 0 0,0 0 0 0 0,0 1-1 0 0,0-1 1 0 0,-1 0 0 0 0,1 1 0 0 0,0-1-1 0 0,-1 0 1 0 0,1 1 0 0 0,-1-1 0 0 0,0 0-1 0 0,1 0-47 0 0,-1 0 112 0 0,1-1 16 0 0,0 0 7 0 0,2-44 319 0 0,2 0 0 0 0,8-39-454 0 0,-5 14 551 0 0,-4 40-673 0 0,1 0 0 0 0,4-16 122 0 0,-2 17 89 0 0,1-21-89 0 0,-6 43 45 0 0,0-1 1 0 0,1 0-1 0 0,0 1 0 0 0,0-1 1 0 0,1 1-1 0 0,0 0 0 0 0,0 0-45 0 0,-2 3 1 0 0,0 1-1 0 0,0 0 1 0 0,1 0 0 0 0,-1 0-1 0 0,0 0 1 0 0,1 0-1 0 0,0 0 1 0 0,0 0-1 0 0,-1 0 1 0 0,1 0 0 0 0,0 1-1 0 0,0-1 1 0 0,0 1-1 0 0,1 0 1 0 0,-1-1-1 0 0,0 1 1 0 0,0 0-1 0 0,1 0 1 0 0,1 0-1 0 0,7 2 0 0 0,-5 1 0 0 0,-1 1 1 0 0,1 0-1 0 0,-1 0 1 0 0,0 1-1 0 0,0 0 0 0 0,0-1 1 0 0,-1 2-1 0 0,0-1 1 0 0,1 0-1 0 0,-1 1 0 0 0,0 0 1 0 0,1 3-1 0 0,6 8-115 0 0,-1 1 1 0 0,0 1-1 0 0,1 5 115 0 0,-2-3-92 0 0,0 2 0 0 0,-2-1-1 0 0,1 5 93 0 0,-5-14 95 0 0,-1 0 1 0 0,0 0-1 0 0,0 1 0 0 0,-1-1 1 0 0,-1 0-1 0 0,0 8-95 0 0,-2 3 23 0 0,-1 1-1 0 0,-3 9-22 0 0,4-25-1 0 0,0 0 0 0 0,-1 0 0 0 0,0-1 0 0 0,0 1-1 0 0,-1-1 1 0 0,0 0 0 0 0,0 0 0 0 0,-4 5 1 0 0,3-6 4 0 0,-1 0-1 0 0,0 0 1 0 0,0 0 0 0 0,0-1-1 0 0,0 0 1 0 0,-1 0 0 0 0,0-1-1 0 0,-3 2-3 0 0,-14 6-146 0 0,-25 9 146 0 0,38-17-839 0 0,-1-1 0 0 0,0 0 0 0 0,0-1 0 0 0,-1 0 0 0 0,-9 0 839 0 0,-5-2-9960 0 0</inkml:trace>
  <inkml:trace contextRef="#ctx0" brushRef="#br0" timeOffset="25350.015">7688 1352 21743 0 0,'1'-2'994'0'0,"6"-27"364"0"0,-10 22-1302 0 0,2 6-7 0 0,1 1 0 0 0,-1-1 0 0 0,1 1-1 0 0,-1-1 1 0 0,0 1 0 0 0,1-1 0 0 0,-1 1-1 0 0,1-1 1 0 0,-1 1 0 0 0,0 0 0 0 0,1-1-1 0 0,-1 1 1 0 0,0 0 0 0 0,1 0 0 0 0,-1 0-1 0 0,0 0 1 0 0,0-1 0 0 0,1 1 0 0 0,-1 0 0 0 0,0 0-1 0 0,0 0 1 0 0,1 0 0 0 0,-1 1 0 0 0,0-1-1 0 0,0 0-48 0 0,-1 1 78 0 0,-1 0-1 0 0,1-1 1 0 0,0 1-1 0 0,0 1 0 0 0,0-1 1 0 0,0 0-1 0 0,0 0 1 0 0,0 1-1 0 0,0 0-77 0 0,-6 5 219 0 0,1 1 1 0 0,0 0-1 0 0,-4 5-219 0 0,9-10 64 0 0,-8 11 56 0 0,0 0 0 0 0,-4 11-120 0 0,-1 0 50 0 0,-42 84 14 0 0,45-84 71 0 0,1 0 0 0 0,1 1-1 0 0,1 0 1 0 0,1 1-1 0 0,2 0 1 0 0,1 0 0 0 0,-1 8-135 0 0,5-25 10 0 0,1 0 1 0 0,-1 0-1 0 0,2 0 0 0 0,-1 0 1 0 0,1 0-1 0 0,1-1 0 0 0,0 1 1 0 0,0 0-1 0 0,1-1 0 0 0,0 1 1 0 0,1-1-1 0 0,4 9-10 0 0,-5-12-193 0 0,1 0 0 0 0,0 0 0 0 0,0 0 0 0 0,0-1 0 0 0,0 0 0 0 0,1 0 0 0 0,0 0 0 0 0,0 0 0 0 0,0-1 0 0 0,1 0-1 0 0,0 0 1 0 0,0 0 0 0 0,0-1 0 0 0,0 1 0 0 0,0-2 0 0 0,0 1 0 0 0,1-1 0 0 0,0 0 0 0 0,0 0 193 0 0,27 4-1127 0 0</inkml:trace>
  <inkml:trace contextRef="#ctx0" brushRef="#br0" timeOffset="25719.928">8040 1570 17047 0 0,'0'0'1311'0'0,"-1"-1"-846"0"0,-2-1-219 0 0,-4 13 1618 0 0,3-3-1433 0 0,1 1 0 0 0,0 1 0 0 0,0-1 0 0 0,1 0 0 0 0,0 1 0 0 0,1-1 0 0 0,0 1 0 0 0,0-1 0 0 0,1 1 0 0 0,1 4-431 0 0,-3 27 687 0 0,-2 46 983 0 0,4 1-1670 0 0,0-46 266 0 0,5 79-469 0 0,-1-85 539 0 0,0-5 212 0 0,-4-30-40 0 0,0-1-65 0 0,0-13-278 0 0,5-77 443 0 0,-5 36-485 0 0,-1-75 946 0 0,15-95-1069 0 0,-10 186 19 0 0,1 0 1 0 0,2 0-1 0 0,2 1 0 0 0,6-11-19 0 0,-14 44 17 0 0,1 0 1 0 0,0 0-1 0 0,0 0 0 0 0,1 1 0 0 0,-1-1 0 0 0,1 1 0 0 0,0-1-17 0 0,-2 3-7 0 0,0 0 0 0 0,0 0 1 0 0,0 0-1 0 0,0 0 0 0 0,0 0 1 0 0,0 0-1 0 0,0 0 0 0 0,1 0 1 0 0,-1 0-1 0 0,0 1 0 0 0,1-1 0 0 0,-1 1 1 0 0,0-1-1 0 0,1 1 0 0 0,-1-1 1 0 0,0 1-1 0 0,1 0 0 0 0,-1-1 0 0 0,1 1 1 0 0,-1 0-1 0 0,2 0 7 0 0,7 5-67 0 0,-5-1 78 0 0,-1 0 0 0 0,1 1-1 0 0,-1 0 1 0 0,1 0-1 0 0,-1 1 1 0 0,-1-1-1 0 0,1 1 1 0 0,-1-1 0 0 0,0 1-1 0 0,0 0 1 0 0,-1 0-1 0 0,0 1 1 0 0,1 2-11 0 0,3 8 57 0 0,-2-4-110 0 0,0-1-1 0 0,-2 1 1 0 0,0 0 0 0 0,0 0-1 0 0,-1 0 1 0 0,-1 0 0 0 0,0 0-1 0 0,0-1 1 0 0,-2 6 53 0 0,1-11-148 0 0,-1 0 1 0 0,0 0-1 0 0,0 0 0 0 0,0-1 1 0 0,-1 1-1 0 0,0-1 1 0 0,0 1-1 0 0,-1-1 0 0 0,0 0 1 0 0,0-1-1 0 0,0 1 0 0 0,0-1 1 0 0,-1 1-1 0 0,0-1 0 0 0,0-1 1 0 0,-6 5 147 0 0,2-3-319 0 0,0 0 0 0 0,0 0 0 0 0,0-1 0 0 0,-1 0 1 0 0,1 0-1 0 0,-1-1 0 0 0,0-1 0 0 0,-1 0 0 0 0,1 0 1 0 0,-9 0 318 0 0,9-2-1666 0 0</inkml:trace>
  <inkml:trace contextRef="#ctx0" brushRef="#br0" timeOffset="25720.928">8399 1542 19871 0 0,'0'0'910'0'0,"1"-1"-24"0"0,0 1-690 0 0,0-1-1 0 0,0 1 0 0 0,0-1 1 0 0,0 0-1 0 0,0 1 1 0 0,0 0-1 0 0,0-1 0 0 0,0 1 1 0 0,1 0-1 0 0,-1-1 0 0 0,0 1 1 0 0,0 0-1 0 0,0 0 1 0 0,0 0-1 0 0,0 0 0 0 0,1 0 1 0 0,-1 0-1 0 0,0 1 0 0 0,0-1 1 0 0,0 0-1 0 0,0 0 1 0 0,0 1-1 0 0,1-1 0 0 0,-1 1 1 0 0,0-1-1 0 0,0 1 0 0 0,0-1 1 0 0,0 1-1 0 0,0 0 0 0 0,0 0-195 0 0,1 1 37 0 0,1 0-1 0 0,-1 0 0 0 0,1 1 1 0 0,-1-1-1 0 0,0 1 0 0 0,0 0 0 0 0,0 0 1 0 0,0 0-1 0 0,0-1 0 0 0,-1 2 0 0 0,1-1 1 0 0,-1 0-1 0 0,0 0 0 0 0,0 0 0 0 0,0 1 1 0 0,-1-1-1 0 0,1 2-36 0 0,0 4 168 0 0,0 0 1 0 0,0 0-1 0 0,-1-1 0 0 0,0 1 1 0 0,-1 0-1 0 0,0 1-168 0 0,0 5 206 0 0,0-1 0 0 0,1 10-206 0 0,1-12-74 0 0,-2-1 0 0 0,1 1 0 0 0,-1 0 0 0 0,-1 1 74 0 0,-11 38-2942 0 0,9-39 1404 0 0</inkml:trace>
  <inkml:trace contextRef="#ctx0" brushRef="#br0" timeOffset="26105.55">8662 1145 19351 0 0,'0'0'886'0'0,"0"0"-21"0"0,1-2-554 0 0,2-3-167 0 0,-2 5-88 0 0,-1-1 1 0 0,1 1 0 0 0,-1 0 0 0 0,1 0-1 0 0,0 0 1 0 0,-1-1 0 0 0,1 1-1 0 0,-1 0 1 0 0,1 0 0 0 0,0 0 0 0 0,-1 0-1 0 0,1 0 1 0 0,0 0 0 0 0,-1 0-1 0 0,1 0 1 0 0,0 0 0 0 0,-1 0 0 0 0,1 1-1 0 0,-1-1 1 0 0,1 0-57 0 0,1 0 160 0 0,2 1 26 0 0,0 0 0 0 0,0 1 0 0 0,0-1 0 0 0,0 1-1 0 0,0 0 1 0 0,0-1 0 0 0,0 2 0 0 0,-1-1 0 0 0,3 2-186 0 0,31 28 563 0 0,-20-16-379 0 0,-4-4 69 0 0,0 1 0 0 0,-2 0 0 0 0,1 1 0 0 0,-2 1 0 0 0,6 9-253 0 0,12 25 1502 0 0,1 7-1502 0 0,-7-11 537 0 0,-20-43-522 0 0,19 40 644 0 0,4 13-659 0 0,-20-42 68 0 0,0 1-1 0 0,-1 0 1 0 0,0 0 0 0 0,-1 0-1 0 0,-1 1 1 0 0,0 5-68 0 0,0 3 0 0 0,0-5 0 0 0,-1 1 0 0 0,-1-1 0 0 0,-1 0 0 0 0,0 1 0 0 0,-1-1 0 0 0,-2 5 0 0 0,-2-1 10 0 0,-2 12 185 0 0,-13 30-195 0 0,17-53 12 0 0,-1-1 0 0 0,0 0 1 0 0,0 0-1 0 0,-1-1 0 0 0,0 0 0 0 0,-1 0 1 0 0,0 0-1 0 0,-1 0-12 0 0,0 0-26 0 0,-17 17-525 0 0,-2 0 1 0 0,-25 19 550 0 0,18-20-6577 0 0,-19 10 6577 0 0,33-25-2239 0 0</inkml:trace>
  <inkml:trace contextRef="#ctx0" brushRef="#br0" timeOffset="27308.106">9040 1372 8840 0 0,'0'0'197'0'0,"0"0"24"0"0,-1-6 230 0 0,1 5-423 0 0,-1-2 0 0 0,0 0 0 0 0,1 0 0 0 0,-1-1 0 0 0,1 1 0 0 0,0 0 0 0 0,0-3-28 0 0,1 2 378 0 0,1 1-1 0 0,0 0 1 0 0,0-1-1 0 0,1 1 1 0 0,-1 0 0 0 0,1 0-1 0 0,-1 1 1 0 0,1-1-1 0 0,0 1 1 0 0,0-1 0 0 0,0 1-1 0 0,0 0 1 0 0,0 0-1 0 0,1 0 1 0 0,-1 0 0 0 0,1 1-1 0 0,-1-1 1 0 0,1 1-1 0 0,0 0 1 0 0,-1 0 0 0 0,1 0-1 0 0,0 1 1 0 0,0-1-1 0 0,1 1-377 0 0,-4 0 768 0 0,-1 0-33 0 0,0 0-142 0 0,8 4 447 0 0,-4-1-832 0 0,0 1 0 0 0,0 0 0 0 0,-1-1 0 0 0,0 1 0 0 0,0 1 0 0 0,0-1 0 0 0,0 0 0 0 0,0 1 0 0 0,1 3-208 0 0,17 45 940 0 0,-19-49-920 0 0,11 30 298 0 0,-2 0-1 0 0,-1 1 1 0 0,-2 0 0 0 0,-1 1-1 0 0,0 21-317 0 0,-6-38 52 0 0,2 27 156 0 0,-3 6-208 0 0,-1-37 23 0 0,0 1 0 0 0,-1-1 0 0 0,-1 0 0 0 0,0 0 0 0 0,-3 6-23 0 0,-5 12 192 0 0,-8 15-192 0 0,13-35 23 0 0,0-1 1 0 0,-1 0-1 0 0,0 0 1 0 0,-1 0-1 0 0,-3 2-23 0 0,-4 4 113 0 0,-1 0-1 0 0,-1-1 0 0 0,0-1 0 0 0,-1 0 1 0 0,-1-2-1 0 0,0 0 0 0 0,-1-1 1 0 0,-8 4-113 0 0,5-4 26 0 0,-17 7 1 0 0,16-14-86 0 0,23-6 161 0 0,1 0-2 0 0,-2 1-26 0 0,-6 3-59 0 0,0-3-4 0 0,-5 1 35 0 0,6-1 2 0 0,-7-1 50 0 0,12 0-45 0 0,2 0 16 0 0,0 0 17 0 0,0 0-50 0 0,0 0-134 0 0,0 0-10 0 0,0 0-26 0 0,0 0-154 0 0,0 0-62 0 0,0 0-15 0 0,0 0-236 0 0,0 0-980 0 0,2 0-431 0 0,7 4-90 0 0,-7-4-10 0 0</inkml:trace>
  <inkml:trace contextRef="#ctx0" brushRef="#br0" timeOffset="27809.687">10061 1706 18687 0 0,'0'-1'78'0'0,"-1"0"-1"0"0,1 0 0 0 0,-1 0 0 0 0,1 0 0 0 0,-1 0 0 0 0,1 0 0 0 0,0 0 0 0 0,-1 0 0 0 0,1-1 0 0 0,0 1 0 0 0,0 0 0 0 0,0 0 0 0 0,0 0 0 0 0,0 0 1 0 0,0 0-1 0 0,0 0 0 0 0,1 0 0 0 0,-1 0 0 0 0,0 0 0 0 0,0 0 0 0 0,1 0 0 0 0,-1 0 0 0 0,1 0 0 0 0,-1 0 0 0 0,1-1-77 0 0,4-16 1927 0 0,13 7 621 0 0,-7 7-1716 0 0,8-3-2259 0 0,-23 17-4622 0 0,-1 2-1892 0 0</inkml:trace>
  <inkml:trace contextRef="#ctx0" brushRef="#br0" timeOffset="28142.116">9961 2066 18975 0 0,'-1'1'870'0'0,"-35"54"874"0"0,11-17 1188 0 0,-2 7-2932 0 0,16-26 870 0 0,-2-1 1 0 0,-11 13-871 0 0,7-9 271 0 0,-8 9 89 0 0,-2-2 1 0 0,-5 5-361 0 0,-29 23-2473 0 0,39-40-6428 0 0</inkml:trace>
  <inkml:trace contextRef="#ctx0" brushRef="#br0" timeOffset="28774.793">10943 1605 14280 0 0,'0'0'89'0'0,"0"0"1"0"0,0 0 0 0 0,0 0 0 0 0,0 0 0 0 0,0 0 0 0 0,0 0 0 0 0,0 0 0 0 0,0 0-1 0 0,0 0 1 0 0,0 1 0 0 0,0-1 0 0 0,0 0 0 0 0,0 0 0 0 0,0 0 0 0 0,0 0 0 0 0,0 0 0 0 0,0 0-90 0 0,-1 1 178 0 0,0 0 1 0 0,0 0-1 0 0,0 0 1 0 0,0 0-1 0 0,0 0 1 0 0,1 0-1 0 0,-1 1 1 0 0,0-1-1 0 0,1 0 1 0 0,-1 1-1 0 0,0-1 1 0 0,1 0-1 0 0,0 1 1 0 0,-1-1-1 0 0,1 0 1 0 0,0 1 0 0 0,0-1-1 0 0,0 1 1 0 0,0 0-179 0 0,-1 34 1026 0 0,14 147-141 0 0,-12-137 322 0 0,-2 12-1207 0 0,0 1 824 0 0,-3 22 133 0 0,0 0 3199 0 0,2-93-3508 0 0,0-6-259 0 0,5-2-47 0 0,1-4-156 0 0,-2-1 1 0 0,0 0 0 0 0,-1 0-1 0 0,-2 0-186 0 0,-4-60 223 0 0,4 0 0 0 0,4-9-223 0 0,4-1 93 0 0,13-64-93 0 0,-17 140 0 0 0,2 0 0 0 0,-1 0 0 0 0,2 0 0 0 0,1 1 0 0 0,7-15 0 0 0,-13 31 0 0 0,0-1 0 0 0,0 1 1 0 0,1 0-1 0 0,-1 0 0 0 0,1 0 0 0 0,0 1 0 0 0,-1-1 1 0 0,1 0-1 0 0,0 0 0 0 0,0 1 0 0 0,0-1 0 0 0,0 1 1 0 0,1 0-1 0 0,-1 0 0 0 0,0 0 0 0 0,0 0 1 0 0,1 0-1 0 0,1-1 0 0 0,-2 2-1 0 0,0 0 0 0 0,-1 0 1 0 0,1 0-1 0 0,0 0 0 0 0,-1 0 1 0 0,1 0-1 0 0,0 0 0 0 0,0 0 1 0 0,-1 1-1 0 0,1-1 0 0 0,-1 1 1 0 0,1-1-1 0 0,0 1 0 0 0,-1 0 1 0 0,1-1-1 0 0,-1 1 0 0 0,1 0 1 0 0,-1 0-1 0 0,0 0 0 0 0,1 0 0 0 0,-1 0 1 0 0,0 1-1 0 0,0-1 0 0 0,1 0 1 0 0,-1 0-1 0 0,0 1 0 0 0,0 0 1 0 0,6 9-12 0 0,0 0-1 0 0,0 1 1 0 0,-1 0-1 0 0,-1 0 0 0 0,0 0 1 0 0,-1 1-1 0 0,0 0 1 0 0,-1 0-1 0 0,0 0 1 0 0,-1 0-1 0 0,-1 0 0 0 0,0 1 1 0 0,-1-1-1 0 0,0 0 1 0 0,-1 1-1 0 0,0 0 13 0 0,2 11 0 0 0,-1-22 0 0 0,1 0 0 0 0,-1 0 0 0 0,0-1 0 0 0,0 1 0 0 0,0 0 0 0 0,0-1 0 0 0,-1 1 0 0 0,1 0 0 0 0,-1 0 0 0 0,1-1 0 0 0,-1 1 0 0 0,0-1 0 0 0,0 2 0 0 0,-8 9-3 0 0,1 0 1 0 0,-2-1-1 0 0,0 0 0 0 0,0-1 1 0 0,-1 0-1 0 0,-1 0 0 0 0,-9 6 3 0 0,12-11-44 0 0,1-1 0 0 0,-1 0 0 0 0,0-1-1 0 0,-2 1 45 0 0,-19 10-2748 0 0,30-15 2378 0 0,-1 0-1 0 0,1 0 0 0 0,-1 0 1 0 0,1 0-1 0 0,-1 0 1 0 0,0 0-1 0 0,1 0 0 0 0,-1 0 1 0 0,1-1-1 0 0,-1 1 1 0 0,1 0-1 0 0,-1 0 1 0 0,1 0-1 0 0,0-1 0 0 0,-1 1 1 0 0,1 0-1 0 0,-1 0 1 0 0,1-1-1 0 0,-1 1 1 0 0,1 0 370 0 0,-1-1-1422 0 0,-7-2-6760 0 0</inkml:trace>
  <inkml:trace contextRef="#ctx0" brushRef="#br0" timeOffset="29112.912">11339 1406 18919 0 0,'0'0'430'0'0,"0"0"55"0"0,0 0 30 0 0,0 0-50 0 0,0 0-197 0 0,0 8 1052 0 0,-5 374 3437 0 0,2-327-4146 0 0,1-2-3338 0 0,2-52 939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9:10.635"/>
    </inkml:context>
    <inkml:brush xml:id="br0">
      <inkml:brushProperty name="width" value="0.05" units="cm"/>
      <inkml:brushProperty name="height" value="0.05" units="cm"/>
    </inkml:brush>
  </inkml:definitions>
  <inkml:trace contextRef="#ctx0" brushRef="#br0">375 87 19351 0 0,'-6'-13'530'0'0,"-1"1"0"0"0,0 0 0 0 0,0 1 0 0 0,-10-11-530 0 0,16 21 27 0 0,0-1-1 0 0,-1 1 1 0 0,1 0-1 0 0,0 0 1 0 0,-1-1-1 0 0,0 1 1 0 0,1 0-1 0 0,-1 0 1 0 0,0 0-1 0 0,1 1 1 0 0,-1-1-1 0 0,0 0 1 0 0,0 1-1 0 0,0-1 1 0 0,0 1-1 0 0,1-1 1 0 0,-1 1-1 0 0,-2 0-26 0 0,0 0 105 0 0,1 0 1 0 0,-1 0-1 0 0,0 1 1 0 0,0 0-1 0 0,1 0 1 0 0,-1 0-1 0 0,1 0 0 0 0,-1 0 1 0 0,-2 2-106 0 0,-2 1 176 0 0,-1 1 1 0 0,1 0 0 0 0,0 1 0 0 0,1-1-1 0 0,-1 2 1 0 0,1-1 0 0 0,-1 2-177 0 0,-10 12 217 0 0,2 0-1 0 0,0 1 1 0 0,1 1-1 0 0,1 0 1 0 0,1 1-1 0 0,1 0 1 0 0,1 1 0 0 0,1 1-1 0 0,-2 8-216 0 0,-4 17 24 0 0,3 1 0 0 0,2 1-1 0 0,-3 37-23 0 0,11-55-15 0 0,1 0 0 0 0,2 1 0 0 0,1-1 0 0 0,2 0 0 0 0,1 0 1 0 0,4 7 14 0 0,-4-18-3 0 0,2 0 1 0 0,1-1-1 0 0,6 14 3 0 0,-8-25-886 0 0,0 0 0 0 0,1 0 0 0 0,1-1 0 0 0,6 9 886 0 0,8 5-8233 0 0</inkml:trace>
  <inkml:trace contextRef="#ctx0" brushRef="#br0" timeOffset="918.125">696 519 19551 0 0,'0'-1'95'0'0,"0"-1"-1"0"0,-1 1 0 0 0,1-1 0 0 0,-1 0 1 0 0,1 1-1 0 0,-1-1 0 0 0,0 1 0 0 0,1 0 1 0 0,-1-1-1 0 0,0 1 0 0 0,0 0 0 0 0,0-1 0 0 0,0 1 1 0 0,0 0-1 0 0,0 0 0 0 0,-1 0 0 0 0,0-1-94 0 0,-23-15 542 0 0,24 16-459 0 0,-1 1 0 0 0,0-1-1 0 0,0 1 1 0 0,1 0 0 0 0,-1-1-1 0 0,0 1 1 0 0,0 0 0 0 0,0 0-1 0 0,0 0 1 0 0,1 0 0 0 0,-1 1-1 0 0,0-1 1 0 0,0 0 0 0 0,0 1-1 0 0,1-1 1 0 0,-1 1 0 0 0,-1 0-83 0 0,-1 1 223 0 0,1-1 0 0 0,0 1 1 0 0,-1-1-1 0 0,1 1 0 0 0,0 0 1 0 0,0 0-1 0 0,1 1 0 0 0,-2 0-223 0 0,-8 11 208 0 0,1 1 0 0 0,0 1 0 0 0,-6 13-208 0 0,-2 1 32 0 0,10-14-32 0 0,1-1 0 0 0,1 1 0 0 0,0 0 0 0 0,1 0 0 0 0,-4 14 0 0 0,-3 25 0 0 0,1 7 0 0 0,7-34 0 0 0,3-19 1 0 0,2 0 1 0 0,-1 1-1 0 0,1-1 0 0 0,1 0 0 0 0,-1 0 0 0 0,2 0 1 0 0,-1 1-1 0 0,1-1 0 0 0,2 5-1 0 0,-4-10 11 0 0,1 1 3 0 0,11 6 28 0 0,-12-11-38 0 0,1 1 0 0 0,-1-1 1 0 0,1 1-1 0 0,-1-1 1 0 0,1 0-1 0 0,-1 1 1 0 0,1-1-1 0 0,-1 0 0 0 0,1 1 1 0 0,-1-1-1 0 0,1 0 1 0 0,-1 0-1 0 0,1 1 1 0 0,0-1-1 0 0,-1 0 0 0 0,1 0 1 0 0,0 0-1 0 0,-1 0 1 0 0,1 0-1 0 0,-1 0 1 0 0,1 0-1 0 0,0 0 0 0 0,-1 0 1 0 0,1 0-1 0 0,-1 0 1 0 0,1 0-1 0 0,0-1 1 0 0,-1 1-5 0 0,2-1 20 0 0,3 1-4 0 0,0-1 0 0 0,-1-1 0 0 0,1 1 0 0 0,-1-1 1 0 0,0 1-1 0 0,0-1 0 0 0,1-1 0 0 0,-1 1 1 0 0,0 0-1 0 0,-1-1 0 0 0,1 0 0 0 0,0 0 0 0 0,-1 0 1 0 0,0 0-1 0 0,3-4-16 0 0,5-7 34 0 0,-1 0 1 0 0,0-1-1 0 0,4-10-34 0 0,-4 7-38 0 0,2-5-112 0 0,0-1 0 0 0,-2 0 0 0 0,3-15 150 0 0,11-25 42 0 0,-18 49 236 0 0,-2 0 0 0 0,0 0 1 0 0,0-1-279 0 0,0-1 385 0 0,-3 16 47 0 0,0 6-179 0 0,0 15-118 0 0,0 25-185 0 0,-1-24 50 0 0,1 1 0 0 0,1 0 0 0 0,1-1 0 0 0,0 0 0 0 0,2 0 0 0 0,0 0 0 0 0,3 4 0 0 0,-6-21 0 0 0,0 0 0 0 0,0 0 0 0 0,0 0 0 0 0,0 0 1 0 0,1-1-1 0 0,0 1 0 0 0,0-1 0 0 0,0 1 0 0 0,0-1 0 0 0,0 0 0 0 0,1 0 0 0 0,-1 0 0 0 0,2 0 0 0 0,-2-2-1 0 0,-1 1 1 0 0,1 0-1 0 0,0-1 0 0 0,0 0 1 0 0,0 0-1 0 0,0 1 0 0 0,0-2 0 0 0,0 1 1 0 0,0 0-1 0 0,0-1 0 0 0,0 1 1 0 0,0-1-1 0 0,1 0 0 0 0,-1 0 0 0 0,0 0 1 0 0,0-1-1 0 0,0 1 0 0 0,3-1 1 0 0,1-2-3 0 0,0 1 0 0 0,0-1 0 0 0,0-1 0 0 0,0 1-1 0 0,-1-1 1 0 0,0 0 0 0 0,0-1 0 0 0,0 1 0 0 0,0-1 0 0 0,0 0-1 0 0,-1-1 1 0 0,0 1 0 0 0,0-1 0 0 0,-1 0 0 0 0,0 0 0 0 0,0-1-1 0 0,0 1 1 0 0,-1-1 0 0 0,2-4 3 0 0,24-47 211 0 0,30-43-211 0 0,-32 62 269 0 0,-26 37-241 0 0,0 0 1 0 0,1 0-1 0 0,-1 1 0 0 0,1-1 0 0 0,0 0 1 0 0,-1 0-1 0 0,1 1 0 0 0,0-1 0 0 0,0 1 1 0 0,0 0-1 0 0,1-1-28 0 0,6 10 81 0 0,-6-5-94 0 0,1 0-1 0 0,-1 0 1 0 0,0 1-1 0 0,0-1 1 0 0,0 1-1 0 0,-1-1 1 0 0,0 1-1 0 0,1 0 1 0 0,-1 0-1 0 0,0 0 1 0 0,-1 0 0 0 0,1 1-1 0 0,-1-1 1 0 0,0 0-1 0 0,0 2 14 0 0,2 12-123 0 0,-1 0-1 0 0,0 0 0 0 0,-2 8 124 0 0,1-9-62 0 0,0 0 0 0 0,0 0-1 0 0,3 5 63 0 0,19 93 20 0 0,-23-114 0 0 0,0 0 0 0 0,1 0 0 0 0,-1-1 0 0 0,0 1-1 0 0,0 0 1 0 0,0 0 0 0 0,1-1 0 0 0,-1 1 0 0 0,0 0 0 0 0,1-1 0 0 0,-1 1 0 0 0,0 0-1 0 0,1-1 1 0 0,-1 1 0 0 0,1-1 0 0 0,-1 1 0 0 0,1-1 0 0 0,0 1 0 0 0,-1-1 0 0 0,1 1-1 0 0,-1-1 1 0 0,1 1 0 0 0,0-1 0 0 0,-1 0 0 0 0,1 1 0 0 0,0-1 0 0 0,0 0-1 0 0,-1 0 1 0 0,1 1 0 0 0,0-1 0 0 0,0 0 0 0 0,-1 0 0 0 0,1 0 0 0 0,0 0 0 0 0,0 0-1 0 0,-1 0 1 0 0,1 0 0 0 0,0 0 0 0 0,0 0 0 0 0,-1-1 0 0 0,1 1 0 0 0,0 0 0 0 0,0 0-20 0 0,3-2 38 0 0,1 0 1 0 0,-1-1 0 0 0,0 1 0 0 0,0-1 0 0 0,0 1-1 0 0,1-2-38 0 0,0 0 77 0 0,2-2 10 0 0,-1 0 1 0 0,1-1-1 0 0,-1 0 1 0 0,0 0-1 0 0,0 0 0 0 0,-1-1 1 0 0,0 0-1 0 0,0-1-87 0 0,15-22 122 0 0,-14 22-97 0 0,-1 0-1 0 0,0 0 1 0 0,2-6-25 0 0,4-8 17 0 0,11-25-40 0 0,-16 33 181 0 0,1 0-1 0 0,0 1 0 0 0,4-6-157 0 0,-10 18 57 0 0,-1 1-50 0 0,1 1 0 0 0,-1-1-1 0 0,0 0 1 0 0,1 1-1 0 0,-1-1 1 0 0,0 1 0 0 0,1-1-1 0 0,-1 1 1 0 0,1 0 0 0 0,-1-1-1 0 0,1 1 1 0 0,-1-1-1 0 0,1 1 1 0 0,-1 0 0 0 0,1-1-1 0 0,-1 1 1 0 0,1 0 0 0 0,-1 0-1 0 0,1-1 1 0 0,-1 1-1 0 0,1 0 1 0 0,0 0 0 0 0,0 0-7 0 0,-1 0 2 0 0,1 0 1 0 0,-1 0 0 0 0,1 0-1 0 0,-1 1 1 0 0,1-1-1 0 0,-1 0 1 0 0,1 0 0 0 0,-1 1-1 0 0,1-1 1 0 0,-1 0-1 0 0,1 1 1 0 0,-1-1 0 0 0,1 0-1 0 0,-1 1 1 0 0,0-1-1 0 0,1 1 1 0 0,-1-1 0 0 0,0 0-1 0 0,1 1-2 0 0,0 0 4 0 0,3 5-21 0 0,1 0 1 0 0,-1 1-1 0 0,0-1 0 0 0,0 1 1 0 0,-1 0-1 0 0,0 0 0 0 0,0 0 1 0 0,0 0-1 0 0,-1 1 0 0 0,0 2 17 0 0,1 1-12 0 0,14 46-22 0 0,-8-22 25 0 0,2-1 0 0 0,2 0 0 0 0,7 13 9 0 0,-17-38 11 0 0,-3-9-8 0 0,0 0 1 0 0,0 0 0 0 0,0 1 0 0 0,0-1-1 0 0,0 0 1 0 0,-1 1 0 0 0,1-1 0 0 0,0 0-1 0 0,0 0 1 0 0,0 1 0 0 0,0-1 0 0 0,0 0-1 0 0,0 0 1 0 0,-1 0 0 0 0,1 1-1 0 0,0-1 1 0 0,0 0 0 0 0,0 0 0 0 0,-1 0-1 0 0,1 1 1 0 0,0-1 0 0 0,0 0 0 0 0,-1 0-1 0 0,1 0 1 0 0,0 0-4 0 0,-1 1 358 0 0,4-1-97 0 0,10-1 44 0 0,19-6-13 0 0,-23 4-323 0 0,0-1 0 0 0,0-1 0 0 0,-1 1 0 0 0,1-2 0 0 0,-1 1 0 0 0,0-1 0 0 0,-1 0 0 0 0,1-1 0 0 0,-1 1 0 0 0,0-1 0 0 0,-1-1 31 0 0,14-16 257 0 0,-2-2 1 0 0,12-20-258 0 0,-8 11-62 0 0,-15 23 62 0 0,0-1-1 0 0,3-10 1 0 0,10-18 12 0 0,-9 20 6 0 0,7-12 6 0 0,-17 30-23 0 0,1 1 0 0 0,-1 0 0 0 0,1 0 0 0 0,0 0 0 0 0,0 0 0 0 0,0 0 0 0 0,0 0 0 0 0,0 0 0 0 0,0 1 0 0 0,1-1 0 0 0,0 0-1 0 0,7 2 0 0 0,-7 1-5 0 0,0 0 0 0 0,0 0 0 0 0,0 1 0 0 0,0-1 0 0 0,-1 1 0 0 0,1 0 0 0 0,0 0 0 0 0,-1 0 0 0 0,1 0 0 0 0,-1 1 0 0 0,0-1 0 0 0,0 0 0 0 0,0 1 0 0 0,0 0 0 0 0,0-1 0 0 0,1 3 5 0 0,4 9-57 0 0,1 0 1 0 0,4 14 56 0 0,-8-18-10 0 0,3 10-2 0 0,-1 0-1 0 0,-1 1 1 0 0,-1-1-1 0 0,-1 1 1 0 0,1 18 12 0 0,-4-37-2 0 0,1 6-11 0 0,-1 0 0 0 0,-1-1 0 0 0,1 1-1 0 0,-1 0 1 0 0,-1-1 0 0 0,0 1 0 0 0,0-1-1 0 0,0 1 1 0 0,-1-1 0 0 0,0 2 13 0 0,1-5-47 0 0,0 0 0 0 0,-1 0-1 0 0,1 0 1 0 0,-1 0 0 0 0,0 0 0 0 0,0 0 0 0 0,0-1 0 0 0,-2 2 47 0 0,4-4-70 0 0,-1 1-1 0 0,0-1 1 0 0,0 0 0 0 0,0 1 0 0 0,0-1 0 0 0,0 0 0 0 0,0 0 0 0 0,-1 0 0 0 0,1 0 0 0 0,0-1 0 0 0,-1 1 0 0 0,1-1 0 0 0,0 1 0 0 0,-1-1 0 0 0,1 0 0 0 0,0 0 70 0 0,-19-4-924 0 0,15 2 456 0 0,-7-2-1211 0 0</inkml:trace>
  <inkml:trace contextRef="#ctx0" brushRef="#br0" timeOffset="1420.426">2103 581 9216 0 0,'1'-1'421'0'0,"0"-1"868"0"0,2-7-3077 0 0,-3 3 6011 0 0,0-4 6610 0 0,1 12-10590 0 0,0-1 0 0 0,0 0 0 0 0,0 1 0 0 0,0-1 0 0 0,0 0 0 0 0,0 0 0 0 0,0 0 1 0 0,1 0-1 0 0,-1 0 0 0 0,0 0-243 0 0,5 3 348 0 0,-1 3-253 0 0,1 0 0 0 0,-1 0 0 0 0,0 0 1 0 0,-1 1-1 0 0,0 0 0 0 0,0 0 0 0 0,-1 0 1 0 0,1 0-1 0 0,-2 0 0 0 0,1 1 0 0 0,-1 4-95 0 0,21 75 198 0 0,-21-78-154 0 0,2 10 40 0 0,1-1-1 0 0,4 9-83 0 0,-7-22 16 0 0,1-1 0 0 0,-1 1 0 0 0,1 0 0 0 0,1-1 0 0 0,-1 0 0 0 0,1 0 0 0 0,0 0 0 0 0,0 0-1 0 0,4 3-15 0 0,-4-5 31 0 0,4 5 501 0 0,5-11-77 0 0,-10 2-470 0 0,-1 0 0 0 0,1 0 1 0 0,-1-1-1 0 0,1 1 1 0 0,-1-1-1 0 0,0 1 0 0 0,0-1 1 0 0,0 0-1 0 0,0 0 0 0 0,0 0 1 0 0,0 0-1 0 0,0 0 0 0 0,0-1 16 0 0,19-31-64 0 0,-16 26 145 0 0,-2 2-38 0 0,0 0 0 0 0,-1 0 0 0 0,0 0 0 0 0,0 0 1 0 0,1-5-45 0 0,-2 5 49 0 0,1-1 1 0 0,1 0 0 0 0,-1 1 0 0 0,3-6-50 0 0,15-24 171 0 0,1 1-1 0 0,2 0 1 0 0,13-13-171 0 0,-35 47 4 0 0,-1 1-1 0 0,0-1 1 0 0,1 0 0 0 0,-1 1-1 0 0,1-1 1 0 0,0 1 0 0 0,-1-1 0 0 0,1 1-1 0 0,-1 0 1 0 0,1-1 0 0 0,0 1-1 0 0,-1-1 1 0 0,1 1 0 0 0,-1 0-1 0 0,1 0 1 0 0,0-1 0 0 0,0 1-1 0 0,-1 0 1 0 0,1 0 0 0 0,0 0-1 0 0,-1 0 1 0 0,1 0 0 0 0,0 0-1 0 0,0 0 1 0 0,0 0-4 0 0,0 0 5 0 0,0 1 0 0 0,0-1 0 0 0,0 1 0 0 0,0 0 0 0 0,0-1 0 0 0,0 1 0 0 0,0 0 0 0 0,0-1 0 0 0,0 1 0 0 0,0 0 0 0 0,0 0 0 0 0,0 0 0 0 0,-1 0 0 0 0,2 1-5 0 0,2 6 18 0 0,1 1 1 0 0,-1-1-1 0 0,0 1 0 0 0,0 3-18 0 0,1 0 5 0 0,6 25-139 0 0,-10-29 59 0 0,1 0 1 0 0,1 0 0 0 0,0 0-1 0 0,3 7 75 0 0,14 28-328 0 0,-15-31 449 0 0,0 0 0 0 0,1 0 0 0 0,0-1 0 0 0,1 0 0 0 0,4 5-121 0 0,-4-7 26 0 0,-3-4-19 0 0,0 0 0 0 0,0 0 0 0 0,1 0 0 0 0,-1 0 0 0 0,1-1 0 0 0,0 0 0 0 0,0 0-1 0 0,1 0 1 0 0,3 1-7 0 0,7 2 38 0 0,-12-7-24 0 0,-1-2-2 0 0,-1 2 9 0 0,1 0-1 0 0,-1 0 1 0 0,0-1-1 0 0,1 1 0 0 0,-1-1 1 0 0,0 0-1 0 0,1 0 0 0 0,-1 1 1 0 0,0-2-1 0 0,0 1 0 0 0,0 0 1 0 0,0 0-1 0 0,0-1 1 0 0,0 1-1 0 0,0-1 0 0 0,0 1 1 0 0,-1-1-1 0 0,1 0 0 0 0,-1 0 1 0 0,1 0-1 0 0,-1 0 1 0 0,0 0-1 0 0,1 0 0 0 0,-1-1-20 0 0,4-7 146 0 0,0 0 0 0 0,-1-1-1 0 0,-1 0 1 0 0,2-7-146 0 0,-2 8 19 0 0,2-13-137 0 0,-1-1-1 0 0,-1 0 1 0 0,-1 0-1 0 0,-2 0 1 0 0,0-1-1 0 0,-1 1 1 0 0,-3-7 118 0 0,4 20-69 0 0,0-1 0 0 0,1 1-1 0 0,1-4 70 0 0,-1 6-822 0 0,0-1-1 0 0,-1 1 0 0 0,0-1 0 0 0,-1-8 823 0 0,-3 3-1720 0 0</inkml:trace>
  <inkml:trace contextRef="#ctx0" brushRef="#br0" timeOffset="2138.253">3047 683 920 0 0,'0'0'593'0'0,"0"0"2157"0"0,0 0 943 0 0,2-2 3092 0 0,5-4-3656 0 0,40-9-296 0 0,-29 12-2154 0 0,-16 3-598 0 0,0 0 0 0 0,1-1 0 0 0,-1 1 0 0 0,0 0 0 0 0,0-1 0 0 0,1 0 0 0 0,-1 1 0 0 0,0-1 0 0 0,1 0-81 0 0,2-2 165 0 0,0 0 0 0 0,1 0 0 0 0,-1 0-1 0 0,0-1 1 0 0,0 1 0 0 0,-1-1 0 0 0,1-1 0 0 0,-1 1-1 0 0,0 0 1 0 0,0-1 0 0 0,0 0 0 0 0,-1 0-1 0 0,0 0 1 0 0,0 0 0 0 0,0-1 0 0 0,0 1 0 0 0,-1-2-165 0 0,1-1 240 0 0,0-1 0 0 0,0 1 0 0 0,-1-1 0 0 0,-1 0 1 0 0,0 1-1 0 0,1-10-240 0 0,-3 12 87 0 0,1-1 1 0 0,-1 1-1 0 0,0 0 1 0 0,0 0-1 0 0,-1 0 1 0 0,0 0-1 0 0,0 0 1 0 0,0 0-1 0 0,-1 0 1 0 0,0 0-1 0 0,0 1 1 0 0,0 0-1 0 0,-1-1 1 0 0,1 1-1 0 0,-1 1 1 0 0,-2-2-88 0 0,5 5 20 0 0,0-1 1 0 0,-1 1-1 0 0,1 0 0 0 0,-1 0 1 0 0,0-1-1 0 0,1 1 1 0 0,-1 1-1 0 0,0-1 0 0 0,0 0 1 0 0,0 0-1 0 0,1 1 1 0 0,-1-1-1 0 0,0 1 0 0 0,0-1 1 0 0,0 1-1 0 0,0 0 1 0 0,0 0-1 0 0,0 0 0 0 0,0 0 1 0 0,0 0-1 0 0,0 0 1 0 0,0 0-1 0 0,0 1 0 0 0,0-1 1 0 0,1 1-1 0 0,-2 0-20 0 0,0 1 2 0 0,0-1 1 0 0,0 1-1 0 0,0 0 0 0 0,0 0 1 0 0,0 0-1 0 0,1 1 0 0 0,-1-1 1 0 0,1 1-1 0 0,0-1 0 0 0,0 1 1 0 0,0 0-1 0 0,0 0 0 0 0,0 0 1 0 0,0 0-1 0 0,1 0-2 0 0,-3 4-1 0 0,-3 7-1 0 0,0 0-1 0 0,1 1 1 0 0,1 0-1 0 0,-3 9 3 0 0,3-2-44 0 0,1 1 0 0 0,2 0 0 0 0,0 0 0 0 0,1 0-1 0 0,1 0 1 0 0,3 23 44 0 0,-2-37-24 0 0,1 0 0 0 0,1 0 0 0 0,-1 0 1 0 0,2 0-1 0 0,-1 0 0 0 0,1-1 0 0 0,0 0 0 0 0,1 1 0 0 0,0-2 0 0 0,0 1 0 0 0,1 0 0 0 0,0-1 0 0 0,0 0 0 0 0,1-1 1 0 0,0 1 22 0 0,-4-4 26 0 0,0-1-1 0 0,0 0 0 0 0,0 0 1 0 0,0 0-1 0 0,1-1 0 0 0,-1 1 0 0 0,0-1 1 0 0,1 0-1 0 0,-1 0 0 0 0,1 0 0 0 0,0 0 1 0 0,-1 0-1 0 0,1-1 0 0 0,-1 0 1 0 0,1 0-1 0 0,1 0-24 0 0,-1 0 15 0 0,1 0-1 0 0,-1-1 1 0 0,0 1 0 0 0,1-1 0 0 0,-1 0-1 0 0,0 0 1 0 0,0-1 0 0 0,1 1 0 0 0,-1-1-1 0 0,0 0 1 0 0,-1 0 0 0 0,1-1-1 0 0,2-1-14 0 0,15-13 159 0 0,-1-1-1 0 0,-1-1 0 0 0,0 0 0 0 0,-2-2 0 0 0,13-18-158 0 0,37-64 878 0 0,22-51-878 0 0,-78 134 82 0 0,13-24 127 0 0,5-17-209 0 0,-21 44 66 0 0,-2-1-1 0 0,0 0 0 0 0,-1 1 1 0 0,-1-2-1 0 0,1-5-65 0 0,-5 20 62 0 0,1 0 1 0 0,-1 0-1 0 0,0 0 0 0 0,-1 0 0 0 0,1 0 1 0 0,-1 0-1 0 0,1 1 0 0 0,-1-1 1 0 0,0 0-1 0 0,-1 0 0 0 0,1 1 0 0 0,-1-1 1 0 0,1 1-1 0 0,-2-2-62 0 0,3 5 5 0 0,-1 0-1 0 0,0 0 1 0 0,0 1-1 0 0,0-1 1 0 0,0 0-1 0 0,0 0 1 0 0,0 0-1 0 0,0 0 1 0 0,0 1-1 0 0,0-1 1 0 0,1 0-1 0 0,-1 1 1 0 0,-1 0-5 0 0,-2 0-50 0 0,1 0 1 0 0,-1 1-1 0 0,0 0 0 0 0,1 0 1 0 0,-1 0-1 0 0,1 0 1 0 0,0 0-1 0 0,0 1 1 0 0,0-1-1 0 0,0 1 0 0 0,0 0 1 0 0,0 0-1 0 0,1 0 1 0 0,-1 0-1 0 0,1 0 1 0 0,0 1-1 0 0,0-1 0 0 0,0 1 1 0 0,1-1-1 0 0,-1 1 1 0 0,1 0-1 0 0,0 0 50 0 0,-2 5-61 0 0,1 1 1 0 0,1-1-1 0 0,0 0 0 0 0,0 1 0 0 0,1-1 1 0 0,0 4 60 0 0,1 6-219 0 0,1 0 1 0 0,3 13 218 0 0,12 32-602 0 0,0 1-32 0 0,-7-13 85 0 0,-3-18-145 0 0,-1 0-1 0 0,-1 1 1 0 0,-1 20 694 0 0,-9 28-51 0 0,4-79 51 0 0,0-3 0 0 0,1 0 0 0 0,-1 0 0 0 0,1 0 0 0 0,0 0 0 0 0,-1 1 0 0 0,1-1 0 0 0,0 0 0 0 0,0 0 0 0 0,0 0 0 0 0,0 0 0 0 0,0 0 0 0 0,0 1 0 0 0,0-1 0 0 0,0 0 0 0 0,0 0 0 0 0,5 22 0 0 0,-2-15 0 0 0,-3-7 0 0 0,0 0 0 0 0,0 0 0 0 0,0-1 0 0 0,1 1 0 0 0,-1 0 0 0 0,0 0 0 0 0,1-1 0 0 0,-1 1 0 0 0,1 0 0 0 0,-1-1 0 0 0,1 1 0 0 0,-1 0 0 0 0,1-1 0 0 0,-1 1 0 0 0,1-1 0 0 0,0 1 0 0 0,-1-1 0 0 0,1 1 0 0 0,0-1 0 0 0,-1 1 0 0 0,1-1 0 0 0,0 0 0 0 0,-1 1 0 0 0,1-1 0 0 0,0 0 0 0 0,0 1 0 0 0,0-1 0 0 0,-1 0 0 0 0,1 0 0 0 0,0 0 0 0 0,0 0 0 0 0,3 1 0 0 0,0 0 0 0 0,1 0 0 0 0,0-1 0 0 0,0 1 0 0 0,0-1 0 0 0,0 0 0 0 0,0 0 0 0 0,0 0 0 0 0,0-1 0 0 0,1 0 0 0 0,8-2 0 0 0,0 0 0 0 0,8-4 0 0 0,-1-2-1599 0 0,-2-1-3910 0 0,3-3-2478 0 0</inkml:trace>
  <inkml:trace contextRef="#ctx0" brushRef="#br0" timeOffset="2492.618">4284 686 8288 0 0,'0'0'638'0'0,"-2"2"-99"0"0,1-1-63 0 0,0 1 1 0 0,1-1-1 0 0,-1 1 1 0 0,0-1-1 0 0,0 1 0 0 0,1-1 1 0 0,-1 1-1 0 0,1 0 1 0 0,-1-1-1 0 0,1 1 0 0 0,0 0 1 0 0,0 0-477 0 0,-1 1 420 0 0,1-1 1 0 0,-1 0-1 0 0,1 0 0 0 0,-1 1 1 0 0,1-1-1 0 0,-1 0 1 0 0,0 0-1 0 0,0 0 1 0 0,0 0-1 0 0,-1 0-420 0 0,-3 6 820 0 0,0 0 0 0 0,0 1 0 0 0,1-1 0 0 0,0 1 1 0 0,-2 6-821 0 0,2-5 488 0 0,0 1 0 0 0,-1-1 0 0 0,-5 8-488 0 0,-83 134 2640 0 0,83-138-2635 0 0,-1 0 1 0 0,0-1-1 0 0,-6 5-5 0 0,-13 12 0 0 0</inkml:trace>
  <inkml:trace contextRef="#ctx0" brushRef="#br0" timeOffset="3526.301">4806 772 17503 0 0,'-1'0'57'0'0,"1"0"0"0"0,0 0 0 0 0,-1-1-1 0 0,1 1 1 0 0,0 0 0 0 0,0 0-1 0 0,-1-1 1 0 0,1 1 0 0 0,0 0 0 0 0,-1-1-1 0 0,1 1 1 0 0,0 0 0 0 0,0-1-1 0 0,0 1 1 0 0,0 0 0 0 0,-1-1-1 0 0,1 1 1 0 0,0-1 0 0 0,0 1 0 0 0,0 0-1 0 0,0-1 1 0 0,0 1 0 0 0,0-1-1 0 0,0 1 1 0 0,0 0 0 0 0,0-1 0 0 0,0 1-1 0 0,0-1 1 0 0,0 1 0 0 0,0 0-1 0 0,0-1 1 0 0,0 1-57 0 0,9-14 108 0 0,-1 0-125 0 0,-7 8-63 0 0,-1 4 54 0 0,1 1-1 0 0,-1-1 0 0 0,0 0 0 0 0,1 1 0 0 0,-1-1 0 0 0,1 1 0 0 0,-1-1 0 0 0,1 1 0 0 0,0-1 0 0 0,-1 1 1 0 0,1-1-1 0 0,0 1 0 0 0,0 0 0 0 0,0-1 0 0 0,0 1 0 0 0,0 0 0 0 0,1 0 0 0 0,-1 0 0 0 0,0 0 0 0 0,2-1 27 0 0,-1 0 59 0 0,0 0-1 0 0,0 0 0 0 0,-1 0 0 0 0,1 0 1 0 0,0 0-1 0 0,-1-1 0 0 0,1 1 0 0 0,-1 0 0 0 0,0-1 1 0 0,0 1-1 0 0,1-2-58 0 0,-1 1 199 0 0,0 0-1 0 0,0 1 1 0 0,0-1 0 0 0,0 1 0 0 0,1-1-1 0 0,0 1 1 0 0,-1-1 0 0 0,1 1 0 0 0,0 0-1 0 0,0 0 1 0 0,2-1-199 0 0,-3 2 80 0 0,0 0 0 0 0,0 1 0 0 0,0-1 0 0 0,0 0-1 0 0,0 0 1 0 0,0 0 0 0 0,-1 0 0 0 0,1 0 0 0 0,0 0 0 0 0,0 0 0 0 0,-1 0 0 0 0,1 0 0 0 0,0 0 0 0 0,-1 0-1 0 0,1 0 1 0 0,-1-1 0 0 0,0 1 0 0 0,1 0 0 0 0,-1 0 0 0 0,0-1 0 0 0,0 1 0 0 0,0 0 0 0 0,0 0-1 0 0,0-1 1 0 0,0 1 0 0 0,0-1-80 0 0,0 2 41 0 0,0-1-1 0 0,1 0 1 0 0,-1 1-1 0 0,0-1 1 0 0,0 1 0 0 0,0-1-1 0 0,1 1 1 0 0,-1-1-1 0 0,0 1 1 0 0,1-1-1 0 0,-1 1 1 0 0,0 0-1 0 0,1-1 1 0 0,-1 1 0 0 0,1-1-1 0 0,-1 1 1 0 0,1 0-1 0 0,-1 0 1 0 0,1-1-1 0 0,-1 1-40 0 0,0 0 21 0 0,1 0 0 0 0,-1 0 0 0 0,0 0-1 0 0,0-1 1 0 0,1 1 0 0 0,-1 0 0 0 0,0 0 0 0 0,0 0-1 0 0,1 0 1 0 0,-1 0 0 0 0,0-1 0 0 0,0 1-1 0 0,0 0 1 0 0,1 0 0 0 0,-1 0 0 0 0,0-1-1 0 0,0 1 1 0 0,0 0 0 0 0,0 0 0 0 0,1-1 0 0 0,-1 1-1 0 0,0 0 1 0 0,0-1 0 0 0,0 1 0 0 0,0 0-1 0 0,0 0 1 0 0,0-1 0 0 0,0 1 0 0 0,0 0 0 0 0,0-1-1 0 0,0 1 1 0 0,0 0 0 0 0,0 0 0 0 0,0-1-1 0 0,0 1 1 0 0,0 0 0 0 0,0-1 0 0 0,0 1-1 0 0,0 0 1 0 0,0 0 0 0 0,0-1 0 0 0,-1 1 0 0 0,1 0-1 0 0,0 0 1 0 0,0-1 0 0 0,0 1-21 0 0,-2-2 105 0 0,0 0 0 0 0,0 0 1 0 0,0 0-1 0 0,0 1 0 0 0,0-1 0 0 0,-1 1 1 0 0,1-1-1 0 0,0 1 0 0 0,-1 0 0 0 0,1 0 1 0 0,-1 0-1 0 0,0 0 0 0 0,1 0 0 0 0,-1 1 1 0 0,1-1-1 0 0,-1 1-105 0 0,-2-1 80 0 0,1 1-1 0 0,0 1 1 0 0,0-1 0 0 0,0 0 0 0 0,-1 1-1 0 0,1 0 1 0 0,0 0 0 0 0,0 0 0 0 0,-3 2-80 0 0,-8 3 62 0 0,1 2 1 0 0,0-1 0 0 0,1 2 0 0 0,0 0 0 0 0,-1 1-63 0 0,13-9 12 0 0,-8 8-53 0 0,0 0 0 0 0,1 0-1 0 0,0 1 1 0 0,0 0 0 0 0,1 1 0 0 0,0 0 0 0 0,-3 9 41 0 0,4-8 54 0 0,1 0 1 0 0,0 1-1 0 0,1 0 1 0 0,1 0-1 0 0,0 0 1 0 0,-1 11-55 0 0,-2 7-6 0 0,6-27 6 0 0,-1 0 0 0 0,1 0 0 0 0,-1-1 0 0 0,1 1 0 0 0,0 0 0 0 0,1 0 0 0 0,-1 0 0 0 0,1-1 0 0 0,-1 1 0 0 0,1 0 0 0 0,0 0 0 0 0,0-1 0 0 0,1 1 0 0 0,-1-1 0 0 0,1 1 0 0 0,0-1 0 0 0,0 0 0 0 0,0 1 0 0 0,0-1 0 0 0,1 0 0 0 0,-1 0 0 0 0,1-1 0 0 0,-1 1 0 0 0,1 0 0 0 0,3 1 0 0 0,11 5-1 0 0,-13-9-4 0 0,-1-1-5 0 0,0 1 2 0 0,0-1 1 0 0,0 1-1 0 0,0-1 0 0 0,-1 0 0 0 0,1 1 1 0 0,0-2-1 0 0,0 1 0 0 0,-1 0 1 0 0,1 0-1 0 0,-1-1 0 0 0,1 1 0 0 0,-1-1 1 0 0,1 0-1 0 0,-1 0 0 0 0,0 0 0 0 0,0 0 1 0 0,0 0-1 0 0,1-3 8 0 0,6-5 79 0 0,-2-1 0 0 0,0-1 1 0 0,4-6-80 0 0,-10 15 28 0 0,2-2-8 0 0,-1 0-1 0 0,-1 0 1 0 0,1 1 0 0 0,-1-1-1 0 0,0 0 1 0 0,0-1 0 0 0,0-2-20 0 0,0 2 0 0 0,0 0-1 0 0,0 0 1 0 0,1 0 0 0 0,1-5 0 0 0,2-1 0 0 0,1 0 0 0 0,-1-1 0 0 0,-1 0 0 0 0,0 0 0 0 0,-1-1 0 0 0,1-2 0 0 0,1-14 39 0 0,1 1-1 0 0,2 0 1 0 0,1 0 0 0 0,6-12-39 0 0,-11 26 34 0 0,1 0 0 0 0,-2 0-1 0 0,1-9-33 0 0,-1 8 15 0 0,0 0 0 0 0,1 1 0 0 0,3-7-15 0 0,3-4 32 0 0,-5 17-20 0 0,-1-1-1 0 0,0 0 0 0 0,-1 0 1 0 0,1-8-12 0 0,-1-3 28 0 0,-1 7-3 0 0,1 0 0 0 0,0 0 1 0 0,1 0-1 0 0,0 1 0 0 0,1-2-25 0 0,-2 9 27 0 0,-2 3-10 0 0,1 0 1 0 0,-1-1-1 0 0,1 1 1 0 0,-1 0 0 0 0,0-1-1 0 0,0 0 1 0 0,-1 1-1 0 0,1-1 1 0 0,-1 1 0 0 0,0-1-1 0 0,0 0 1 0 0,0-2-18 0 0,-2-1 13 0 0,1 9-10 0 0,1 7-6 0 0,0-4-5 0 0,1-1 1 0 0,-1 1-1 0 0,0 0 0 0 0,-1 0 0 0 0,1 0 1 0 0,-1-1-1 0 0,0 1 0 0 0,0 0 0 0 0,-1-1 1 0 0,1 1-1 0 0,-2 1 8 0 0,-1 7-16 0 0,2-3 1 0 0,0-1 0 0 0,1 1-1 0 0,0-1 1 0 0,0 1 0 0 0,1 9 15 0 0,0-5-19 0 0,0-1 0 0 0,-1 0-1 0 0,-1 3 20 0 0,0-5-4 0 0,-4 11 3 0 0,2 1-1 0 0,1 0 1 0 0,1 1-1 0 0,1-1 1 0 0,1 0-1 0 0,2 15 2 0 0,11 83 0 0 0,-12-114 0 0 0,0 0 0 0 0,0 0 0 0 0,1-1 0 0 0,0 1 0 0 0,1 0 0 0 0,-1-1 0 0 0,3 4 0 0 0,-1-2 0 0 0,-1 0 0 0 0,0 0 0 0 0,-1-1 0 0 0,2 10 0 0 0,-1 3 0 0 0,-3-15 0 0 0,1 0 0 0 0,-1 0 0 0 0,1-1 0 0 0,0 1 0 0 0,1-1 0 0 0,-1 1 0 0 0,1-1 0 0 0,0 1 0 0 0,0-1 0 0 0,0 0 0 0 0,1 1 0 0 0,1 1 4 0 0,18 25 60 0 0,-20-30-60 0 0,-1 1 0 0 0,0-1 0 0 0,1 0 0 0 0,-1 1 0 0 0,1-1 0 0 0,0 0 1 0 0,-1 0-1 0 0,1 0 0 0 0,0 0 0 0 0,-1 0 0 0 0,1-1 0 0 0,0 1 0 0 0,0 0 0 0 0,0-1 0 0 0,0 1 0 0 0,0-1 0 0 0,1 0-4 0 0,2 0 11 0 0,0-1 0 0 0,1 0 0 0 0,-1 0 0 0 0,0 0 0 0 0,0-1-1 0 0,0 0 1 0 0,0 0 0 0 0,0 0 0 0 0,0-1 0 0 0,0 1 0 0 0,-1-1 0 0 0,1 0-1 0 0,-1-1 1 0 0,0 1 0 0 0,0-1 0 0 0,0 1 0 0 0,0-1 0 0 0,-1-1-1 0 0,0 1 1 0 0,1 0 0 0 0,-2-1 0 0 0,1 1 0 0 0,0-3-11 0 0,7-15 166 0 0,5-14 137 0 0,-1 0 1 0 0,1-9-304 0 0,-7 19 113 0 0,-4 15-43 0 0,-1 1 0 0 0,-1-1-1 0 0,1 0 1 0 0,-1-2-70 0 0,5-27 335 0 0,-6 46-373 0 0,0 1 0 0 0,0-1 0 0 0,0 0 0 0 0,2 5 38 0 0,4 20-39 0 0,-4-19 39 0 0,-1 0 0 0 0,2 0 0 0 0,0 0 0 0 0,2 4 0 0 0,2 8 0 0 0,-4-16-1 0 0,0 0 0 0 0,1 0 0 0 0,0 0 1 0 0,0-1-1 0 0,0 0 0 0 0,1 0 0 0 0,0 0 0 0 0,0-1 0 0 0,1 0 0 0 0,-1 0 0 0 0,2 0 0 0 0,3 1 1 0 0,-6-3-7 0 0,-1-1-1 0 0,2-1 1 0 0,-1 1-1 0 0,0-1 1 0 0,3 2 7 0 0,21 9-16 0 0,-28-12 19 0 0,0-1 0 0 0,0 1 0 0 0,1-1 0 0 0,-1 1 0 0 0,0-1 1 0 0,1 1-1 0 0,-1-1 0 0 0,0 0 0 0 0,1 0 0 0 0,-1 0 0 0 0,1 1 0 0 0,-1-1 0 0 0,0-1 0 0 0,1 1 0 0 0,-1 0 0 0 0,0 0 0 0 0,1 0 0 0 0,-1-1 1 0 0,1 1-1 0 0,-1-1 0 0 0,0 1 0 0 0,0-1 0 0 0,1 1 0 0 0,-1-1 0 0 0,0 0 0 0 0,1 0-3 0 0,1-1 12 0 0,-1 0-1 0 0,1-1 1 0 0,0 1-1 0 0,-1-1 1 0 0,1 0-1 0 0,-1 1 1 0 0,1-1-1 0 0,-1 0 1 0 0,1-2-12 0 0,-2 3 11 0 0,0-1 0 0 0,0 1 0 0 0,0-1 0 0 0,0 1 0 0 0,0-1 0 0 0,0 1 0 0 0,0-1 0 0 0,-1 1 0 0 0,1-1 0 0 0,-1 0 0 0 0,0 1-1 0 0,0-1 1 0 0,0 0 0 0 0,0 0-11 0 0,0 0 8 0 0,0 0-1 0 0,1 0 0 0 0,-1 0 0 0 0,1 0 0 0 0,0 1 0 0 0,0-1 0 0 0,0 0 0 0 0,1-1-7 0 0,-1 1 7 0 0,1 1-1 0 0,-1-1 1 0 0,0 0-1 0 0,0 0 1 0 0,-1 0 0 0 0,1 0-1 0 0,-1 0 1 0 0,1-2-7 0 0,-1-89 169 0 0,0 82-169 0 0,0 0 0 0 0,-1 0 0 0 0,-1-3 0 0 0,0 4 0 0 0,1 1 0 0 0,0-1 0 0 0,1 1 0 0 0,1-2 0 0 0,-1 9 0 0 0,1-1 0 0 0,-1 0 0 0 0,0 0 0 0 0,0 1 0 0 0,0-1 0 0 0,0 0 0 0 0,-1 1 0 0 0,1-1 0 0 0,-1 0 0 0 0,0 1 0 0 0,0-1 0 0 0,-1 0 0 0 0,1 1 0 0 0,-1 0 0 0 0,1-1 0 0 0,-1 0 0 0 0,-3-2 3 0 0,4 5-6 0 0,0-1 1 0 0,0 1 0 0 0,0-1 0 0 0,0 0 0 0 0,0 1 0 0 0,1-1 0 0 0,-1 0 0 0 0,0 1 0 0 0,1-1-1 0 0,0 0 3 0 0,-1 1-8 0 0,1 0 0 0 0,-1 1-1 0 0,1-1 1 0 0,-1 0 0 0 0,1 0 0 0 0,-1 1-1 0 0,1-1 1 0 0,-1 0 0 0 0,1 1-1 0 0,-1-1 1 0 0,0 1 0 0 0,1-1-1 0 0,-1 1 1 0 0,0-1 0 0 0,0 1-1 0 0,0 0 1 0 0,1-1 0 0 0,-1 1 0 0 0,0 0-1 0 0,0-1 1 0 0,0 1 0 0 0,1 0-1 0 0,-1 0 1 0 0,0 0 0 0 0,0 0-1 0 0,0 0 1 0 0,0 0 0 0 0,0 0-1 0 0,0 0 1 0 0,0 0 8 0 0,-3 1-128 0 0,0-1-1 0 0,-1 1 0 0 0,1-1 1 0 0,0 1-1 0 0,-3 1 129 0 0,2 0-248 0 0,1 1-1 0 0,-1-1 1 0 0,1 1-1 0 0,-1-1 0 0 0,1 1 1 0 0,0 1-1 0 0,0-1 0 0 0,0 0 1 0 0,-3 5 248 0 0,5-6-414 0 0,0 1 1 0 0,0-1 0 0 0,0 1 0 0 0,0 0-1 0 0,0 0 1 0 0,1 0 0 0 0,-1 0-1 0 0,1 0 1 0 0,0 0 0 0 0,0 0 0 0 0,0 0-1 0 0,0 1 1 0 0,1-1 0 0 0,-1 0-1 0 0,1 1 414 0 0,0 16-8179 0 0</inkml:trace>
  <inkml:trace contextRef="#ctx0" brushRef="#br0" timeOffset="3842.759">5801 562 14280 0 0,'1'-1'80'0'0,"0"1"0"0"0,0-1 0 0 0,-1 0 0 0 0,1 1 1 0 0,0-1-1 0 0,0 0 0 0 0,-1 1 0 0 0,1-1 0 0 0,-1 0 1 0 0,1 1-1 0 0,0-1 0 0 0,-1 0 0 0 0,1 0 0 0 0,-1 0 1 0 0,0 0-1 0 0,1 0 0 0 0,-1 0 0 0 0,0 0 1 0 0,0 1-1 0 0,1-2-80 0 0,-5-18 871 0 0,0 6 989 0 0,3 11-1430 0 0,0-1 0 0 0,-1 1 0 0 0,1 0 0 0 0,-1-1 0 0 0,0 1 0 0 0,0 0-1 0 0,0 0 1 0 0,-1 0 0 0 0,1 1 0 0 0,-1-1 0 0 0,1 1 0 0 0,-1-1-1 0 0,0 1 1 0 0,0 0-430 0 0,0-1 445 0 0,2 2-345 0 0,-1 0 0 0 0,1 0-1 0 0,-1 1 1 0 0,1-1 0 0 0,-1 0 0 0 0,1 0 0 0 0,-1 1 0 0 0,1-1-1 0 0,-1 1 1 0 0,0 0 0 0 0,1 0 0 0 0,-1-1 0 0 0,0 1-1 0 0,1 0 1 0 0,-1 0 0 0 0,0 0 0 0 0,1 1 0 0 0,-1-1 0 0 0,0 0-1 0 0,1 0 1 0 0,-1 1 0 0 0,1-1 0 0 0,-1 1 0 0 0,1 0 0 0 0,-1-1-1 0 0,1 1 1 0 0,-1 0 0 0 0,1 0 0 0 0,-1 0 0 0 0,1 0-100 0 0,-1 1 27 0 0,-1 0 0 0 0,1-1 1 0 0,0 1-1 0 0,0 0 0 0 0,0 0 0 0 0,0 0 1 0 0,0 0-1 0 0,1 1 0 0 0,-1-1 0 0 0,1 0 1 0 0,-1 1-1 0 0,1-1 0 0 0,0 1 1 0 0,0-1-1 0 0,0 1 0 0 0,0 0 0 0 0,0 2-27 0 0,-1 7 41 0 0,0-1-1 0 0,-1 1 1 0 0,-2 5-41 0 0,3-8 5 0 0,1-6 1 0 0,1 1 0 0 0,-1 0-1 0 0,1 0 1 0 0,0-1 0 0 0,0 1 0 0 0,1 0-1 0 0,-1 0 1 0 0,1 0 0 0 0,-1-1-1 0 0,1 1 1 0 0,0 0 0 0 0,1-1 0 0 0,-1 1-1 0 0,1 1-5 0 0,8 28 11 0 0,-8-24 5 0 0,1-1 1 0 0,-1 0-1 0 0,2 0 1 0 0,-1 0-1 0 0,1 0 0 0 0,4 7-16 0 0,32 44 83 0 0,-34-52-277 0 0,0 0 0 0 0,0-1-1 0 0,0 1 1 0 0,1-1 0 0 0,0-1-1 0 0,0 1 1 0 0,0-1 0 0 0,1-1 0 0 0,0 1-1 0 0,0-1 1 0 0,0-1 0 0 0,7 3 194 0 0,-5-2-373 0 0,1-1 1 0 0,0-1 0 0 0,0 0-1 0 0,1 0 1 0 0,-1-1 0 0 0,0-1-1 0 0,0 1 1 0 0,1-2 0 0 0,9-1 372 0 0,9-3-2046 0 0</inkml:trace>
  <inkml:trace contextRef="#ctx0" brushRef="#br0" timeOffset="4196.678">6398 480 11976 0 0,'-1'-7'129'0'0,"1"-1"-1"0"0,0 0 1 0 0,0 1 0 0 0,1-1 0 0 0,1-3-129 0 0,0-5 1978 0 0,-1 0 3889 0 0,-1 15-3501 0 0,0 1-938 0 0,0 0-409 0 0,0 0-84 0 0,0 0-118 0 0,4 12-180 0 0,0 4-457 0 0,-1 0 0 0 0,0 1-1 0 0,-1 2-179 0 0,0 0 121 0 0,0 0-1 0 0,3 4-120 0 0,-2-9 67 0 0,-2-1-1 0 0,1 1 0 0 0,-2 0 1 0 0,0 4-67 0 0,1 0 66 0 0,-1-1 1 0 0,3 8-67 0 0,-2-10 41 0 0,0-1 0 0 0,-1 1 0 0 0,-1 7-41 0 0,0 8 41 0 0,1-16 91 0 0,-1 0 0 0 0,-3 8-132 0 0,0 27-3911 0 0,4-38-5300 0 0</inkml:trace>
  <inkml:trace contextRef="#ctx0" brushRef="#br0" timeOffset="4528.512">6758 409 22663 0 0,'0'0'514'0'0,"0"0"71"0"0,0 0 32 0 0,0 0-66 0 0,1 3-359 0 0,3 19 229 0 0,0 1-1 0 0,-1-1 1 0 0,-1 1 0 0 0,-2 0 0 0 0,0 12-421 0 0,0 4 637 0 0,3 14-637 0 0,-1-18 331 0 0,-3 31-331 0 0,1-25 354 0 0,5-96 1118 0 0,-2 29-1305 0 0,24-187 1226 0 0,-25 191-1426 0 0,11-70-467 0 0,-10 77 465 0 0,1 0 0 0 0,0 1 0 0 0,1-1-1 0 0,1 1 1 0 0,1-1 35 0 0,-3 5 10 0 0,-2 5 1 0 0,0 1 0 0 0,1 0-1 0 0,-1-1 1 0 0,1 1 0 0 0,2-3-11 0 0,5 0 0 0 0,-8 7 0 0 0,-1 0 0 0 0,1 0 0 0 0,0 0 0 0 0,-1 1 0 0 0,1-1 0 0 0,-1 0 0 0 0,1 1 0 0 0,-1-1 0 0 0,1 1 0 0 0,-1-1 0 0 0,1 1 0 0 0,-1 0 0 0 0,0-1 0 0 0,1 1 0 0 0,-1 0 0 0 0,0 0 0 0 0,0 0 0 0 0,0 0 0 0 0,1 1 0 0 0,21 24 0 0 0,-16-14-17 0 0,1 1 1 0 0,-2 0-1 0 0,0 0 0 0 0,0 1 1 0 0,0 4 16 0 0,3 8-13 0 0,47 136 360 0 0,-49-141-190 0 0,-2 0 0 0 0,-1 1 0 0 0,1 8-157 0 0,-3-14 22 0 0,-1-12-22 0 0,0 0 0 0 0,-1 0 0 0 0,0 0 0 0 0,0 0 0 0 0,0 0 0 0 0,-1 0 0 0 0,1 0 0 0 0,-1 0 0 0 0,0 0 0 0 0,0-1 0 0 0,-1 4 0 0 0,-2 2 0 0 0,-1-1 0 0 0,0 0 0 0 0,0 0 0 0 0,-1 1 0 0 0,0 0 0 0 0,1-2-70 0 0,-1 0 0 0 0,0-1-1 0 0,0 0 1 0 0,-1 0 0 0 0,0 0 0 0 0,0-1 0 0 0,0 0-1 0 0,0-1 1 0 0,-1 1 0 0 0,0-2 0 0 0,1 1 0 0 0,-4 0 70 0 0,-9 4-741 0 0,0-2 0 0 0,0 0 0 0 0,-1-2 0 0 0,-11 2 740 0 0,5-2-6880 0 0,0-4-2158 0 0</inkml:trace>
  <inkml:trace contextRef="#ctx0" brushRef="#br0" timeOffset="4867.388">7534 270 21191 0 0,'1'-4'45'0'0,"1"-3"238"0"0,0-1 0 0 0,0 1 0 0 0,-1-1 0 0 0,0 0-1 0 0,0 1 1 0 0,-1-1 0 0 0,0 0 0 0 0,-1-1-283 0 0,-1-8 13 0 0,2 14 165 0 0,-1-1 0 0 0,1 0 0 0 0,-1 1 0 0 0,0-1 0 0 0,0 0 1 0 0,0 1-1 0 0,0-1 0 0 0,-1 1 0 0 0,-1-3-178 0 0,2 6 133 0 0,0 0 1 0 0,0-1-1 0 0,0 1 0 0 0,0 0 0 0 0,0 0 0 0 0,0 0 0 0 0,0-1 1 0 0,0 1-1 0 0,0 0 0 0 0,0 0 0 0 0,0 1 0 0 0,-1-1 0 0 0,1 0 1 0 0,0 0-1 0 0,0 0 0 0 0,0 1-133 0 0,-5 1 76 0 0,1 0 1 0 0,-1 0 0 0 0,1 0-1 0 0,0 1 1 0 0,-1 0 0 0 0,1 0-1 0 0,1 0 1 0 0,-1 1-1 0 0,0 0 1 0 0,1 0 0 0 0,0 0-1 0 0,-1 0-76 0 0,-9 12 133 0 0,1-1 0 0 0,-9 17-133 0 0,9-12 72 0 0,1 0 1 0 0,1 1-1 0 0,1 1 0 0 0,-5 15-72 0 0,-27 95 349 0 0,40-124-320 0 0,-6 19 56 0 0,2-1 1 0 0,1 1-1 0 0,1 1 1 0 0,2-1 0 0 0,0 1-1 0 0,2 4-85 0 0,1-14 5 0 0,0 0 0 0 0,1 0 0 0 0,2-1-1 0 0,-1 1 1 0 0,2-1 0 0 0,0 1 0 0 0,1-1 0 0 0,1-1-1 0 0,1 1 1 0 0,0-1-5 0 0,0-2 56 0 0,1 0 1 0 0,0 0-1 0 0,1-1-56 0 0,13 11-1795 0 0,-18-21 278 0 0,-1 0 1 0 0,1 0-1 0 0,0 0 1 0 0,-1 0-1 0 0,2 0 1517 0 0,19 5-8802 0 0</inkml:trace>
  <inkml:trace contextRef="#ctx0" brushRef="#br0" timeOffset="5215.162">7899 445 15664 0 0,'0'0'1206'0'0,"0"0"-553"0"0,0 0 606 0 0,0 0 350 0 0,-1 2 73 0 0,0 3-1240 0 0,-1 1 1 0 0,1 0 0 0 0,0-1 0 0 0,0 1 0 0 0,1 0-1 0 0,0 1-442 0 0,-2 20 421 0 0,-9 63 1981 0 0,2 56-2402 0 0,8-120 63 0 0,-2 15 127 0 0,1-16 104 0 0,1-1 1 0 0,1 0 0 0 0,1 0-1 0 0,2 12-294 0 0,-2-5 187 0 0,-1-30-87 0 0,0-1-11 0 0,0 0 6 0 0,-1-12 155 0 0,-8-32 106 0 0,3-2-246 0 0,-3-4-110 0 0,-1-13-291 0 0,3 26 258 0 0,3 18 347 0 0,1 0 1 0 0,1 1-1 0 0,1-1 0 0 0,1-9-314 0 0,2-22 393 0 0,2-18-1290 0 0,11-55 897 0 0,-14 115 4 0 0,4-19-18 0 0,1-1-1 0 0,5-12 15 0 0,-8 32-4 0 0,-1 1-1 0 0,1 0 0 0 0,0 1 1 0 0,1-1-1 0 0,0 0 0 0 0,0 1 1 0 0,0 0-1 0 0,1 0 0 0 0,0 0 1 0 0,0 1-1 0 0,3-3 5 0 0,-7 7-4 0 0,1 0 0 0 0,-1 0 0 0 0,0 1 0 0 0,0-1 0 0 0,0 1 0 0 0,1-1 0 0 0,-1 1 1 0 0,0-1-1 0 0,1 1 0 0 0,-1 0 0 0 0,0-1 0 0 0,1 1 0 0 0,-1 0 0 0 0,1 0 0 0 0,-1 0 0 0 0,0 0 0 0 0,1 1 0 0 0,-1-1 0 0 0,0 0 0 0 0,1 0 0 0 0,-1 1 0 0 0,0-1 0 0 0,1 1 0 0 0,-1-1 1 0 0,0 1-1 0 0,0 0 4 0 0,3 1-5 0 0,0 0 0 0 0,-1 0 1 0 0,1 0-1 0 0,-1 1 1 0 0,1 0-1 0 0,-1 0 0 0 0,1 1 5 0 0,2 2-7 0 0,0 1 0 0 0,0 0 0 0 0,0 1 0 0 0,-1-1 0 0 0,0 1 0 0 0,0 0 0 0 0,-1 0 0 0 0,0 1-1 0 0,1 3 8 0 0,2 8-11 0 0,-1 1-1 0 0,-1 0 1 0 0,0 10 11 0 0,-4-23-2 0 0,0-1 0 0 0,0 1 1 0 0,-1-1-1 0 0,-1 1 0 0 0,1-1 1 0 0,-1 0-1 0 0,-1 1 0 0 0,1-1 0 0 0,-1 0 1 0 0,0 1-1 0 0,-3 4 2 0 0,1-4-6 0 0,1 0-1 0 0,-2 0 0 0 0,1 0 1 0 0,-1-1-1 0 0,0 0 1 0 0,0 0-1 0 0,-1 0 1 0 0,0 0-1 0 0,-1-1 0 0 0,1 0 1 0 0,-1 0-1 0 0,0-1 1 0 0,-1 0 6 0 0,-12 8-512 0 0,-61 35-3349 0 0,68-39 1695 0 0</inkml:trace>
  <inkml:trace contextRef="#ctx0" brushRef="#br0" timeOffset="5600.281">8141 403 15664 0 0,'3'-6'414'0'0,"0"1"0"0"0,1 0 1 0 0,0 0-1 0 0,0 0 0 0 0,1 1 1 0 0,-1-1-1 0 0,1 1 0 0 0,0 0 1 0 0,0 1-1 0 0,1-1 0 0 0,-1 1 1 0 0,1 0-1 0 0,-1 0 0 0 0,1 1 1 0 0,0-1-1 0 0,0 1 0 0 0,0 1 1 0 0,0-1-1 0 0,1 1 0 0 0,-1 0 1 0 0,1 0-415 0 0,1 1 345 0 0,-5 0-183 0 0,0 0 0 0 0,0 0 1 0 0,0 0-1 0 0,0 0 0 0 0,0 1 0 0 0,0-1 0 0 0,0 1 0 0 0,0 0 0 0 0,0-1 0 0 0,0 2 0 0 0,0-1 0 0 0,1 1-162 0 0,2 1 165 0 0,-3-2-116 0 0,-1 0 1 0 0,1 1-1 0 0,-1-1 1 0 0,1 1-1 0 0,-1-1 1 0 0,0 1-1 0 0,0 0 1 0 0,0-1-1 0 0,1 1 1 0 0,-2 0-1 0 0,1 0 1 0 0,0 1-1 0 0,0-1 1 0 0,-1 0-1 0 0,1 1 1 0 0,-1-1-1 0 0,0 1 1 0 0,0-1-1 0 0,0 1 0 0 0,0-1 1 0 0,0 1-1 0 0,0 2-49 0 0,0 2 21 0 0,1 0-1 0 0,-1 1 1 0 0,-1-1-1 0 0,0 1 1 0 0,0 0-1 0 0,0-1 1 0 0,-1 1-1 0 0,0-1 0 0 0,0 0 1 0 0,-1 1-1 0 0,0-1 1 0 0,-1 0-1 0 0,0 2-20 0 0,-7 12-109 0 0,0 0 0 0 0,-2 0 0 0 0,-8 10 109 0 0,9-14 110 0 0,1 0 0 0 0,0 0 0 0 0,1 1 1 0 0,1 0-1 0 0,-1 7-110 0 0,7-20-13 0 0,1-3-23 0 0,1 0-1 0 0,-1 0 1 0 0,0 0-1 0 0,1 0 1 0 0,0 0-1 0 0,-1 0 1 0 0,1 0-1 0 0,0 0 1 0 0,0 0 0 0 0,0 0-1 0 0,0 0 1 0 0,1 0-1 0 0,-1 1 37 0 0,1-1 71 0 0,0 0 1 0 0,0 0-1 0 0,0 0 0 0 0,1 0 0 0 0,-1-1 0 0 0,0 1 0 0 0,1 0 1 0 0,-1-1-1 0 0,1 1 0 0 0,-1-1 0 0 0,1 1 0 0 0,0-1 0 0 0,0 0 1 0 0,0 0-1 0 0,0 0 0 0 0,0 0 0 0 0,0 0 0 0 0,0 0 1 0 0,0 0-1 0 0,2 0-71 0 0,6 2 53 0 0,0-1 1 0 0,1 1-1 0 0,6-1-53 0 0,-10-1-11 0 0,0-1 0 0 0,1 0-1 0 0,-1 0 1 0 0,0-1 0 0 0,2 0 11 0 0,20-2 68 0 0,-19 3-177 0 0,1 0 0 0 0,0-2 0 0 0,0 1 0 0 0,-1-1 0 0 0,1-1 0 0 0,-1 0 0 0 0,0 0 0 0 0,1-1 0 0 0,-1 0 0 0 0,-1-1 0 0 0,1 0 0 0 0,-1 0 0 0 0,0-1-1 0 0,6-6 110 0 0,3-2-1893 0 0</inkml:trace>
  <inkml:trace contextRef="#ctx0" brushRef="#br0" timeOffset="5969.689">8539 28 21191 0 0,'2'-8'1027'0'0,"-2"7"-954"0"0,1 0 1 0 0,0-1-1 0 0,0 1 0 0 0,-1 0 0 0 0,1 0 1 0 0,0 0-1 0 0,0 0 0 0 0,0 0 1 0 0,0 0-1 0 0,1 0 0 0 0,-1 1 0 0 0,0-1 1 0 0,0 0-1 0 0,0 0 0 0 0,1 1 1 0 0,-1-1-1 0 0,0 1 0 0 0,1-1 0 0 0,-1 1 1 0 0,0 0-1 0 0,1 0 0 0 0,-1-1 1 0 0,0 1-1 0 0,1 0 0 0 0,-1 0 0 0 0,1 0 1 0 0,-1 0-74 0 0,2 1 181 0 0,0-1 0 0 0,0 1 0 0 0,0-1 0 0 0,0 1 0 0 0,0 0 0 0 0,0 0 0 0 0,-1 0 0 0 0,1 1 0 0 0,0-1 0 0 0,-1 1 0 0 0,1-1 0 0 0,0 2-181 0 0,-3-3 8 0 0,6 4 144 0 0,0 1 0 0 0,-1-1-1 0 0,1 1 1 0 0,-1 1 0 0 0,0-1 0 0 0,0 1-1 0 0,-1 0 1 0 0,3 4-152 0 0,4 10 43 0 0,7 7 312 0 0,-2 2 0 0 0,-1 0 1 0 0,-2 1-1 0 0,4 13-355 0 0,35 159 608 0 0,-45-164-533 0 0,-1 1-1 0 0,-2-1 1 0 0,-2 1-1 0 0,-2 0 0 0 0,-2-1 1 0 0,-1 1-1 0 0,-6 27-74 0 0,1-28 434 0 0,-2-1 0 0 0,-10 23-434 0 0,10-32 163 0 0,5-14-185 0 0,0-1 0 0 0,-1 0 1 0 0,-1-1-1 0 0,0 0 0 0 0,-1 0 0 0 0,0 0 0 0 0,-1-1 1 0 0,0 0-1 0 0,-11 9 22 0 0,8-8-4484 0 0,-2-1 0 0 0,-11 8 4484 0 0,-2 1-9491 0 0</inkml:trace>
  <inkml:trace contextRef="#ctx0" brushRef="#br0" timeOffset="5970.689">9074 125 21191 0 0,'3'-2'153'0'0,"-1"0"-1"0"0,1-1 0 0 0,0 1 0 0 0,0 0 0 0 0,0 0 1 0 0,0 1-1 0 0,0-1 0 0 0,0 1 0 0 0,1-1 1 0 0,-1 1-1 0 0,0 0 0 0 0,1 0 0 0 0,-1 1 0 0 0,0-1 1 0 0,1 1-1 0 0,0-1-152 0 0,0 1 107 0 0,0 1 0 0 0,0-1 0 0 0,0 0 0 0 0,0 1 0 0 0,0 0 0 0 0,0 0 0 0 0,0 0 0 0 0,0 0 1 0 0,-1 1-1 0 0,1 0 0 0 0,0-1 0 0 0,-1 1 0 0 0,1 1 0 0 0,-1-1 0 0 0,0 0 0 0 0,1 1 0 0 0,-1 0 0 0 0,0 0 0 0 0,-1 0 1 0 0,3 2-108 0 0,10 17 362 0 0,-1 0 0 0 0,-1 2 0 0 0,-1-1 0 0 0,-1 2-1 0 0,-2-1 1 0 0,5 18-362 0 0,3 14 462 0 0,-3 1-1 0 0,3 33-461 0 0,-14-71 48 0 0,-1 0 1 0 0,-1 1-1 0 0,0 0 0 0 0,-2-1 1 0 0,0 1-1 0 0,-1-1 0 0 0,-1 1 0 0 0,-1-1 1 0 0,-1 0-1 0 0,-1-1 0 0 0,0 1 0 0 0,-1-1 1 0 0,-1 0-1 0 0,-1 0 0 0 0,0-1 1 0 0,-5 5-49 0 0,3-7-323 0 0,-1 0 0 0 0,0 0 0 0 0,-1-1 0 0 0,0-1 0 0 0,-2 0 0 0 0,1-1 0 0 0,-3 1 323 0 0,-7 4-1419 0 0,-1-1 0 0 0,-4 0 1419 0 0,1-3-9017 0 0,-27 9 9017 0 0</inkml:trace>
  <inkml:trace contextRef="#ctx0" brushRef="#br0" timeOffset="6617.946">9789 503 20095 0 0,'1'-1'463'0'0,"0"-2"-338"0"0,0 0 0 0 0,0 0 0 0 0,0 0-1 0 0,0 0 1 0 0,0 0 0 0 0,-1 0 0 0 0,0 0 0 0 0,1 0-1 0 0,-1 0 1 0 0,0 0 0 0 0,-1 0 0 0 0,1 0 0 0 0,-1-2-125 0 0,1 1 118 0 0,-1 0 0 0 0,1 0 0 0 0,0 0 0 0 0,0 0 0 0 0,1-1 0 0 0,-1 1 0 0 0,1 0 0 0 0,1-4-118 0 0,0 4 473 0 0,0-1 0 0 0,0 1 0 0 0,1 0 0 0 0,-1 0 0 0 0,1 0 0 0 0,0 0 0 0 0,1 0 0 0 0,3-3-473 0 0,3-4 522 0 0,-8 9-90 0 0,-2 2-69 0 0,1-1-305 0 0,0 0 1 0 0,0 1 0 0 0,0-1-1 0 0,0 0 1 0 0,0 0 0 0 0,0 0-1 0 0,0 0 1 0 0,-1 0 0 0 0,1 0-1 0 0,0 0 1 0 0,0 0-59 0 0,2-2 277 0 0,3-2-165 0 0,-5 4-21 0 0,-1 1 5 0 0,0 0 0 0 0,0 0-131 0 0,0 0-547 0 0,-3 7-2790 0 0,3 1-5926 0 0</inkml:trace>
  <inkml:trace contextRef="#ctx0" brushRef="#br0" timeOffset="6972.406">9833 686 19839 0 0,'-3'0'182'0'0,"1"1"0"0"0,-1-1 0 0 0,1 0 0 0 0,-1 1-1 0 0,1-1 1 0 0,-1 1 0 0 0,1 0 0 0 0,-1 0-1 0 0,1 0 1 0 0,0 0 0 0 0,-1 0 0 0 0,1 0 0 0 0,0 1-1 0 0,0-1 1 0 0,-1 1-182 0 0,-2 4 335 0 0,-1-1-1 0 0,1 1 1 0 0,0 0-1 0 0,-1 3-334 0 0,-15 15 935 0 0,15-16-622 0 0,0 0-1 0 0,0 0 1 0 0,0 1-1 0 0,1 0 1 0 0,-2 5-313 0 0,1-4 195 0 0,1 0 1 0 0,-2 0 0 0 0,-1 2-196 0 0,-29 30 653 0 0,-11 8-653 0 0,-21 22-231 0 0,25-25-2222 0 0,23-24-6537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9:09.147"/>
    </inkml:context>
    <inkml:brush xml:id="br0">
      <inkml:brushProperty name="width" value="0.05" units="cm"/>
      <inkml:brushProperty name="height" value="0.05" units="cm"/>
    </inkml:brush>
  </inkml:definitions>
  <inkml:trace contextRef="#ctx0" brushRef="#br0">176 215 16328 0 0,'0'0'365'0'0,"0"0"56"0"0,0 0 27 0 0,0 0-48 0 0,5 8-141 0 0,-3-2 32 0 0,-1-1 0 0 0,1 1 0 0 0,-1 0 1 0 0,-1 0-1 0 0,1 0 0 0 0,-1 0 0 0 0,0 0 0 0 0,0 0 1 0 0,-1 0-1 0 0,1 0 0 0 0,-2 3-291 0 0,-1 18 550 0 0,1-14-196 0 0,-1 1 0 0 0,0-1-1 0 0,0 1 1 0 0,-2-1 0 0 0,-2 5-354 0 0,-6 22 792 0 0,8-28-569 0 0,0 0 0 0 0,0-1-1 0 0,-1 1 1 0 0,0-1 0 0 0,-2 1-223 0 0,-11 19 406 0 0,-4 7 505 0 0,-23 29-911 0 0,37-57 74 0 0,-3 6 115 0 0,11-15 1 0 0,1-1 39 0 0,0 0 10 0 0,0 0-23 0 0,0 0-100 0 0,0-2-95 0 0,0-1 0 0 0,-1 1 0 0 0,1-1 0 0 0,0 1 0 0 0,0-1-1 0 0,1 1 1 0 0,-1-1 0 0 0,0 1 0 0 0,1-1 0 0 0,-1 1 0 0 0,1-1 0 0 0,0 1 0 0 0,0-1-1 0 0,0 1-20 0 0,3-9 56 0 0,3-13 47 0 0,2 0 0 0 0,1 0 0 0 0,2-3-103 0 0,16-36 142 0 0,60-191-124 0 0,-23 69 1148 0 0,-63 180-1125 0 0,12-22 134 0 0,-7 35-106 0 0,1 11-94 0 0,0 0 0 0 0,-2 0 0 0 0,0 1 0 0 0,-1 0 0 0 0,2 19 25 0 0,2 4-31 0 0,5 24-19 0 0,1 4-72 0 0,3 1 122 0 0,7 21-3 0 0,-9-29 81 0 0,21 52-78 0 0,-2-39 64 0 0,-14-39-611 0 0,-20-37-154 0 0,-14 4-7924 0 0,0-5-176 0 0</inkml:trace>
  <inkml:trace contextRef="#ctx0" brushRef="#br0" timeOffset="369.748">27 526 10592 0 0,'-1'-1'818'0'0,"-1"-1"-5"0"0,-12-9-1812 0 0,10 7 3546 0 0,-1 0 3961 0 0,14-2-4234 0 0,-2 3-1980 0 0,0 0 1 0 0,1 1 0 0 0,-1 0-1 0 0,0 0 1 0 0,1 0 0 0 0,-1 1-1 0 0,9-1-294 0 0,14-2 195 0 0,63-12 197 0 0,6 3-392 0 0,41-6-2155 0 0,-91 12 962 0 0,-1 3-14 0 0</inkml:trace>
  <inkml:trace contextRef="#ctx0" brushRef="#br0" timeOffset="717.535">786 304 16208 0 0,'0'0'743'0'0,"0"0"-17"0"0,0 0-378 0 0,0 0 126 0 0,-1 2 109 0 0,-4 13 58 0 0,0 0 0 0 0,1 0 0 0 0,0 0 0 0 0,-1 14-641 0 0,-4 65 1489 0 0,7-65-1049 0 0,0 33 1115 0 0,3 23-1555 0 0,1-30 839 0 0,-3-1-1 0 0,-2 3-838 0 0,2-35 404 0 0,1-21-111 0 0,0-1 10 0 0,0 0-28 0 0,0 0-125 0 0,0 0-56 0 0,0 0-13 0 0,0 0 14 0 0,-1-8 250 0 0,-2-8-89 0 0,0 0 1 0 0,0 0-1 0 0,2-1 1 0 0,0 1-1 0 0,1-12-256 0 0,-2-29 131 0 0,2 5-50 0 0,1-1 0 0 0,3 0-1 0 0,2-2-80 0 0,1-7 33 0 0,-4 30-33 0 0,2 0 0 0 0,1 0 0 0 0,1 0 0 0 0,2 1 0 0 0,1 0 0 0 0,2 0 0 0 0,1 1 0 0 0,-11 25 0 0 0,1 1 0 0 0,-1-1 0 0 0,1 1 0 0 0,0 0 0 0 0,0 0 0 0 0,0 0 0 0 0,1 0 0 0 0,-1 0 0 0 0,1 1 0 0 0,0-1 0 0 0,0 1 0 0 0,2-1 0 0 0,-5 4 0 0 0,0-1 0 0 0,-1 1 1 0 0,1 0-1 0 0,0-1 0 0 0,0 1 0 0 0,0 0 0 0 0,0 0 0 0 0,0 0 1 0 0,0-1-1 0 0,0 1 0 0 0,0 0 0 0 0,0 0 0 0 0,0 0 0 0 0,0 1 1 0 0,0-1-1 0 0,0 0 0 0 0,-1 0 0 0 0,1 0 0 0 0,0 1 1 0 0,0-1-1 0 0,0 1 0 0 0,0-1 0 0 0,0 0 0 0 0,0 1 0 0 0,-1-1 1 0 0,1 1-1 0 0,0 0 0 0 0,0-1 0 0 0,-1 1 0 0 0,1 0 0 0 0,0-1 1 0 0,0 2-1 0 0,3 3-4 0 0,0 0-1 0 0,0 0 1 0 0,-1 1 0 0 0,2 3 4 0 0,-1-3-12 0 0,10 20-32 0 0,0-1-1 0 0,-2 2 0 0 0,-1 0 0 0 0,-1 0 1 0 0,-1 1-1 0 0,-1 0 0 0 0,2 25 45 0 0,-2-5 13 0 0,-4-29-3 0 0,-1 0 0 0 0,-1 1 1 0 0,-1-1-1 0 0,-1 1 0 0 0,0 2-10 0 0,-1-16 0 0 0,1 0 0 0 0,-1 0 0 0 0,0-1 0 0 0,0 1 0 0 0,0 0 0 0 0,-1-1 0 0 0,0 1 0 0 0,0-1 0 0 0,-1 0 0 0 0,0 2 0 0 0,-2 2 3 0 0,-1 0 0 0 0,0-1-1 0 0,0 1 1 0 0,-1-1 0 0 0,-1 1-3 0 0,3-5-9 0 0,0 1 1 0 0,0-1-1 0 0,0-1 1 0 0,-1 1-1 0 0,0-1 1 0 0,1 0-1 0 0,-1 0 0 0 0,-6 2 9 0 0,-4 0-495 0 0,0-1 0 0 0,0 0-1 0 0,-1-1 1 0 0,1-1-1 0 0,-1 0 1 0 0,-14-1 495 0 0,-25-4-9403 0 0,39 1 1698 0 0</inkml:trace>
  <inkml:trace contextRef="#ctx0" brushRef="#br0" timeOffset="1118.285">1334 296 17999 0 0,'9'-23'1920'0'0,"-8"17"-1790"0"0,-1 4 371 0 0,0 2 158 0 0,0 0 21 0 0,-4 13 470 0 0,3-9-979 0 0,1 1 0 0 0,0 0 0 0 0,1-1 0 0 0,-1 1 0 0 0,1 4-171 0 0,2 13 393 0 0,-2-1 61 0 0,1 1 1 0 0,2 7-455 0 0,2 27 529 0 0,2 24 81 0 0,-3-43-99 0 0,0 33-511 0 0,-5-53 95 0 0,0-10-27 0 0,1-1 0 0 0,-1 0 1 0 0,-1 1-1 0 0,1-1 0 0 0,-1 1 1 0 0,0-1-1 0 0,-2 4-68 0 0,3-4 339 0 0,0-4-288 0 0,-4 7 299 0 0,3-8-193 0 0,-4-19 267 0 0,1 9-314 0 0,0-14 122 0 0,0 0 0 0 0,1 0 0 0 0,1-1 0 0 0,2 1 0 0 0,0-6-232 0 0,5-44 243 0 0,3 1-243 0 0,-8 65-9 0 0,6-24 55 0 0,1-1 0 0 0,2 1 0 0 0,1 0 0 0 0,1 1 0 0 0,1 0 0 0 0,3-2-46 0 0,-14 30-1 0 0,1 0-1 0 0,-1 0 0 0 0,0-1 1 0 0,1 1-1 0 0,-1 0 0 0 0,1 0 0 0 0,-1 1 1 0 0,1-1-1 0 0,0 0 0 0 0,0 0 1 0 0,0 1-1 0 0,0-1 0 0 0,0 1 0 0 0,0 0 1 0 0,0 0-1 0 0,1 0 0 0 0,-1 0 1 0 0,0 0-1 0 0,1 0 0 0 0,-1 0 0 0 0,1 1 1 0 0,-1-1 1 0 0,0 1-7 0 0,0 0 0 0 0,0 0 0 0 0,0 0 0 0 0,0 0 0 0 0,0 0 0 0 0,0 1 0 0 0,0-1 0 0 0,0 1 0 0 0,0-1 0 0 0,0 1 0 0 0,0 0 0 0 0,0-1 0 0 0,0 1 0 0 0,0 0 0 0 0,-1 0 1 0 0,1 1-1 0 0,0-1 0 0 0,-1 0 0 0 0,1 0 0 0 0,-1 1 0 0 0,0-1 0 0 0,1 1 0 0 0,-1-1 0 0 0,0 1 0 0 0,0 0 0 0 0,0 0 0 0 0,1 1 7 0 0,12 25-41 0 0,-2 1-1 0 0,1 7 42 0 0,0-2 54 0 0,-8-18-81 0 0,-1-1 0 0 0,0 1-1 0 0,-1 0 28 0 0,4 15-80 0 0,-5-18 81 0 0,0 1 0 0 0,-1-1 0 0 0,-1 1-1 0 0,0 0 1 0 0,0-1 0 0 0,-2 1 0 0 0,1-1-1 0 0,-2 1 1 0 0,-1 4-1 0 0,0-3 2 0 0,0-1 1 0 0,-2 1-1 0 0,0-1 0 0 0,0 0 0 0 0,-1 0 1 0 0,-9 12-3 0 0,11-19-13 0 0,0-1 0 0 0,0 1 0 0 0,-1-1 0 0 0,0 0 0 0 0,0 0 0 0 0,0-1 0 0 0,-1 1 0 0 0,0-2 0 0 0,0 1 0 0 0,0-1 0 0 0,0 0 0 0 0,-1 0 0 0 0,-6 1 13 0 0,3-1 62 0 0,-8 3-1341 0 0,0-1 0 0 0,0 0 0 0 0,-1-2 0 0 0,0-1 1279 0 0,6-2-1727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9:06.224"/>
    </inkml:context>
    <inkml:brush xml:id="br0">
      <inkml:brushProperty name="width" value="0.05" units="cm"/>
      <inkml:brushProperty name="height" value="0.05" units="cm"/>
    </inkml:brush>
  </inkml:definitions>
  <inkml:trace contextRef="#ctx0" brushRef="#br0">137 292 19895 0 0,'-11'-16'911'0'0,"8"13"-19"0"0,-2 2-571 0 0,4 1-260 0 0,0 0-1 0 0,-1 0 0 0 0,1 0 0 0 0,0 0 1 0 0,-1 0-1 0 0,1 0 0 0 0,-1 0 0 0 0,1 1 1 0 0,0-1-1 0 0,-1 0 0 0 0,1 1 0 0 0,0-1 1 0 0,0 1-1 0 0,-1-1 0 0 0,1 1 0 0 0,0 0 1 0 0,0 0-1 0 0,0-1 0 0 0,0 1 0 0 0,0 0 1 0 0,0 0-1 0 0,0 0 0 0 0,0 0 0 0 0,0 0 0 0 0,0 0 1 0 0,1 0-1 0 0,-1 1 0 0 0,0-1 0 0 0,1 0 1 0 0,-1 0-1 0 0,1 1 0 0 0,-1-1 0 0 0,1 1-60 0 0,-3 2 247 0 0,0 4-8 0 0,0 0 0 0 0,1-1 0 0 0,0 1 0 0 0,0 0 0 0 0,0 0 0 0 0,1 1 0 0 0,1-1 0 0 0,-1 7-239 0 0,0 0 136 0 0,-2 46 628 0 0,3 26-764 0 0,1-26 909 0 0,-4 27-909 0 0,1-59 216 0 0,3 21-216 0 0,-1-2 165 0 0,0-47-78 0 0,0-1-12 0 0,0 0-10 0 0,0 0-1 0 0,0 0 44 0 0,-6-79 778 0 0,3-1-1 0 0,4-4-885 0 0,-1 19 190 0 0,7-114-34 0 0,-5 136-141 0 0,16-119-15 0 0,-14 138 0 0 0,-3 17-9 0 0,0 0 0 0 0,1 0 1 0 0,0 0-1 0 0,1 0 0 0 0,-1 0 0 0 0,1 1 0 0 0,1-1 1 0 0,-1 1-1 0 0,1 0 0 0 0,1-2 9 0 0,-3 6-3 0 0,-1 0 0 0 0,1 0 0 0 0,-1 0 0 0 0,1 0 0 0 0,0 0 0 0 0,0 1 1 0 0,0-1-1 0 0,0 0 0 0 0,0 1 0 0 0,1 0 0 0 0,-1-1 0 0 0,0 1 0 0 0,1 0 0 0 0,-1 0 0 0 0,0 0 0 0 0,1 1 0 0 0,-1-1 0 0 0,1 1 0 0 0,0-1 0 0 0,-1 1 0 0 0,1 0 1 0 0,-1 0-1 0 0,1 0 0 0 0,0 0 0 0 0,-1 0 0 0 0,1 1 0 0 0,-1-1 0 0 0,1 1 0 0 0,-1-1 0 0 0,1 1 3 0 0,5 3-4 0 0,0 0 0 0 0,-1 0 0 0 0,0 0 0 0 0,0 1 0 0 0,0 0 0 0 0,0 0 0 0 0,-1 1 0 0 0,0 0 0 0 0,0 0 0 0 0,0 0 0 0 0,-1 1 0 0 0,0 0 0 0 0,0 0 0 0 0,-1 0 0 0 0,1 0 0 0 0,-2 1 0 0 0,2 3 4 0 0,-1-1-6 0 0,0 1 1 0 0,0 0-1 0 0,-1 0 0 0 0,-1 0 1 0 0,0 0-1 0 0,0 0 0 0 0,-1 1 1 0 0,0-1-1 0 0,-1 0 0 0 0,-1 1 1 0 0,0-1-1 0 0,-2 9 6 0 0,0-6-43 0 0,-1 1-1 0 0,-1-1 1 0 0,-1-1 0 0 0,0 1-1 0 0,0-1 1 0 0,-2 0-1 0 0,1 0 1 0 0,-2-1 0 0 0,1 0-1 0 0,-2-1 1 0 0,0 0 0 0 0,0 0-1 0 0,-1-1 1 0 0,0 0-1 0 0,-4 2 44 0 0,3-2-257 0 0,1-1-248 0 0,0-1 0 0 0,0 0 0 0 0,-1-1 0 0 0,-11 6 505 0 0,15-8-1054 0 0,-1-1 0 0 0,-1 0 0 0 0,1-1 0 0 0,0 0-1 0 0,-1 0 1 0 0,0-1 0 0 0,1 0 0 0 0,-11 0 1054 0 0,17-2-1887 0 0</inkml:trace>
  <inkml:trace contextRef="#ctx0" brushRef="#br0" timeOffset="332.765">365 317 19007 0 0,'2'-7'251'0'0,"1"-3"-25"0"0,-1 0 0 0 0,2 1-1 0 0,-1-1 1 0 0,1 1-1 0 0,1 0 1 0 0,0 0 0 0 0,0 0-1 0 0,1 0-225 0 0,7-9 320 0 0,-11 14 2 0 0,0 0 0 0 0,0 1 1 0 0,1 0-1 0 0,-1-1 0 0 0,1 1 1 0 0,1 0-323 0 0,4-5 750 0 0,0 1 1 0 0,1 0 0 0 0,0 1 0 0 0,0 0 0 0 0,5-1-751 0 0,-12 5 55 0 0,1 1 0 0 0,0 0-1 0 0,-1 0 1 0 0,1 0 0 0 0,0 1 0 0 0,0-1 0 0 0,0 0 0 0 0,0 1 0 0 0,0 0-1 0 0,-1 0 1 0 0,1 0 0 0 0,0 0 0 0 0,0 0 0 0 0,0 1 0 0 0,0-1 0 0 0,0 1-1 0 0,0 0 1 0 0,-1 0 0 0 0,1 0 0 0 0,0 0 0 0 0,-1 0 0 0 0,1 0-1 0 0,0 1-54 0 0,-2-1 6 0 0,6 3 48 0 0,1 2 1 0 0,0-1-1 0 0,-1 1 1 0 0,0 0-55 0 0,-5-3 10 0 0,1-1-1 0 0,-1 1 1 0 0,0-1-1 0 0,0 1 1 0 0,0 0-1 0 0,-1 0 1 0 0,1 0 0 0 0,-1 0-1 0 0,0 0 1 0 0,1 0-1 0 0,-1 0 1 0 0,-1 1-1 0 0,2 1-9 0 0,-1 6 11 0 0,-1 0 0 0 0,0 1 0 0 0,0-1-1 0 0,-1 0 1 0 0,0 0 0 0 0,-1 0 0 0 0,0 0-1 0 0,-1 0 1 0 0,0 0 0 0 0,-1 0 0 0 0,0-1-1 0 0,-1 0 1 0 0,-1 2-11 0 0,-12 22 78 0 0,-2 0-1 0 0,-2-2 0 0 0,-5 5-77 0 0,-31 35 165 0 0,-28 26-165 0 0,66-76 6 0 0,6-5 55 0 0,1 1-1 0 0,-6 9-60 0 0,-5 8 86 0 0,23-34-49 0 0,0 0 1 0 0,1 1-1 0 0,-1-1 1 0 0,0 0-1 0 0,0 0 1 0 0,1 1 0 0 0,-1-1-1 0 0,1 0 1 0 0,-1 1-1 0 0,1-1 1 0 0,-1 1-1 0 0,1-1 1 0 0,0 0-1 0 0,0 1 1 0 0,0-1-1 0 0,0 1 1 0 0,0 1-38 0 0,0-3 9 0 0,0 1 1 0 0,1 0-1 0 0,-1 0 1 0 0,0 0-1 0 0,1 0 0 0 0,-1 0 1 0 0,1-1-1 0 0,-1 1 1 0 0,1 0-1 0 0,0 0 0 0 0,-1-1 1 0 0,1 1-1 0 0,0 0 0 0 0,-1-1 1 0 0,1 1-1 0 0,0-1 1 0 0,0 1-1 0 0,0-1 0 0 0,-1 1 1 0 0,2-1-10 0 0,1 2 7 0 0,1-1 1 0 0,0 0 0 0 0,0 0-1 0 0,0 0 1 0 0,0 0-1 0 0,0-1 1 0 0,0 0-1 0 0,0 0 1 0 0,0 0 0 0 0,1 0-1 0 0,-1 0-7 0 0,35-7-163 0 0,-1-1 1 0 0,0-2-1 0 0,-1-1 0 0 0,0-2 1 0 0,-1-2-1 0 0,27-15 163 0 0,-50 24-1142 0 0,-2-2 0 0 0,9-5 1142 0 0,3-3-1184 0 0</inkml:trace>
  <inkml:trace contextRef="#ctx0" brushRef="#br0" timeOffset="702.558">1124 425 20735 0 0,'0'0'951'0'0,"0"0"-24"0"0,-1-1-594 0 0,-2-5-192 0 0,2 5 393 0 0,2 0-420 0 0,-1 1 0 0 0,1-1 0 0 0,-1 1 0 0 0,1-1 0 0 0,0 1 0 0 0,-1-1 0 0 0,1 1 0 0 0,0-1 0 0 0,-1 1 0 0 0,1 0 0 0 0,0-1 0 0 0,0 1 0 0 0,-1 0 1 0 0,1 0-1 0 0,0-1 0 0 0,0 1 0 0 0,0 0 0 0 0,-1 0 0 0 0,1 0 0 0 0,1 0-114 0 0,19 0 205 0 0,-13 1-21 0 0,92 2 320 0 0,1 6-504 0 0,-62-6 28 0 0,-2 0-879 0 0,1 2 0 0 0,28 7 851 0 0,-42-3-4623 0 0,-22-8-3051 0 0</inkml:trace>
  <inkml:trace contextRef="#ctx0" brushRef="#br0" timeOffset="1034.579">1106 678 9216 0 0,'0'0'421'0'0,"0"0"-12"0"0,0 0 114 0 0,0 0 1450 0 0,0 0 661 0 0,0 1 1013 0 0,6 2-1976 0 0,-2-2-1345 0 0,0-1 0 0 0,0 0 0 0 0,0 0 0 0 0,0 0 0 0 0,-1 0-1 0 0,1-1 1 0 0,0 1 0 0 0,0-1 0 0 0,0 0 0 0 0,-1 0 0 0 0,2-1-326 0 0,17-4 970 0 0,48-4 349 0 0,27-4-409 0 0,-65 9-800 0 0,-1 2-1 0 0,1 1 1 0 0,4 2-110 0 0,26-2-71 0 0,12 3-2906 0 0,-56-1-5894 0 0</inkml:trace>
  <inkml:trace contextRef="#ctx0" brushRef="#br0" timeOffset="1035.579">1602 308 7368 0 0,'-4'-13'333'0'0,"1"8"-60"0"0,2 5-123 0 0,1 0 0 0 0,-1 0 0 0 0,0 0 0 0 0,0 0 0 0 0,1 0 0 0 0,-1-1 0 0 0,0 1 0 0 0,0 0 0 0 0,1 0-1 0 0,-1-1 1 0 0,0 1 0 0 0,1-1 0 0 0,-1 1 0 0 0,0 0 0 0 0,1-1 0 0 0,-1 0 0 0 0,0 1 0 0 0,1-1 0 0 0,-1 1 0 0 0,1-1-1 0 0,-1 1 1 0 0,1-1 0 0 0,0 0-150 0 0,-2 3 4903 0 0,-5 4-2249 0 0,-5 8 1537 0 0,-1 10-2559 0 0,2-3-816 0 0,-2 5 538 0 0,-6 15-1354 0 0,3-6 443 0 0,-15 34 212 0 0,3-6 97 0 0,-21 31-752 0 0,2-4 459 0 0,15-28-2669 0 0,9-21-4699 0 0,6-16-1765 0 0</inkml:trace>
  <inkml:trace contextRef="#ctx0" brushRef="#br0" timeOffset="1557.3789">2084 325 19807 0 0,'0'0'910'0'0,"0"0"-24"0"0,-1-1-566 0 0,-1-2-130 0 0,-1 17 2179 0 0,1-10-1826 0 0,-2 25 183 0 0,1-1 0 0 0,1 1 0 0 0,1 12-726 0 0,-2 32 188 0 0,-14 121 56 0 0,15-171-192 0 0,3-17-20 0 0,-2-1 0 0 0,1 1 0 0 0,-1-1 0 0 0,0 1 0 0 0,0 2-32 0 0,-4-48 1008 0 0,1-6-1008 0 0,4 12 101 0 0,-1 3 130 0 0,1 0-1 0 0,2 0 0 0 0,5-26-230 0 0,-2 31 142 0 0,-3 13-37 0 0,1 0-1 0 0,0 0 1 0 0,2-3-105 0 0,0-8 91 0 0,-1 19-38 0 0,-3 4-50 0 0,0 1 0 0 0,0 0 0 0 0,0 0 0 0 0,0-1 0 0 0,0 1 0 0 0,0 0 0 0 0,0 0 0 0 0,0 0 0 0 0,0 0 1 0 0,0 0-1 0 0,0 1 0 0 0,0-1 0 0 0,0 0 0 0 0,0 0 0 0 0,0 1 0 0 0,0-1 0 0 0,0 0 0 0 0,0 1 0 0 0,0-1 0 0 0,0 1 0 0 0,0 0-3 0 0,8 6-9 0 0,1 1 1 0 0,-2 0-1 0 0,1 1 0 0 0,-1 0 1 0 0,0 0-1 0 0,-1 1 0 0 0,5 8 9 0 0,10 12-11 0 0,-8-9 11 0 0,11 13 0 0 0,-20-28 0 0 0,0-1 0 0 0,1 1 0 0 0,0-1 0 0 0,0 0 0 0 0,1 0 0 0 0,-1-1 0 0 0,5 2 0 0 0,-2-1-16 0 0,-4-3-33 0 0,0 0 0 0 0,0 1-1 0 0,0-1 1 0 0,0-1 0 0 0,3 1 49 0 0,-6-1-9 0 0,1-1 0 0 0,0 0-1 0 0,0 0 1 0 0,-1 0 0 0 0,1 0 0 0 0,0-1-1 0 0,0 1 1 0 0,-1-1 0 0 0,1 0-1 0 0,0 1 1 0 0,-1-1 0 0 0,2-1 9 0 0,-1 1 33 0 0,0 0 1 0 0,-1 0 0 0 0,1 0-1 0 0,-1 0 1 0 0,1-1 0 0 0,-1 1 0 0 0,0-1-1 0 0,1 0 1 0 0,-1 1 0 0 0,0-1-1 0 0,0 0 1 0 0,0 0 0 0 0,-1 0-1 0 0,1-1 1 0 0,0 1 0 0 0,-1 0-1 0 0,1-1 1 0 0,-1 1 0 0 0,0-1-34 0 0,4-8 100 0 0,-1 0 0 0 0,0 0 0 0 0,-1 0 0 0 0,0 0 0 0 0,0-1 1 0 0,-2 0-1 0 0,1 1 0 0 0,-2-1 0 0 0,1-8-100 0 0,-1 12 94 0 0,0-30-429 0 0,4-35 335 0 0,-2 57-25 0 0,-1 0 1 0 0,0 0 0 0 0,-1-1 0 0 0,-1 1-1 0 0,-1 0 1 0 0,0 0 0 0 0,-1 0-1 0 0,-1 0 1 0 0,-1-2 24 0 0,5 17-62 0 0,0 0 0 0 0,-1-1 0 0 0,1 1 0 0 0,-1 0 0 0 0,0-1-1 0 0,1 1 1 0 0,-1 0 0 0 0,0 0 0 0 0,1 0 0 0 0,-1-1 0 0 0,0 1 0 0 0,0 0 0 0 0,0 0 0 0 0,0 0 0 0 0,0 1-1 0 0,0-1 1 0 0,-1 0 0 0 0,1 0 0 0 0,0 1 0 0 0,0-1 0 0 0,-1 0 62 0 0,2 1-181 0 0,-1 0 0 0 0,0 0 0 0 0,1 0 0 0 0,-1 0 0 0 0,0 0 0 0 0,0 0 0 0 0,1 0 0 0 0,-1 0 0 0 0,0 0 0 0 0,1 0 0 0 0,-1 0 0 0 0,0 0 0 0 0,1 1 0 0 0,-1-1 0 0 0,0 0 0 0 0,1 0-1 0 0,-1 1 182 0 0,0 0-633 0 0,0 0-1 0 0,0-1 0 0 0,-1 1 0 0 0,1 0 1 0 0,0 0-1 0 0,0 0 0 0 0,1 1 0 0 0,-1-1 1 0 0,0 0-1 0 0,0 0 0 0 0,0 1 634 0 0,-4 9-8458 0 0</inkml:trace>
  <inkml:trace contextRef="#ctx0" brushRef="#br0" timeOffset="1905.331">2695 391 7832 0 0,'0'0'602'0'0,"-4"-8"-372"0"0,4 7-17 0 0,0 0-1 0 0,-1 0 1 0 0,1 0 0 0 0,0 0 0 0 0,0 0-1 0 0,1 0 1 0 0,-1 0 0 0 0,0 0 0 0 0,0 0 0 0 0,0 0-1 0 0,1 0 1 0 0,-1 0 0 0 0,1-1-213 0 0,1-6 2746 0 0,-2 7 321 0 0,0 1-197 0 0,0 0-966 0 0,0 0-426 0 0,0 0-80 0 0,0 0-137 0 0,0 0-497 0 0,0 0-223 0 0,0 0-42 0 0,0 1-38 0 0,0 14-223 0 0,0 0 0 0 0,1 0 1 0 0,1-1-1 0 0,0 1 0 0 0,1 0-238 0 0,1 1-32 0 0,-1 0 1 0 0,1 13 31 0 0,-3-17-4 0 0,0 2-192 0 0,0-1 0 0 0,-1 1 0 0 0,-1-1 0 0 0,-1 13 196 0 0,-4 7-8216 0 0,1-16-623 0 0</inkml:trace>
  <inkml:trace contextRef="#ctx0" brushRef="#br0" timeOffset="2290.421">3063 187 19351 0 0,'0'0'886'0'0,"0"0"-21"0"0,-2-1-554 0 0,-5-4-306 0 0,4 3 3305 0 0,2 11-1593 0 0,1 1-1565 0 0,0 0-69 0 0,1-1 1 0 0,-2 1 0 0 0,1-1-1 0 0,-2 0 1 0 0,1 1 0 0 0,-1-1-1 0 0,0 0 1 0 0,-1 0 0 0 0,-1 2-84 0 0,-9 22 224 0 0,2 1 0 0 0,-6 25-224 0 0,-3 13 254 0 0,1-13 52 0 0,3 0-1 0 0,-2 22-305 0 0,17-73 35 0 0,0 0 0 0 0,0 0 0 0 0,0-1 0 0 0,1 1-1 0 0,0 0 1 0 0,1 0 0 0 0,0 0 0 0 0,0 0 0 0 0,1 1-35 0 0,-1-6 30 0 0,1 0 1 0 0,-1 0-1 0 0,0 1 0 0 0,1-1 1 0 0,0 0-1 0 0,0 0 1 0 0,0 0-1 0 0,0-1 0 0 0,0 1 1 0 0,0-1-1 0 0,1 1 1 0 0,0-1-1 0 0,-1 1 0 0 0,1-1 1 0 0,0 0-1 0 0,0-1 1 0 0,0 1-1 0 0,0 0 0 0 0,0-1 1 0 0,0 1-1 0 0,2-1-30 0 0,4 2 73 0 0,0-1-1 0 0,0 1 0 0 0,0-2 1 0 0,0 0-1 0 0,1 0 1 0 0,-1 0-1 0 0,0-1 1 0 0,1 0-1 0 0,-1-1 1 0 0,0 0-1 0 0,0-1 0 0 0,0 0 1 0 0,0 0-1 0 0,0-1 1 0 0,3-1-73 0 0,35-15 209 0 0,-1-2 0 0 0,12-10-209 0 0,27-22-629 0 0,-83 52 424 0 0,-1 0 0 0 0,1 0 0 0 0,-1 0 0 0 0,1 0 0 0 0,-1 0 0 0 0,1 0 0 0 0,-1 0 0 0 0,0 0 0 0 0,0-1 0 0 0,1 1 0 0 0,-1 0 0 0 0,0-1 0 0 0,0 1 0 0 0,0-1 204 0 0,0-1-1492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9:05.507"/>
    </inkml:context>
    <inkml:brush xml:id="br0">
      <inkml:brushProperty name="width" value="0.05" units="cm"/>
      <inkml:brushProperty name="height" value="0.05" units="cm"/>
    </inkml:brush>
  </inkml:definitions>
  <inkml:trace contextRef="#ctx0" brushRef="#br0">2 424 3224 0 0,'-1'-22'197'0'0,"0"-2"1839"0"0,3 8 3487 0 0,5-6-203 0 0,-6 20-5068 0 0,0 0 0 0 0,0 0 0 0 0,0-1 0 0 0,0 1 0 0 0,-1 0 0 0 0,1 0-1 0 0,-1-1 1 0 0,0 1-252 0 0,0 0 731 0 0,0 2-10 0 0,10 9 513 0 0,-6-3-1033 0 0,0 1 0 0 0,-1 0 1 0 0,1-1-1 0 0,-1 1 0 0 0,-1 0 1 0 0,1 1-1 0 0,-1-1 1 0 0,0 2-202 0 0,2 5 199 0 0,43 160 1428 0 0,-28-103-1113 0 0,-10-33-36 0 0,3 6-478 0 0,-2-11 464 0 0,1 12-464 0 0,-5-18 185 0 0,-2-15-58 0 0,1 0 0 0 0,-1 0 0 0 0,2-1 0 0 0,0 1-1 0 0,7 9-126 0 0,-2-4 105 0 0,-8-11-80 0 0,1-1 1 0 0,-1 0-1 0 0,1 0 1 0 0,1 0-1 0 0,-1-1 1 0 0,1 0-1 0 0,0 1 1 0 0,0-2-1 0 0,0 1 1 0 0,0-1-1 0 0,1 1 0 0 0,2 0-25 0 0,-5-3 28 0 0,0 1 0 0 0,0-1 0 0 0,1 0 0 0 0,-1 0 0 0 0,0 0 0 0 0,1 0 0 0 0,-1 0-1 0 0,1-1 1 0 0,-1 0 0 0 0,1 0 0 0 0,-1 0 0 0 0,1 0 0 0 0,0 0 0 0 0,-1-1-1 0 0,1 1 1 0 0,-1-1 0 0 0,0 0 0 0 0,1 0 0 0 0,-1 0 0 0 0,0-1 0 0 0,1 1-1 0 0,0-1-27 0 0,6-9 252 0 0,-2 1-124 0 0,6-1-46 0 0,-10 8-74 0 0,-1 1 1 0 0,0-1 0 0 0,0 0 0 0 0,1 0 0 0 0,-2 0-1 0 0,1 0 1 0 0,0 0 0 0 0,-1-1 0 0 0,1 1 0 0 0,-1-1-1 0 0,0 0 1 0 0,0-1-9 0 0,36-112 304 0 0,-19 24-40 0 0,-8 39-73 0 0,-7 30-110 0 0,-1 13-20 0 0,0 1 1 0 0,1-1-1 0 0,0 1 0 0 0,1 0 1 0 0,0 1-1 0 0,4-7-61 0 0,-8 16 5 0 0,-1-1 0 0 0,0 1-1 0 0,0 0 1 0 0,1 0 0 0 0,-1-1 0 0 0,0 1 0 0 0,0 0-1 0 0,1 0 1 0 0,-1-1 0 0 0,0 1 0 0 0,1 0-1 0 0,-1 0 1 0 0,0 0 0 0 0,1 0 0 0 0,-1-1 0 0 0,1 1-1 0 0,-1 0 1 0 0,0 0 0 0 0,1 0 0 0 0,-1 0-1 0 0,1 0 1 0 0,-1 0-5 0 0,2 0 12 0 0,-2 0-11 0 0,1 0 0 0 0,-1 0-1 0 0,1 0 1 0 0,-1 0 0 0 0,1 0-1 0 0,-1 0 1 0 0,1 0-1 0 0,0 0 1 0 0,-1 0 0 0 0,1 0-1 0 0,-1 0 1 0 0,1 0 0 0 0,-1 1-1 0 0,1-1 1 0 0,-1 0-1 0 0,1 0 1 0 0,0 1-1 0 0,4 3-6 0 0,0 0 0 0 0,-1 0 0 0 0,1 0 0 0 0,0 1 0 0 0,-1 0 0 0 0,0 0 0 0 0,-1 0 0 0 0,1 1 0 0 0,-1-1 0 0 0,2 3 6 0 0,6 15-45 0 0,-1 1-1 0 0,0 1 46 0 0,3 8-17 0 0,13 23 17 0 0,5 14 0 0 0,-26-59-10 0 0,1 1 0 0 0,0-1 0 0 0,1 0 0 0 0,0-1 0 0 0,2 3 10 0 0,11 15-14 0 0,-17-24 28 0 0,0-1-1 0 0,-1 0 1 0 0,1 0 0 0 0,1-1 0 0 0,-1 1-1 0 0,0-1 1 0 0,0 1 0 0 0,1-1-1 0 0,0 0 1 0 0,-1 0 0 0 0,1-1-1 0 0,0 1 1 0 0,0-1 0 0 0,0 0-1 0 0,0 0 1 0 0,0 0 0 0 0,0 0-1 0 0,0-1 1 0 0,3 1-14 0 0,-2-1 19 0 0,-1 0 0 0 0,0 0 0 0 0,0 0 0 0 0,0 0 0 0 0,1-1-1 0 0,-1 1 1 0 0,0-1 0 0 0,0 0 0 0 0,0 0 0 0 0,0-1 0 0 0,0 1 0 0 0,0-1 0 0 0,0 0 0 0 0,-1 0-1 0 0,1 0 1 0 0,-1-1 0 0 0,1 1 0 0 0,1-3-19 0 0,9-6 91 0 0,-12 11-87 0 0,-1-1-1 0 0,1 0 1 0 0,-1 0-1 0 0,1 0 1 0 0,-1 0-1 0 0,0 0 0 0 0,0 0 1 0 0,1 0-1 0 0,-1 0 1 0 0,0-1-1 0 0,0 1 1 0 0,0 0-1 0 0,0-1 0 0 0,0 1 1 0 0,-1-1-1 0 0,1 1 1 0 0,0-1-1 0 0,-1 1 1 0 0,1-1-1 0 0,-1 0-3 0 0,-5-39-60 0 0,11 13 48 0 0,-4 22 23 0 0,-1 0 0 0 0,0 0 0 0 0,0 0 0 0 0,0 0 1 0 0,-1 0-1 0 0,0-5-11 0 0,-2 3 11 0 0,1 0 0 0 0,-1 0 1 0 0,-1 0-1 0 0,1 0 0 0 0,-3-3-11 0 0,-6-23 21 0 0,9 22-19 0 0,-1 0-1 0 0,-1 0 1 0 0,0 1-1 0 0,0-1 1 0 0,-1 1-1 0 0,-1 0 1 0 0,0-1-2 0 0,-43-90 53 0 0,41 87-54 0 0,7 11 0 0 0,0 1 0 0 0,-1-1 0 0 0,0 1 0 0 0,0 0 0 0 0,0 0 0 0 0,0 0 0 0 0,0 0 0 0 0,0 0 0 0 0,-1 0 0 0 0,0 0 0 0 0,1 1 0 0 0,-2-1 1 0 0,-3 0-64 0 0,4 3-3 0 0,-3 2 2 0 0,27 7-98 0 0,-14-7 148 0 0,1-1 1 0 0,0 1-1 0 0,0-1 0 0 0,0-1 0 0 0,0 0 1 0 0,0 0-1 0 0,0 0 0 0 0,5-2 15 0 0,16-3-98 0 0,21-6 98 0 0,-17 3-47 0 0,9-5-73 0 0,1-1 0 0 0,-2-2 0 0 0,36-19 120 0 0,-58 24-2 0 0,-1 0-1 0 0,0-1 1 0 0,-1-1-1 0 0,-1 0 1 0 0,5-6 2 0 0,16-13-1 0 0,-31 26 8 0 0,-1 0-1 0 0,0-1 1 0 0,0 1 0 0 0,0-1-1 0 0,-1 0 1 0 0,0 0 0 0 0,0 0-1 0 0,-1 0 1 0 0,0-1-1 0 0,1-5-6 0 0,-3 11-2 0 0,1-3-3 0 0,-1 0 1 0 0,0 0-1 0 0,0 0 0 0 0,-1 0 0 0 0,1 1 1 0 0,-1-1-1 0 0,0 0 0 0 0,-1 0 1 0 0,1 0-1 0 0,-1-1 5 0 0,-11-47-49 0 0,11 50 53 0 0,0 0-1 0 0,0-1 1 0 0,0 1-1 0 0,-1 0 1 0 0,0 1-1 0 0,1-1 1 0 0,-1 0 0 0 0,0 0-1 0 0,0 1 1 0 0,-1-1-1 0 0,1 1 1 0 0,-2-1-4 0 0,-10-13 141 0 0,13 16-133 0 0,1-1 0 0 0,-1 0 0 0 0,0 0 0 0 0,0 0 0 0 0,1 1 0 0 0,-1-1 0 0 0,0 0 0 0 0,0 1 0 0 0,0-1 0 0 0,0 1-1 0 0,0-1 1 0 0,0 1 0 0 0,0 0 0 0 0,0-1 0 0 0,0 1 0 0 0,0 0 0 0 0,0 0 0 0 0,0-1 0 0 0,0 1 0 0 0,0 0 0 0 0,0 0 0 0 0,0 0-8 0 0,-1 1-11 0 0,0-1 0 0 0,0 0 0 0 0,0 1 0 0 0,0 0 0 0 0,0-1 1 0 0,0 1-1 0 0,0 0 0 0 0,1 0 0 0 0,-1 0 0 0 0,0 0 0 0 0,-1 1 11 0 0,-1 2-26 0 0,-1 0-1 0 0,1 0 1 0 0,0 0 0 0 0,0 1-1 0 0,0 0 1 0 0,0-1-1 0 0,1 1 1 0 0,0 1 26 0 0,-3 5-18 0 0,1 1 0 0 0,0 0 1 0 0,1 0-1 0 0,1 1 0 0 0,-1 1 18 0 0,-11 68-38 0 0,9-40 41 0 0,-2 17-3 0 0,1 23 0 0 0,-4 30 0 0 0,8-79 0 0 0,1 25 0 0 0,-2 22 0 0 0,2-55-29 0 0,1-1-1 0 0,0 1 1 0 0,2 0 0 0 0,2 2 29 0 0,-3-24-1 0 0,0 0-1 0 0,0 0 1 0 0,-1 0 0 0 0,1 0 0 0 0,0 0 0 0 0,-1 0 0 0 0,0 0 0 0 0,0 0-1 0 0,-1 2 2 0 0,0 1 0 0 0,2-4 0 0 0,0-1 1 0 0,0 0-1 0 0,-1 0 0 0 0,1 0 1 0 0,0 0-1 0 0,0 0 0 0 0,0 1 1 0 0,0-1-1 0 0,1 0 0 0 0,-1 0 1 0 0,0 0-1 0 0,0 0 0 0 0,1 0 0 0 0,-1 0 1 0 0,1 0-1 0 0,-1 0 0 0 0,1 0 1 0 0,-1 0-1 0 0,1 0 0 0 0,0 0 1 0 0,0 1-1 0 0,4 8 77 0 0,-4-9-9 0 0,-1-1-4 0 0,0 0 0 0 0,2-1-42 0 0,-1 1-1 0 0,1-1 0 0 0,0 1 1 0 0,0-1-1 0 0,0 0 1 0 0,0 0-1 0 0,-1 0 1 0 0,1 0-1 0 0,0 0 0 0 0,-1 0 1 0 0,1-1-1 0 0,-1 1 1 0 0,2-2-22 0 0,-1 2 33 0 0,12-12 87 0 0,0-1-1 0 0,-1 0 1 0 0,6-9-120 0 0,18-19 105 0 0,-10 10-70 0 0,-1-1 0 0 0,10-18-35 0 0,-3 5 10 0 0,-32 44-10 0 0,0 1 0 0 0,0 0 0 0 0,1 0 0 0 0,-1-1 0 0 0,1 1 0 0 0,-1 0 0 0 0,1 0 0 0 0,-1 0 0 0 0,1 1 0 0 0,0-1 0 0 0,0 0 0 0 0,-1 1 0 0 0,1-1 0 0 0,0 1 0 0 0,0-1 0 0 0,-1 1 0 0 0,3-1 0 0 0,-4 1 1 0 0,1 0-1 0 0,-1 0 1 0 0,1 0-1 0 0,-1 0 1 0 0,1 0 0 0 0,-1 0-1 0 0,1 0 1 0 0,-1 0-1 0 0,0 0 1 0 0,1 0 0 0 0,-1 0-1 0 0,1 1 1 0 0,-1-1-1 0 0,1 0 1 0 0,-1 0 0 0 0,0 0-1 0 0,1 0 1 0 0,-1 1-1 0 0,1-1 1 0 0,-1 0-1 0 0,2 2 5 0 0,0 0 1 0 0,-1 0-1 0 0,1-1 0 0 0,-1 1 1 0 0,1 0-1 0 0,-1 0 0 0 0,0 1 1 0 0,0-1-1 0 0,0 0 0 0 0,0 0 1 0 0,0 0-1 0 0,0 1-5 0 0,6 31-56 0 0,-1-4-60 0 0,-2-19 100 0 0,-2-1 0 0 0,1 1 0 0 0,-1 0 0 0 0,-1 0 0 0 0,1 5 16 0 0,-2-10 1 0 0,0-1 0 0 0,1 1 0 0 0,0-1 0 0 0,0 0 0 0 0,1 0-1 0 0,-1 1 1 0 0,1-1 0 0 0,0 0 0 0 0,0 0 0 0 0,1-1 0 0 0,0 1 0 0 0,0 0-1 0 0,-1-1 12 0 0,0 1 0 0 0,-1-1 0 0 0,1 1 1 0 0,-1-1-1 0 0,0 1 0 0 0,0 3-12 0 0,0-4 8 0 0,-1 0-1 0 0,1 0 1 0 0,0-1-1 0 0,0 1 1 0 0,1 0-1 0 0,-1 0 1 0 0,1-1 0 0 0,0 1-1 0 0,0 0-7 0 0,11 15-67 0 0,-13-18 67 0 0,0-1-1 0 0,0 1 1 0 0,1-1-1 0 0,-1 1 1 0 0,0-1-1 0 0,1 0 1 0 0,-1 1-1 0 0,0-1 1 0 0,1 1-1 0 0,-1-1 1 0 0,0 1-1 0 0,1-1 1 0 0,-1 0-1 0 0,1 1 1 0 0,-1-1-1 0 0,1 0 1 0 0,-1 0-1 0 0,1 1 1 0 0,-1-1-1 0 0,1 0 1 0 0,-1 0-1 0 0,1 0 0 0 0,0 0 1 0 0,-1 1-1 0 0,1-1 1 0 0,-1 0-1 0 0,1 0 1 0 0,0 0 0 0 0,1 0 1 0 0,9 1-1 0 0,-9-1 2 0 0,-1 0-1 0 0,1 0 1 0 0,-1-1 0 0 0,1 1-1 0 0,-1 0 1 0 0,1-1 0 0 0,-1 1-1 0 0,1-1 1 0 0,-1 0 0 0 0,0 1-1 0 0,1-1 1 0 0,-1 0 0 0 0,0 0-1 0 0,0 0 1 0 0,1 0 0 0 0,-1 0-1 0 0,0 0 1 0 0,0 0 0 0 0,0-1-2 0 0,1-1 5 0 0,-1 0 0 0 0,0 0-1 0 0,0 0 1 0 0,0 0 0 0 0,0 0 0 0 0,-1 0 0 0 0,1 0 0 0 0,-1-1-5 0 0,1-2 1 0 0,0 2 6 0 0,0 0-1 0 0,1 0 0 0 0,-1 0 1 0 0,1 0-1 0 0,0 0 1 0 0,0 1-1 0 0,0-1 0 0 0,1 0-6 0 0,7-14 21 0 0,-2 3-2 0 0,0 0 0 0 0,1 1 0 0 0,3-3-19 0 0,-2 3 7 0 0,4-17 18 0 0,-12 26-19 0 0,0 1-1 0 0,0-1 1 0 0,0 1-1 0 0,1-1 1 0 0,-1 1 0 0 0,1 0-1 0 0,3-4-5 0 0,-5 8 0 0 0,0-1 0 0 0,0 0 0 0 0,-1 1 0 0 0,1-1 0 0 0,0 0 0 0 0,-1 1 0 0 0,1-1 0 0 0,-1 0 0 0 0,1 0 0 0 0,-1 0 0 0 0,1 1 0 0 0,-1-1 0 0 0,1 0 0 0 0,-1 0 0 0 0,0 0 0 0 0,0 0 0 0 0,1 0 0 0 0,-1 0 0 0 0,0 0 0 0 0,0 0 0 0 0,0 0 0 0 0,0 0 0 0 0,0 1 0 0 0,0-1 0 0 0,0 0 0 0 0,0 0 0 0 0,-1 0 0 0 0,1 0 0 0 0,0 0 2 0 0,0 0 1 0 0,0 0-1 0 0,0 0 0 0 0,0 0 0 0 0,0 0 1 0 0,1 0-1 0 0,-1 0 0 0 0,0 0 0 0 0,0 0 1 0 0,1 0-1 0 0,-1 0 0 0 0,1 0 0 0 0,-1 0 1 0 0,1 0-1 0 0,0 0-2 0 0,-1 0 2 0 0,0 1 0 0 0,1 0 0 0 0,-1-1 0 0 0,0 1 0 0 0,1-1 0 0 0,-1 1 1 0 0,0-1-1 0 0,0 1 0 0 0,1-1 0 0 0,-1 1 0 0 0,0-1 0 0 0,0 1 0 0 0,0-1 0 0 0,0 1 1 0 0,0-1-1 0 0,0 1 0 0 0,0-1 0 0 0,0 1 0 0 0,0-1 0 0 0,0 0 0 0 0,0 1 0 0 0,0-1 0 0 0,0 1 1 0 0,0-1-1 0 0,0 1 0 0 0,0-1 0 0 0,-1 1 0 0 0,1-1 0 0 0,0 1 0 0 0,0-1 0 0 0,-1 1 0 0 0,1-1 1 0 0,0 1-1 0 0,-1-1 0 0 0,1 1 0 0 0,0 0 0 0 0,-1-1-2 0 0,1 1 1 0 0,0 0-1 0 0,0 0 0 0 0,0 0 1 0 0,0 0-1 0 0,0 0 1 0 0,0 0-1 0 0,-1 0 1 0 0,1 0-1 0 0,0 0 1 0 0,0 0-1 0 0,0-1 1 0 0,0 1-1 0 0,0 0 1 0 0,0 0-1 0 0,0 0 1 0 0,0 0-1 0 0,-1 0 1 0 0,1 0-1 0 0,0 0 0 0 0,0 0 1 0 0,0 0-1 0 0,0 0 1 0 0,0 0-1 0 0,0 0 1 0 0,-1 0-1 0 0,1 1 1 0 0,0-1-1 0 0,0 0 1 0 0,0 0-1 0 0,0 0 1 0 0,0 0-1 0 0,0 0 1 0 0,0 0-1 0 0,0 0 0 0 0,0 0 1 0 0,-1 0-1 0 0,1 0 1 0 0,0 0-1 0 0,0 0 1 0 0,0 0-1 0 0,0 1 1 0 0,0-1-1 0 0,0 0 1 0 0,0 0-1 0 0,0 0 1 0 0,0 0-1 0 0,0 0 1 0 0,0 0-1 0 0,0 0 1 0 0,0 1-1 0 0,0-1 0 0 0,0 0 1 0 0,0 0-1 0 0,0 0 1 0 0,0 0-1 0 0,0 0 1 0 0,0 0-1 0 0,0 0 1 0 0,0 1-1 0 0,0-1 0 0 0,-1 5-51 0 0,4 18-117 0 0,-2-19 150 0 0,-1 1 1 0 0,1-1 0 0 0,-1 1-1 0 0,0-1 1 0 0,0 1-1 0 0,-1 3 18 0 0,1-3 0 0 0,0 0 0 0 0,0 0 0 0 0,0 0 0 0 0,1 1 0 0 0,0-1 0 0 0,0 0 0 0 0,0 0 0 0 0,0 0 0 0 0,1 0 0 0 0,0 0 0 0 0,7 32 0 0 0,-8-29-7 0 0,1-1-1 0 0,-1 0 1 0 0,1 0-1 0 0,1 0 1 0 0,-1 0 0 0 0,1-1-1 0 0,2 3 8 0 0,-4-5 16 0 0,0-1 1 0 0,1 1-1 0 0,-1-1 1 0 0,-1 1-1 0 0,2 3-16 0 0,-2-5 3 0 0,0 1 0 0 0,0-1 0 0 0,1 0-1 0 0,0 1 1 0 0,-1-1 0 0 0,1 0 0 0 0,0 0 0 0 0,0 1-1 0 0,0-1 1 0 0,0 0 0 0 0,0 0 0 0 0,1 0 0 0 0,-1 0-1 0 0,1-1 1 0 0,0 2-3 0 0,0-1 0 0 0,1 1 0 0 0,0-1 0 0 0,0 1 0 0 0,0-1 0 0 0,0 0 0 0 0,0 0 0 0 0,1-1 0 0 0,-1 1 0 0 0,3 1 0 0 0,-3-3 0 0 0,-1 0 0 0 0,1 1 0 0 0,-1-1 0 0 0,1 0 0 0 0,0 0 0 0 0,-1 0 0 0 0,1-1 0 0 0,0 1 0 0 0,-1-1 0 0 0,1 1 0 0 0,-1-1 0 0 0,1 0 0 0 0,-1 0 0 0 0,0 0 0 0 0,2-1 0 0 0,15-6 25 0 0,-1-1 0 0 0,0-1 0 0 0,-1 0 0 0 0,0-2 0 0 0,-1 0 0 0 0,0 0 0 0 0,6-9-25 0 0,-2-1-12 0 0,-1-1 0 0 0,-1 0 0 0 0,-1-2 0 0 0,8-16 12 0 0,-14 23-28 0 0,2-5 25 0 0,-1-1 0 0 0,-1 0 1 0 0,-1 0-1 0 0,0-5 3 0 0,27-101 47 0 0,-30 104-30 0 0,0-1-9 0 0,0-1 0 0 0,-2 0 0 0 0,-1 0 0 0 0,-2 0 0 0 0,0 0 0 0 0,-2 0 0 0 0,-1 0 0 0 0,-3-9-8 0 0,1 25 0 0 0,2 12 0 0 0,1-1 0 0 0,0 1 0 0 0,-1-1-1 0 0,1 1 1 0 0,0-1 0 0 0,-1 1 0 0 0,1-1 0 0 0,-1 1 0 0 0,1-1 0 0 0,-1 1-1 0 0,1 0 1 0 0,-1-1 0 0 0,1 1 0 0 0,-1 0 0 0 0,1-1 0 0 0,-1 1 0 0 0,0 0-1 0 0,1 0 1 0 0,-1 0 0 0 0,1-1 0 0 0,-1 1 0 0 0,0 0 0 0 0,1 0-1 0 0,-1 0 1 0 0,1 0 0 0 0,-1 0 0 0 0,0 0 0 0 0,1 0 0 0 0,-1 0 0 0 0,0 0-1 0 0,1 1 1 0 0,-1-1 0 0 0,1 0 0 0 0,-1 0 0 0 0,1 1 0 0 0,-1-1 0 0 0,0 0-1 0 0,1 0 1 0 0,-1 1 0 0 0,1-1 0 0 0,-1 1 0 0 0,1-1 0 0 0,-1 0-1 0 0,1 1 1 0 0,0-1 0 0 0,-1 1 0 0 0,1-1 0 0 0,0 1 0 0 0,-1-1 0 0 0,0 1-5 0 0,-5 6-12 0 0,-1 0 0 0 0,1 0 0 0 0,0 1 0 0 0,0-1 0 0 0,1 1 0 0 0,0 1 0 0 0,0 0 17 0 0,-9 20-33 0 0,-4 12 33 0 0,18-40 0 0 0,-9 24-14 0 0,1 1 0 0 0,2 0 0 0 0,0 1 0 0 0,1 5 14 0 0,-1 2-4 0 0,-2 13 17 0 0,2 1 0 0 0,3 0-1 0 0,1-1 1 0 0,3 1 0 0 0,5 46-13 0 0,-4-85-13 0 0,0 1 0 0 0,0-1 1 0 0,1 1-1 0 0,0-1 0 0 0,1 0 0 0 0,0 0 0 0 0,0 0 1 0 0,1-1-1 0 0,0 1 0 0 0,4 3 13 0 0,-6-8-7 0 0,0 1 0 0 0,1-1 0 0 0,0 0 0 0 0,0 0 0 0 0,0 0-1 0 0,1-1 1 0 0,-1 1 0 0 0,1-1 0 0 0,0 0 0 0 0,-1 0 0 0 0,2-1 0 0 0,-1 0 0 0 0,0 0 0 0 0,0 0-1 0 0,1 0 1 0 0,-1-1 0 0 0,1 0 0 0 0,4 1 7 0 0,-1-2 10 0 0,1 0 1 0 0,-1-1-1 0 0,1 0 0 0 0,-1-1 0 0 0,1 0 1 0 0,-1 0-1 0 0,0-1 0 0 0,0-1 0 0 0,0 1 1 0 0,-1-1-1 0 0,1 0 0 0 0,-1-1 0 0 0,5-4-10 0 0,0 0 19 0 0,0 0-1 0 0,-1-1 0 0 0,-1-1 1 0 0,0 0-1 0 0,0 0 0 0 0,-1-1 1 0 0,0-1-1 0 0,-1 0-18 0 0,-4 6 19 0 0,-1 0 0 0 0,-1 0 1 0 0,1 0-1 0 0,-1 0 0 0 0,0-1 0 0 0,-1 0 0 0 0,0 1 1 0 0,0-1-1 0 0,0 0 0 0 0,-1 0 0 0 0,-1 0 0 0 0,1 0 1 0 0,-1 0-1 0 0,0 0 0 0 0,-2-7-19 0 0,2 12 2 0 0,-1 0 1 0 0,1 0-1 0 0,-1 0 0 0 0,0 0 1 0 0,0 0-1 0 0,0 1 0 0 0,0-1 1 0 0,-1 0-1 0 0,1 1 0 0 0,-1-1 1 0 0,1 1-1 0 0,-1 0 0 0 0,0-1 1 0 0,0 1-1 0 0,0 0 0 0 0,0 0 1 0 0,0 0-1 0 0,-1 0 0 0 0,1 1 1 0 0,-1-1-3 0 0,1 1-5 0 0,1 0 0 0 0,-1 0 0 0 0,0 1 0 0 0,1-1 0 0 0,-1 1-1 0 0,0-1 1 0 0,0 1 0 0 0,1 0 0 0 0,-1 0 0 0 0,0-1 0 0 0,0 1 0 0 0,0 0 0 0 0,1 1 0 0 0,-1-1 0 0 0,0 0 0 0 0,0 1 0 0 0,1-1 0 0 0,-1 0 0 0 0,0 1 0 0 0,1 0 0 0 0,-1-1 0 0 0,0 1 0 0 0,1 0 0 0 0,-1 0 0 0 0,1 0 0 0 0,-1 0 0 0 0,1 0 0 0 0,0 1 0 0 0,-1-1-1 0 0,1 0 1 0 0,0 1 0 0 0,-1 0 5 0 0,-2 3-20 0 0,-1 1 0 0 0,1 0 0 0 0,1 0-1 0 0,-1 0 1 0 0,1 1 0 0 0,0-1 0 0 0,0 1-1 0 0,1 0 1 0 0,0 0 0 0 0,0 0-1 0 0,1 0 1 0 0,0 0 0 0 0,0 0 0 0 0,1 0-1 0 0,-1 0 1 0 0,1 0 0 0 0,1 1 0 0 0,0-1-1 0 0,0 3 21 0 0,1 0-2 0 0,1 0 0 0 0,0 0 0 0 0,0 0 0 0 0,1 0 0 0 0,0 0-1 0 0,0-1 1 0 0,1 0 0 0 0,1 0 0 0 0,0 0 0 0 0,0-1 0 0 0,0 0 0 0 0,8 8 2 0 0,-9-11-3 0 0,1 1 0 0 0,0-1 1 0 0,0-1-1 0 0,0 1 0 0 0,0-1 1 0 0,1 0-1 0 0,-1 0 0 0 0,1-1 1 0 0,0 0-1 0 0,0 0 0 0 0,0-1 1 0 0,0 0-1 0 0,1 0 0 0 0,-1 0 1 0 0,1-1-1 0 0,5 0 3 0 0,0 0-617 0 0,22 2 199 0 0,-18-6-2503 0 0,-3-5-3967 0 0,-6-2-1395 0 0</inkml:trace>
  <inkml:trace contextRef="#ctx0" brushRef="#br0" timeOffset="332.079">2052 268 13216 0 0,'0'0'288'0'0,"0"0"64"0"0,4-8 16 0 0,-4 8 0 0 0,0 0-296 0 0,0 0-72 0 0,4-3 0 0 0,-4 3 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9:37.126"/>
    </inkml:context>
    <inkml:brush xml:id="br0">
      <inkml:brushProperty name="width" value="0.05" units="cm"/>
      <inkml:brushProperty name="height" value="0.05" units="cm"/>
    </inkml:brush>
  </inkml:definitions>
  <inkml:trace contextRef="#ctx0" brushRef="#br0">188 33 6912 0 0,'0'0'528'0'0,"1"-1"-303"0"0,2-6-162 0 0,2-9 887 0 0,-4 8 6157 0 0,-1 8-6812 0 0,-10 11 112 0 0,-60 48 749 0 0,33-30-383 0 0,24-19 199 0 0,0 0-1 0 0,-6 7-971 0 0,19-17 402 0 0,-1 0-328 0 0,1 1 0 0 0,0-1 1 0 0,0 0-1 0 0,-1 1 1 0 0,1-1-1 0 0,0 0 0 0 0,0 1 1 0 0,-1-1-1 0 0,1 1 0 0 0,0-1 1 0 0,0 1-1 0 0,0-1 0 0 0,-1 0 1 0 0,1 1-1 0 0,0-1 0 0 0,0 1 1 0 0,0-1-1 0 0,0 1 1 0 0,0-1-1 0 0,0 0 0 0 0,0 1 1 0 0,0 0-75 0 0,5 3 15 0 0,0 0 1 0 0,-1 0-1 0 0,2-1 1 0 0,-1 1-1 0 0,1-1-15 0 0,14 10-3 0 0,-12-7 3 0 0,9 15 0 0 0,-15-20 6 0 0,-1 1-1 0 0,1 0 1 0 0,-1-1 0 0 0,0 1-1 0 0,0 0 1 0 0,0-1-1 0 0,0 1 1 0 0,0 0-1 0 0,-1 0 1 0 0,1 0-1 0 0,0 0 1 0 0,-1 0 0 0 0,1 0-1 0 0,-1 0 1 0 0,0 0-1 0 0,0 0 1 0 0,0 0-1 0 0,0 0 1 0 0,0 0-1 0 0,0 0 1 0 0,0 0 0 0 0,-1 0-1 0 0,1 0 1 0 0,-1 0-1 0 0,1 0 1 0 0,-1 0-1 0 0,0-1 1 0 0,0 2-6 0 0,-4 5 69 0 0,0 0 0 0 0,0 0 0 0 0,-1-1 1 0 0,0 0-1 0 0,-6 6-69 0 0,-5 6 94 0 0,11-11-86 0 0,-1-1 0 0 0,0 0 0 0 0,0 0-1 0 0,-1 0 1 0 0,0-1 0 0 0,-1 1-8 0 0,8-6 181 0 0,1-1 70 0 0,0 0 18 0 0,2 0-26 0 0,65-4-42 0 0,-66 4-208 0 0,-1 0-1 0 0,1 0 1 0 0,-1 0 0 0 0,1 0-1 0 0,-1 0 1 0 0,0 1-1 0 0,1-1 1 0 0,-1 0-1 0 0,1 0 1 0 0,-1 0 0 0 0,0 0-1 0 0,1 1 1 0 0,-1-1-1 0 0,0 0 1 0 0,1 0 0 0 0,-1 1-1 0 0,0-1 1 0 0,1 0-1 0 0,-1 0 1 0 0,1 1 7 0 0,1 1-18 0 0,0-2 20 0 0,-1 1 0 0 0,1 0 0 0 0,0 0 0 0 0,0 0 0 0 0,-1 0 0 0 0,1 1 1 0 0,-1-1-1 0 0,1 0 0 0 0,-1 1 0 0 0,1-1 0 0 0,-1 1 0 0 0,0-1 0 0 0,0 1 1 0 0,0 0-1 0 0,0-1 0 0 0,0 1 0 0 0,0 0 0 0 0,0 0 0 0 0,0 0 0 0 0,-1-1 1 0 0,1 3-3 0 0,1 3 5 0 0,1-1 1 0 0,-1 1-1 0 0,0 0 1 0 0,-1-1-1 0 0,0 1 0 0 0,0 0 1 0 0,-1 0-1 0 0,1-1 1 0 0,-1 1-1 0 0,-1 0 1 0 0,1 0-1 0 0,-1 0 0 0 0,-1-1 1 0 0,1 1-1 0 0,-1 0 1 0 0,0-1-1 0 0,0 1 1 0 0,-1-1-6 0 0,-8 16 33 0 0,0 0 0 0 0,-1-1 0 0 0,-2-1 0 0 0,-2 3-33 0 0,-9 14 15 0 0,0 1-3 0 0,24-37 47 0 0,1-1 12 0 0,0 0 19 0 0,0 0 6 0 0,0 0 0 0 0,12-3 279 0 0,-2-1-223 0 0,15-5 488 0 0,-24 9-624 0 0,0 0 0 0 0,0 0 0 0 0,0 0 0 0 0,0 0 0 0 0,0 0 0 0 0,0 0 0 0 0,0 0 0 0 0,0 0 0 0 0,0 0 0 0 0,0 1 0 0 0,0-1 0 0 0,0 0 0 0 0,0 1 1 0 0,-1-1-1 0 0,1 1 0 0 0,0-1 0 0 0,0 1 0 0 0,0-1 0 0 0,0 1 0 0 0,-1-1 0 0 0,1 1 0 0 0,0 0 0 0 0,-1-1 0 0 0,1 1-16 0 0,7 8 5 0 0,-7-7-2 0 0,1-1 0 0 0,-1 1 0 0 0,1 0 1 0 0,-1-1-1 0 0,0 1 0 0 0,0 0 0 0 0,1 0 1 0 0,-1 0-1 0 0,-1 0 0 0 0,1 0 0 0 0,0 0 1 0 0,0 0-1 0 0,-1 0 0 0 0,1 1 1 0 0,-1 0-4 0 0,3 40 12 0 0,-2-24-13 0 0,0 1 1 0 0,2-1-1 0 0,2 8 1 0 0,1 12 38 0 0,-5-30-15 0 0,0-1-1 0 0,1 1 0 0 0,0 0 0 0 0,0-1 0 0 0,1 1 0 0 0,1 0-22 0 0,0 0 38 0 0,0-2 0 0 0,1 1 0 0 0,-1 0 0 0 0,2-1 0 0 0,-1 0 0 0 0,1 0 1 0 0,0-1-1 0 0,1 1 0 0 0,-1-1 0 0 0,1-1 0 0 0,0 1 0 0 0,1-1 0 0 0,-1 0 0 0 0,3 0-38 0 0,3 2 138 0 0,1 0-1 0 0,-1-1 0 0 0,1 0 0 0 0,0-1 1 0 0,0 0-1 0 0,1-2 0 0 0,4 1-137 0 0,15 3-80 0 0,-9-3-532 0 0,0 0 0 0 0,0-1 1 0 0,5-1 611 0 0,-18-2-9334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9:19.127"/>
    </inkml:context>
    <inkml:brush xml:id="br0">
      <inkml:brushProperty name="width" value="0.05" units="cm"/>
      <inkml:brushProperty name="height" value="0.05" units="cm"/>
    </inkml:brush>
  </inkml:definitions>
  <inkml:trace contextRef="#ctx0" brushRef="#br0">2088 1704 13824 0 0,'0'0'1061'0'0,"0"-1"-692"0"0,0-5-57 0 0,0 5 1087 0 0,0 1 461 0 0,0 0 85 0 0,5 14 1110 0 0,0-4-2553 0 0,6 31 269 0 0,-3 1 1 0 0,-1 0-1 0 0,-1 1-771 0 0,1 11 406 0 0,-3-10 25 0 0,-2 0 0 0 0,-3 30-431 0 0,1-20 121 0 0,-5 15-279 0 0,5-67 398 0 0,0-2 16 0 0,0 0 6 0 0,0 0-6 0 0,0 0-7 0 0,0 0-1 0 0,0 0-25 0 0,0 0-216 0 0,-1 0 0 0 0,1 0 0 0 0,0 0 0 0 0,-1-1 0 0 0,1 1 0 0 0,0 0 0 0 0,0 0 0 0 0,-1-1 1 0 0,1 1-1 0 0,0 0 0 0 0,0 0 0 0 0,-1-1 0 0 0,1 1 0 0 0,0 0 0 0 0,0-1 0 0 0,0 1 0 0 0,0 0 0 0 0,-1-1 0 0 0,1 1 0 0 0,0 0 1 0 0,0-1-1 0 0,0 1 0 0 0,0 0 0 0 0,0-1 0 0 0,0 1 0 0 0,0-1 0 0 0,0 1 0 0 0,0-1-7 0 0,0-14 39 0 0,0 12 13 0 0,8-156 724 0 0,-1 50-640 0 0,1 17 115 0 0,15-67-251 0 0,-19 137 17 0 0,2 1 0 0 0,0 0 0 0 0,2-3-17 0 0,-2 9 2 0 0,4-14 146 0 0,1 0 0 0 0,7-9-148 0 0,-13 28 37 0 0,0 1 0 0 0,1 0 0 0 0,0 0 0 0 0,0 1 0 0 0,1 0 0 0 0,0 0 0 0 0,0 0 0 0 0,6-4-37 0 0,-12 11-1 0 0,1 0-1 0 0,0-1 1 0 0,0 1-1 0 0,-1 0 1 0 0,1 0 0 0 0,0 0-1 0 0,0 0 1 0 0,0 0-1 0 0,0 0 1 0 0,0 1-1 0 0,0-1 1 0 0,0 1 0 0 0,1-1-1 0 0,-1 1 1 0 0,0 0-1 0 0,0 0 1 0 0,0 0 0 0 0,0 0-1 0 0,0 0 1 0 0,1 0-1 0 0,-1 1 1 0 0,0-1-1 0 0,0 1 1 0 0,0 0 0 0 0,0-1-1 0 0,0 1 1 0 0,0 0-1 0 0,0 0 1 0 0,0 0 0 0 0,0 0-1 0 0,-1 1 1 0 0,3 0 1 0 0,0 2-13 0 0,-1 0-1 0 0,1 0 1 0 0,-1 0 0 0 0,1 1 0 0 0,-1-1 0 0 0,-1 1 0 0 0,1 0 0 0 0,-1-1 0 0 0,1 1 0 0 0,-1 0-1 0 0,-1 1 1 0 0,2 3 13 0 0,0 3-77 0 0,-1 0 0 0 0,-1-1-1 0 0,0 1 1 0 0,0 0 0 0 0,-1 0-1 0 0,-1 0 1 0 0,0 0 0 0 0,0 0-1 0 0,-1-1 1 0 0,-1 1 0 0 0,-3 9 77 0 0,0-2 1 0 0,-2-1 0 0 0,0-1-1 0 0,-1 1 1 0 0,-1-1 0 0 0,0-1 0 0 0,-11 13-1 0 0,9-16-267 0 0,1-1 1 0 0,-2 0-1 0 0,1-1 1 0 0,-2-1-1 0 0,-9 7 267 0 0,-10 7-2303 0 0,19-14 83 0 0</inkml:trace>
  <inkml:trace contextRef="#ctx0" brushRef="#br0" timeOffset="369.4888">2651 1566 19839 0 0,'7'-10'451'0'0,"0"0"-1"0"0,0 1 0 0 0,1 0 0 0 0,1 0 0 0 0,0 0 0 0 0,8-5-450 0 0,-13 11 237 0 0,0 0 0 0 0,1 0 0 0 0,0 0-1 0 0,-1 1 1 0 0,1-1 0 0 0,0 1 0 0 0,0 1-1 0 0,0-1 1 0 0,0 1 0 0 0,1-1 0 0 0,-1 2-1 0 0,0-1 1 0 0,1 0 0 0 0,-1 1 0 0 0,0 0 0 0 0,5 1-237 0 0,-3 0 160 0 0,-1 0 0 0 0,0 0 0 0 0,1 1 0 0 0,-1 0 0 0 0,0 0 0 0 0,0 0 0 0 0,0 1 0 0 0,0 0 0 0 0,2 2-160 0 0,-5-3 30 0 0,0 0 0 0 0,0 0 0 0 0,-1 0 0 0 0,1 1 0 0 0,-1 0 1 0 0,1-1-1 0 0,-1 1 0 0 0,0 0 0 0 0,0 0 0 0 0,0 0 0 0 0,0 1 0 0 0,0-1 0 0 0,-1 0 0 0 0,0 1 0 0 0,1-1 0 0 0,-1 1 0 0 0,0 3-30 0 0,0 2-25 0 0,0 0-1 0 0,-1 1 0 0 0,0-1 0 0 0,-1 0 0 0 0,0 1 0 0 0,0-1 0 0 0,-1 0 0 0 0,0 0 1 0 0,-1 0-1 0 0,0 0 0 0 0,0 0 0 0 0,-1-1 0 0 0,0 1 0 0 0,-1-1 0 0 0,1 0 26 0 0,-16 23 212 0 0,0-1 0 0 0,-2-2-1 0 0,-7 7-211 0 0,21-25 44 0 0,-81 91 43 0 0,85-94-64 0 0,-1-1 1 0 0,1 1-1 0 0,-1 0 0 0 0,2 0 1 0 0,-1 1-1 0 0,1-1 0 0 0,-1 5-23 0 0,-3 6 346 0 0,7-17-324 0 0,0 0-1 0 0,0 0 1 0 0,1 0 0 0 0,-1 0-1 0 0,0 0 1 0 0,1 0 0 0 0,-1 0-1 0 0,0 0 1 0 0,1 0 0 0 0,-1-1-1 0 0,1 1 1 0 0,0 0 0 0 0,-1 0-1 0 0,1 0 1 0 0,0-1 0 0 0,-1 1-1 0 0,1 0 1 0 0,0-1 0 0 0,0 1-1 0 0,0 0-21 0 0,0-1 4 0 0,2 3-34 0 0,1-1-1 0 0,-1 1 0 0 0,1-1 0 0 0,-1 0 1 0 0,1 0-1 0 0,-1-1 0 0 0,1 1 0 0 0,0-1 0 0 0,0 0 1 0 0,0 0-1 0 0,0 0 0 0 0,3 0 31 0 0,9 0 81 0 0,0 0-1 0 0,12-1-80 0 0,-7-1 70 0 0,-1 0-407 0 0,-1-1 1 0 0,0 0-1 0 0,0-2 1 0 0,0 0 0 0 0,-1-2-1 0 0,17-6 337 0 0,-13 4-1256 0 0</inkml:trace>
  <inkml:trace contextRef="#ctx0" brushRef="#br0" timeOffset="370.4888">3199 1855 19927 0 0,'0'0'911'0'0,"0"0"-19"0"0,0 0-397 0 0,0 0 435 0 0,1-1 256 0 0,2-2-821 0 0,1 1 1 0 0,-1 0 0 0 0,1 0-1 0 0,-1 0 1 0 0,1 1 0 0 0,0-1-1 0 0,0 1 1 0 0,0 0 0 0 0,0 0 0 0 0,2 0-366 0 0,44-3 402 0 0,-25 4-27 0 0,114-2 217 0 0,10 1-778 0 0,-119-2-3809 0 0,-1 0 0 0 0,8-4 3995 0 0,-18 4-9103 0 0</inkml:trace>
  <inkml:trace contextRef="#ctx0" brushRef="#br0" timeOffset="702.13">3607 1527 5984 0 0,'0'0'273'0'0,"0"0"-5"0"0,8-4-161 0 0,9-14 6551 0 0,-16 18-2945 0 0,2 1 353 0 0,4-2-3502 0 0,-5 1-42 0 0,2 1-307 0 0,0 0 0 0 0,0 1 0 0 0,-1-1 0 0 0,1 1 0 0 0,-1-1 0 0 0,1 1 0 0 0,-1 0 0 0 0,0 1-1 0 0,0-1 1 0 0,1 0 0 0 0,-2 1 0 0 0,1 0 0 0 0,0 0 0 0 0,-1 0 0 0 0,1 0 0 0 0,-1 0 0 0 0,0 0 0 0 0,1 1-215 0 0,5 10 274 0 0,0 1 1 0 0,-1 0 0 0 0,3 9-275 0 0,-8-20 90 0 0,15 38 602 0 0,8 35-692 0 0,-21-64 56 0 0,0 1 0 0 0,-2 1-1 0 0,0-1 1 0 0,0 0 0 0 0,-2 1 0 0 0,1-1-1 0 0,-2 9-55 0 0,0-18 26 0 0,0 0-1 0 0,0 0 0 0 0,-1-1 0 0 0,1 1 1 0 0,-1-1-1 0 0,0 1 0 0 0,0-1 0 0 0,0 0 0 0 0,-1 0 1 0 0,1 0-1 0 0,-1 0 0 0 0,0 0 0 0 0,0 0 0 0 0,-1-1 1 0 0,1 1-1 0 0,-1-1 0 0 0,1 0 0 0 0,-1 0 0 0 0,0-1 1 0 0,-4 3-26 0 0,-3 1-526 0 0,-1-1 0 0 0,0 1 0 0 0,-1-2 0 0 0,1 0 0 0 0,-1 0 0 0 0,1-1 0 0 0,-2-1 526 0 0,-9 3-9019 0 0</inkml:trace>
  <inkml:trace contextRef="#ctx0" brushRef="#br0" timeOffset="1049.695">3983 1688 15200 0 0,'13'-11'1378'0'0,"5"20"2774"0"0,-12-3-3437 0 0,0 0 0 0 0,-1 1 0 0 0,0-1 1 0 0,-1 1-1 0 0,1 0 0 0 0,-1 1 0 0 0,-1-1 0 0 0,1 1 0 0 0,1 5-715 0 0,-1 1 188 0 0,1 1 0 0 0,-2-1 0 0 0,0 1 0 0 0,1 13-188 0 0,-3 0 433 0 0,-2-1 0 0 0,0 0 0 0 0,-4 17-433 0 0,-1 9 451 0 0,1-22-432 0 0,0 4-127 0 0,5-34 25 0 0,0-1 38 0 0,2 0 110 0 0,1 0-41 0 0,0-1-1 0 0,1 1 0 0 0,-1-1 0 0 0,0 0 0 0 0,0 0 0 0 0,0 0 0 0 0,0-1 0 0 0,0 1 0 0 0,0-1 0 0 0,0 0 0 0 0,0 1 1 0 0,0-1-1 0 0,-1-1 0 0 0,1 1 0 0 0,-1 0 0 0 0,1-1-23 0 0,8-9 105 0 0,0-1 0 0 0,8-11-105 0 0,-7 9 39 0 0,14-21 34 0 0,-2-2 0 0 0,2-5-73 0 0,30-46 30 0 0,-53 85-30 0 0,1-1 0 0 0,-1 1 0 0 0,1 0 0 0 0,0 0 0 0 0,0 0 0 0 0,1 0 0 0 0,-1 1 0 0 0,1 0 0 0 0,0 0 0 0 0,0 0 0 0 0,0 1 0 0 0,0-1 0 0 0,1 1 0 0 0,-4 1 0 0 0,0 0 0 0 0,1 1 0 0 0,-1-1 0 0 0,0 1 0 0 0,1 0 0 0 0,-1 0 0 0 0,1-1 0 0 0,-1 2 0 0 0,0-1 0 0 0,1 0 0 0 0,-1 0 0 0 0,1 1 0 0 0,-1-1 0 0 0,0 1 0 0 0,0 0 0 0 0,1 0 0 0 0,-1 0 0 0 0,0 0 0 0 0,0 0 0 0 0,0 0 0 0 0,0 0 0 0 0,0 1 0 0 0,0-1 0 0 0,0 1 0 0 0,-1 0 0 0 0,1-1 0 0 0,0 1 0 0 0,-1 0 0 0 0,0 0 0 0 0,1 0 0 0 0,-1 0 0 0 0,5 9 0 0 0,-1 0 0 0 0,-1 0 0 0 0,0 0 0 0 0,0 1 0 0 0,1 10 0 0 0,-4-19 0 0 0,0 4 1 0 0,0 1-1 0 0,0-1 1 0 0,-1 0-1 0 0,0 1 1 0 0,-1 3-1 0 0,1 24-31 0 0,2 2-171 0 0,-2-25 113 0 0,0 0 1 0 0,1 0-1 0 0,1-1 1 0 0,1 5 88 0 0,9 46 0 0 0,-12-61-65 0 0,0 0-1 0 0,0 0 0 0 0,0-1 1 0 0,0 1-1 0 0,1 0 1 0 0,-1 0-1 0 0,0 0 1 0 0,0 0-1 0 0,1-1 0 0 0,-1 1 1 0 0,0 0-1 0 0,1 0 1 0 0,-1-1-1 0 0,1 1 1 0 0,-1 0-1 0 0,1-1 0 0 0,-1 1 1 0 0,1 0-1 0 0,0-1 1 0 0,-1 1-1 0 0,1 0 66 0 0,10-1-4347 0 0,-2-4-4528 0 0</inkml:trace>
  <inkml:trace contextRef="#ctx0" brushRef="#br0" timeOffset="1488.8119">4685 1813 4144 0 0,'0'0'319'0'0,"0"0"157"0"0,0 0 1439 0 0,2 1 652 0 0,25 17 4486 0 0,19 5-3258 0 0,-43-21-3586 0 0,1-1 1 0 0,-1 1 0 0 0,1-1-1 0 0,-1 0 1 0 0,1 0-1 0 0,-1-1 1 0 0,1 1 0 0 0,0-1-1 0 0,-1 1 1 0 0,1-1-1 0 0,0 0 1 0 0,-1-1 0 0 0,1 1-1 0 0,0-1 1 0 0,-1 1-1 0 0,1-1 1 0 0,-1 0 0 0 0,1 0-1 0 0,-1-1 1 0 0,1 1-1 0 0,-1-1 1 0 0,0 0 0 0 0,0 1-1 0 0,2-2-209 0 0,-3 0 98 0 0,1 0 0 0 0,0 0 0 0 0,-1-1-1 0 0,1 1 1 0 0,-1 0 0 0 0,0-1 0 0 0,0 0-1 0 0,0 1 1 0 0,-1-1 0 0 0,0 0 0 0 0,1 0 0 0 0,-1 0-1 0 0,0 0 1 0 0,-1 0 0 0 0,1 0 0 0 0,-1 0-1 0 0,0 0 1 0 0,0-1-98 0 0,0-6 31 0 0,-1 0-1 0 0,0 0 1 0 0,0-1-1 0 0,-2 1 0 0 0,1 1 1 0 0,-1-2-31 0 0,2 10 4 0 0,1 0 1 0 0,-1 0-1 0 0,0 1 0 0 0,0-1 1 0 0,1 0-1 0 0,-1 0 0 0 0,0 1 1 0 0,0-1-1 0 0,-1 0 0 0 0,1 1 1 0 0,0-1-1 0 0,0 1 0 0 0,-1 0 1 0 0,1-1-1 0 0,-1 1 1 0 0,1 0-1 0 0,-1 0 0 0 0,0 0 1 0 0,1 0-1 0 0,-1 0 0 0 0,0 0 1 0 0,0 0-1 0 0,0 1 0 0 0,0-1 1 0 0,1 1-1 0 0,-1-1 0 0 0,0 1 1 0 0,0 0-1 0 0,0 0 1 0 0,0 0-1 0 0,0 0 0 0 0,0 0 1 0 0,0 0-1 0 0,0 0 0 0 0,0 1 1 0 0,0-1-1 0 0,0 1 0 0 0,0-1 1 0 0,1 1-1 0 0,-1 0 0 0 0,-1 0-3 0 0,-5 4 4 0 0,0 1 1 0 0,0 1 0 0 0,0-1 0 0 0,1 1 0 0 0,0 1 0 0 0,1-1-1 0 0,-1 1 1 0 0,1 0 0 0 0,1 0 0 0 0,-1 1 0 0 0,1 0 0 0 0,1 0 0 0 0,-1 1-6 0 0,-3 11 10 0 0,0 0 0 0 0,1 1 1 0 0,1 0-1 0 0,1 0 1 0 0,-1 8-11 0 0,5-18 1 0 0,1 1 0 0 0,0-1 1 0 0,0 1-1 0 0,1-1 1 0 0,1 0-1 0 0,0 1 0 0 0,3 8-1 0 0,-2-9 1 0 0,-2-8 6 0 0,0 0 0 0 0,1-1 0 0 0,0 1 0 0 0,0 0 0 0 0,0-1 0 0 0,0 1-1 0 0,0-1 1 0 0,1 0 0 0 0,-1 1 0 0 0,1-1 0 0 0,0 0 0 0 0,0-1 0 0 0,0 1 0 0 0,0 0 0 0 0,1-1-1 0 0,-1 0 1 0 0,1 0 0 0 0,-1 0 0 0 0,1 0 0 0 0,0-1 0 0 0,1 1-7 0 0,0 1 22 0 0,1-1 0 0 0,0-1 1 0 0,0 1-1 0 0,0-1 0 0 0,0 0 0 0 0,0 0 1 0 0,0-1-1 0 0,0 0 0 0 0,0 0 0 0 0,0 0 0 0 0,0-1 1 0 0,0 1-1 0 0,0-2 0 0 0,3 0-22 0 0,1-1 5 0 0,0-2 0 0 0,-1 1 1 0 0,1-1-1 0 0,-1-1 0 0 0,0 0 0 0 0,-1 0 0 0 0,1 0 0 0 0,-1-1 0 0 0,5-6-5 0 0,10-12 548 0 0,-2 0-1 0 0,9-15-547 0 0,-14 18 182 0 0,1 0 0 0 0,0 1-1 0 0,2 1 1 0 0,2 0-182 0 0,-4 4 109 0 0,-11 10-127 0 0,1 0 0 0 0,-1 1 0 0 0,1-1 0 0 0,0 1 0 0 0,0 1-1 0 0,1-1 1 0 0,-1 1 0 0 0,3 0 18 0 0,0 2-107 0 0,-8 2 107 0 0,-1 0-1 0 0,1 0 0 0 0,0 0 0 0 0,-1 0 1 0 0,1 1-1 0 0,-1-1 0 0 0,1 0 0 0 0,-1 1 0 0 0,1-1 1 0 0,0 1-1 0 0,-1 0 0 0 0,0-1 0 0 0,1 1 1 0 0,-1 0-1 0 0,1 0 0 0 0,-1 0 0 0 0,0 0 0 0 0,0 0 1 0 0,1 0-1 0 0,-1 1 0 0 0,0-1 0 0 0,0 0 1 0 0,0 0-1 0 0,0 1 0 0 0,-1-1 0 0 0,1 1 0 0 0,0-1 1 0 0,0 1-1 0 0,-1-1 0 0 0,1 1 1 0 0,3 7 2 0 0,-1-5-2 0 0,-1 1 0 0 0,0-1 0 0 0,-1 1 0 0 0,1 0 0 0 0,-1-1 0 0 0,1 5 0 0 0,4 14 0 0 0,32 77 0 0 0,-21-54-277 0 0,-15-41-247 0 0,-2-2-2438 0 0,0-2 1059 0 0,0-1-143 0 0</inkml:trace>
  <inkml:trace contextRef="#ctx0" brushRef="#br0" timeOffset="1852.231">5353 1785 21167 0 0,'0'0'480'0'0,"0"0"67"0"0,0 0 30 0 0,0 0-61 0 0,-1 1-336 0 0,-9 6 272 0 0,0 0-1 0 0,1 0 1 0 0,0 1-1 0 0,0 0 1 0 0,1 1-1 0 0,0 0 1 0 0,0 0-1 0 0,0 3-451 0 0,-13 14 240 0 0,-17 23 414 0 0,24-30-291 0 0,-1 0-1 0 0,-10 10-362 0 0,10-13-13 0 0,1 0 1 0 0,1 1 12 0 0,-19 23-2179 0 0,19-24 876 0 0,8-1-9 0 0</inkml:trace>
  <inkml:trace contextRef="#ctx0" brushRef="#br0" timeOffset="2206.332">5590 1338 17503 0 0,'0'0'399'0'0,"0"0"60"0"0,0 0 21 0 0,0 0-59 0 0,0 2-276 0 0,-9 249 5979 0 0,4-171-5302 0 0,0 2-337 0 0,-2 66 300 0 0,5-81-790 0 0,0-34 20 0 0,2 0-1 0 0,3 22-14 0 0,-2-37 106 0 0,-1-16-69 0 0,0 1 0 0 0,0-1 1 0 0,0 1-1 0 0,0 0 0 0 0,0-1 0 0 0,1 1 0 0 0,-1-1 0 0 0,1 1 0 0 0,0-1 0 0 0,0 1 0 0 0,0-1 0 0 0,0 0 0 0 0,0 1-37 0 0,0-2 97 0 0,-1 0-90 0 0,1-1-1 0 0,-1 0 0 0 0,0 1 1 0 0,0-1-1 0 0,1 0 0 0 0,-1 1 1 0 0,0-1-1 0 0,1 0 0 0 0,-1 0 1 0 0,0 1-1 0 0,1-1 1 0 0,-1 0-1 0 0,0 0 0 0 0,1 0 1 0 0,-1 0-1 0 0,1 0 0 0 0,-1 1 1 0 0,0-1-1 0 0,1 0 0 0 0,-1 0 1 0 0,0 0-1 0 0,1 0 0 0 0,-1 0 1 0 0,1 0-1 0 0,-1 0 0 0 0,1 0-6 0 0,10 0-75 0 0,-9-1-80 0 0,0 0 0 0 0,0 0-1 0 0,0 1 1 0 0,-1-1 0 0 0,1 0 0 0 0,0-1 0 0 0,0 1 0 0 0,0 0 0 0 0,-1 0 0 0 0,1-1 0 0 0,-1 1 0 0 0,1-1-1 0 0,0 0 156 0 0,11-15-4706 0 0,-10 12 1808 0 0,10-11-5215 0 0</inkml:trace>
  <inkml:trace contextRef="#ctx0" brushRef="#br0" timeOffset="2207.332">5462 1563 6448 0 0,'0'-13'498'0'0,"0"10"41"0"0,5-1 3957 0 0,0-3-2260 0 0,-5 6-2011 0 0,1 1-1 0 0,-1-1 1 0 0,1 0 0 0 0,-1 1 0 0 0,1-1 0 0 0,-1 1 0 0 0,1-1 0 0 0,-1 1 0 0 0,1-1 0 0 0,0 1 0 0 0,-1-1 0 0 0,1 1-1 0 0,0 0 1 0 0,0-1 0 0 0,-1 1 0 0 0,1 0 0 0 0,0-1 0 0 0,0 1 0 0 0,-1 0 0 0 0,1 0 0 0 0,0 0 0 0 0,0 0 0 0 0,0 0-1 0 0,-1 0 1 0 0,2 0-225 0 0,11-2 991 0 0,-3 1-578 0 0,1 0 0 0 0,-1 0-1 0 0,1 1 1 0 0,-1 1 0 0 0,8 0-413 0 0,9 3 203 0 0,19 0-203 0 0,-15-4-6102 0 0,-9 0-1197 0 0</inkml:trace>
  <inkml:trace contextRef="#ctx0" brushRef="#br0" timeOffset="2554.25">5919 1785 8752 0 0,'0'0'384'0'0,"0"0"88"0"0,0 0-376 0 0,0 0-96 0 0,0 0 0 0 0,0 0 0 0 0,0 0 2128 0 0,0 0 408 0 0,-10 8 87 0 0,7 4 9 0 0,-2-1-2200 0 0,0 2-432 0 0</inkml:trace>
  <inkml:trace contextRef="#ctx0" brushRef="#br0" timeOffset="2555.25">5739 2171 11520 0 0,'-18'11'512'0'0,"10"-3"96"0"0,-2 5-480 0 0,-3 2-128 0 0,-4 1 0 0 0,4 4 0 0 0,-5 2 1352 0 0,0 3 248 0 0,2 1 55 0 0,-7 6-6070 0 0,-3 2-1209 0 0</inkml:trace>
  <inkml:trace contextRef="#ctx0" brushRef="#br0" timeOffset="-1155.96">59 1805 22663 0 0,'0'-15'1465'0'0,"0"20"-405"0"0,-1 25-257 0 0,-3 11-476 0 0,2 0 0 0 0,2 18-327 0 0,-2 49 498 0 0,-1-61-133 0 0,3-22-27 0 0,-2 0-1 0 0,-3 10-337 0 0,1-15 149 0 0,-2 0-1 0 0,0 0 1 0 0,-7 13-149 0 0,12-33 1 0 0,1 2 80 0 0,0-2-1 0 0,0 0 5 0 0,-5-18 197 0 0,4 16-262 0 0,1 0 0 0 0,-1 0 0 0 0,0-1 0 0 0,1 1 0 0 0,-1 0 0 0 0,1 0 0 0 0,0-1 0 0 0,0 1 0 0 0,0 0 0 0 0,0-1-20 0 0,3-33 481 0 0,-1 1 0 0 0,-3-20-481 0 0,1 17 2 0 0,-2-13 49 0 0,0 30-17 0 0,2 0 1 0 0,0-4-35 0 0,1 15 8 0 0,3-61 160 0 0,-4-38-168 0 0,-1 75 20 0 0,2 1 0 0 0,1 0 0 0 0,2 0 0 0 0,1 0 1 0 0,2 0-1 0 0,1 1 0 0 0,4-9-20 0 0,-10 34 2 0 0,1 0 1 0 0,0 0-1 0 0,0 1 0 0 0,0-1 1 0 0,1 1-1 0 0,0 0 0 0 0,0 0 1 0 0,2-2-3 0 0,-3 5 2 0 0,0 0 0 0 0,0 1 1 0 0,0-1-1 0 0,0 0 0 0 0,0 1 1 0 0,1 0-1 0 0,-1 0 0 0 0,1 0 1 0 0,-1 0-1 0 0,1 0 0 0 0,0 1 0 0 0,0 0 1 0 0,-1 0-1 0 0,1 0 0 0 0,1 0-2 0 0,-1 1-2 0 0,-1-1 0 0 0,0 1-1 0 0,1 1 1 0 0,-1-1-1 0 0,0 0 1 0 0,1 1-1 0 0,-1 0 1 0 0,0 0 0 0 0,1 0-1 0 0,-1 0 1 0 0,0 0-1 0 0,0 0 1 0 0,0 1-1 0 0,0 0 1 0 0,0-1 0 0 0,-1 1-1 0 0,1 0 1 0 0,0 1-1 0 0,-1-1 1 0 0,1 0-1 0 0,-1 1 1 0 0,0-1 0 0 0,0 1-1 0 0,0 0 1 0 0,0 0-1 0 0,1 2 3 0 0,0 1-12 0 0,0 0-1 0 0,0 0 0 0 0,0 0 0 0 0,-1 1 1 0 0,0-1-1 0 0,0 1 0 0 0,0-1 0 0 0,-1 1 1 0 0,0 0-1 0 0,0-1 0 0 0,-1 1 0 0 0,0 7 13 0 0,-2-1-11 0 0,0 0 0 0 0,-1 0-1 0 0,0 0 1 0 0,-1-1-1 0 0,0 1 1 0 0,-1-1-1 0 0,-1 0 1 0 0,0 0-1 0 0,0-1 1 0 0,-7 9 11 0 0,1-4-38 0 0,-1-1 0 0 0,0 0 1 0 0,-1-1-1 0 0,0 0 0 0 0,-1-1 0 0 0,-16 10 38 0 0,-9 9-1743 0 0,24-19-1630 0 0,10-5-5846 0 0</inkml:trace>
  <inkml:trace contextRef="#ctx0" brushRef="#br0" timeOffset="-770.903">496 1691 21911 0 0,'6'-7'193'0'0,"-1"0"0"0"0,2 1-1 0 0,-1-1 1 0 0,0 1 0 0 0,1 0-1 0 0,0 1 1 0 0,1 0 0 0 0,-1 0-1 0 0,1 0 1 0 0,0 1 0 0 0,0 1-1 0 0,0-1 1 0 0,1 1 0 0 0,-1 0-1 0 0,1 1 1 0 0,2 0-193 0 0,-8 1 95 0 0,-1 1-1 0 0,1 0 1 0 0,-1 0 0 0 0,1 0 0 0 0,0 0 0 0 0,-1 1-1 0 0,1-1 1 0 0,-1 1 0 0 0,1 0 0 0 0,-1-1 0 0 0,0 1-1 0 0,1 0 1 0 0,-1 0 0 0 0,0 1 0 0 0,1-1 0 0 0,-1 0-1 0 0,0 1 1 0 0,0-1 0 0 0,0 1 0 0 0,0 0-1 0 0,0 0 1 0 0,-1 0 0 0 0,1 0 0 0 0,0 0 0 0 0,-1 0-1 0 0,0 0 1 0 0,1 0 0 0 0,-1 0 0 0 0,0 1 0 0 0,0-1-95 0 0,1 3 4 0 0,0 0 1 0 0,-1 0 0 0 0,0 0-1 0 0,1 0 1 0 0,-2 1 0 0 0,1-1-1 0 0,-1 0 1 0 0,1 0 0 0 0,-1 1-1 0 0,-1-1 1 0 0,1 0 0 0 0,-1 0-1 0 0,0 1 1 0 0,-1 1-5 0 0,-3 11 18 0 0,-1-1 0 0 0,-1 1 0 0 0,0-1 0 0 0,-2 0 0 0 0,0-1 0 0 0,0 0-1 0 0,-8 9-17 0 0,-107 131 408 0 0,89-114-397 0 0,27-32-14 0 0,1-3-1 0 0,1 1 0 0 0,0 0 0 0 0,0 0 0 0 0,1 0 0 0 0,0 1 0 0 0,0 0 0 0 0,-2 9 4 0 0,6-18-16 0 0,1 1-1 0 0,0-1 0 0 0,0 0 1 0 0,0 1-1 0 0,0-1 0 0 0,1 1 0 0 0,-1-1 1 0 0,0 0-1 0 0,0 1 0 0 0,0-1 0 0 0,0 1 1 0 0,0-1-1 0 0,0 0 0 0 0,1 1 0 0 0,-1-1 1 0 0,0 0-1 0 0,0 1 0 0 0,0-1 0 0 0,1 0 1 0 0,-1 1-1 0 0,0-1 0 0 0,1 0 1 0 0,-1 1-1 0 0,0-1 0 0 0,1 0 0 0 0,-1 0 1 0 0,0 0-1 0 0,1 1 0 0 0,-1-1 0 0 0,0 0 1 0 0,1 0-1 0 0,-1 0 0 0 0,1 0 0 0 0,-1 0 1 0 0,0 1-1 0 0,1-1 0 0 0,-1 0 0 0 0,1 0 17 0 0,15 2 332 0 0,14-2-107 0 0,0-1-1 0 0,0-1 1 0 0,3-3-225 0 0,21-5-246 0 0,23-10 246 0 0,-42 9-3326 0 0,14-8 3326 0 0,-17 4-1897 0 0,1 1-21 0 0</inkml:trace>
  <inkml:trace contextRef="#ctx0" brushRef="#br0" timeOffset="-370.01">1286 1832 6912 0 0,'0'0'314'0'0,"0"0"-6"0"0,1-1-198 0 0,4-2 436 0 0,0 0-1 0 0,0 0 1 0 0,0 0 0 0 0,5-1-546 0 0,16-9 6393 0 0,-18 9-5016 0 0,0 0 0 0 0,0 0 1 0 0,0 1-1 0 0,7-2-1377 0 0,12-2 2238 0 0,22-3-2238 0 0,-33 7 487 0 0,-1 1-114 0 0,1 1 0 0 0,-1 0 0 0 0,5 1-373 0 0,-18 0 82 0 0</inkml:trace>
  <inkml:trace contextRef="#ctx0" brushRef="#br0" timeOffset="-369.01">1237 2043 11520 0 0,'16'1'5991'0'0,"-3"-1"-4749"0"0,-1 1-1 0 0,0-1 0 0 0,11-2-1241 0 0,43-7 2366 0 0,10 3-2366 0 0,26-3-492 0 0,-69 6 25 0 0,2 2-40 0 0</inkml:trace>
  <inkml:trace contextRef="#ctx0" brushRef="#br0" timeOffset="19588.837">5804 0 9184 0 0,'0'0'208'0'0,"0"0"33"0"0,0 0 14 0 0,2 0-42 0 0,12 0 706 0 0,-12 0 41 0 0,-2 0 37 0 0,0 0 2 0 0,0 0-34 0 0,11 4 2457 0 0,-3-1-2980 0 0,0 0-1 0 0,0 0 0 0 0,0-1 0 0 0,1 0 0 0 0,-1 0 0 0 0,2-1-441 0 0,4 2 320 0 0,-1 0-1 0 0,0 0 1 0 0,0 1-1 0 0,-1 1 1 0 0,1 0-1 0 0,1 2-319 0 0,-12-6 19 0 0,-1 0-1 0 0,0 0 1 0 0,1 0-1 0 0,-1 0 1 0 0,0 0 0 0 0,0 0-1 0 0,1 0 1 0 0,-1 0-1 0 0,0 1 1 0 0,0-1-1 0 0,0 0 1 0 0,-1 1-1 0 0,1-1 1 0 0,0 0-1 0 0,0 1 1 0 0,-1-1-1 0 0,1 1 1 0 0,-1 0-1 0 0,1-1 1 0 0,-1 1 0 0 0,0-1-1 0 0,0 1 1 0 0,0 0-1 0 0,0-1 1 0 0,0 1-19 0 0,0 3 15 0 0,0-1 1 0 0,0 0-1 0 0,-1 1 1 0 0,0-1-1 0 0,1 0 1 0 0,-2 0-1 0 0,1 0 0 0 0,0 1 1 0 0,-1-1-16 0 0,-5 9 81 0 0,-1-1 1 0 0,0 1-1 0 0,0-2 0 0 0,-10 11-81 0 0,-6 8 268 0 0,17-19-118 0 0,1 0-1 0 0,0 0 0 0 0,-3 7-149 0 0,-6 14 380 0 0,13-28-308 0 0,0 1-1 0 0,1 0 0 0 0,-1 0 1 0 0,1 0-1 0 0,0 0 0 0 0,1 1 1 0 0,-1-1-1 0 0,1 5-71 0 0,6 20-297 0 0,-2-22 279 0 0,-1-5 39 0 0,0-1 0 0 0,0 0 1 0 0,0 1-1 0 0,0-1 0 0 0,1-1 0 0 0,-1 1 0 0 0,1 0 0 0 0,0-1 0 0 0,-1 0 0 0 0,1 0 0 0 0,0 0 1 0 0,0 0-1 0 0,0-1 0 0 0,0 1 0 0 0,-1-1 0 0 0,1 0 0 0 0,0 0 0 0 0,0 0 0 0 0,0-1 0 0 0,2 0-21 0 0,10-2 132 0 0,1-1-1 0 0,-1 0 1 0 0,0-2-1 0 0,2 0-131 0 0,-5 1 20 0 0,3-1-9 0 0,-15 5 42 0 0,-3 2-48 0 0,-1 0-1 0 0,0 0 0 0 0,1 0 0 0 0,-1 1 1 0 0,1-1-1 0 0,-1 1 0 0 0,1-1 1 0 0,0 1-1 0 0,0 0 0 0 0,0 0 1 0 0,0 0-1 0 0,0 0 0 0 0,0 0 1 0 0,-1 2-5 0 0,-5 4 3 0 0,-6 6 28 0 0,1-1 0 0 0,1 2 0 0 0,0-1 0 0 0,-6 12-31 0 0,12-16 18 0 0,0 1 0 0 0,0-1-1 0 0,1 1 1 0 0,1 0 0 0 0,0 1-1 0 0,0-1 1 0 0,-1 11-18 0 0,0 5 5 0 0,2-16 1 0 0,0 0 0 0 0,2 0 0 0 0,-1 1 0 0 0,1-1 0 0 0,1 0 0 0 0,0 1 0 0 0,1-1-1 0 0,0 0 1 0 0,0 1 0 0 0,2 0-6 0 0,-1-3 17 0 0,-1-3 6 0 0,0 0 0 0 0,1-1 0 0 0,0 1 0 0 0,0 0 0 0 0,0-1 0 0 0,1 1 0 0 0,0-1 0 0 0,0 0 0 0 0,0 1 0 0 0,3 2-23 0 0,-1-2 96 0 0,-1-1 0 0 0,0 1 0 0 0,0 1 0 0 0,-1-1-1 0 0,0 0 1 0 0,1 4-96 0 0,5 8-414 0 0,-8-16 423 0 0,-1 0-1 0 0,1 0 1 0 0,-1 0 0 0 0,1 0-1 0 0,-1 0 1 0 0,0 0 0 0 0,0 0-1 0 0,0 0 1 0 0,0 0 0 0 0,0 0-1 0 0,0 0 1 0 0,0 0 0 0 0,-1 0-1 0 0,1 0 1 0 0,-1 0 0 0 0,0 1-9 0 0,-13 31 298 0 0,10-28-328 0 0,0 0 0 0 0,-1 0-1 0 0,1 0 1 0 0,-1 0-1 0 0,0-1 1 0 0,-1 0-1 0 0,-2 3 31 0 0,-17 16 53 0 0,16-15 389 0 0,5-6-3662 0 0,0-1-2508 0 0,4-2-2354 0 0</inkml:trace>
  <inkml:trace contextRef="#ctx0" brushRef="#br0" timeOffset="20312.998">5695 1310 13824 0 0,'0'0'314'0'0,"1"-1"46"0"0,1-2-279 0 0,0 0-1 0 0,0 0 1 0 0,0 0 0 0 0,0 1-1 0 0,1-1 1 0 0,-1 1-1 0 0,1-1 1 0 0,0 1 0 0 0,0 0-1 0 0,1-1-80 0 0,32-18 725 0 0,-29 19-443 0 0,1-1 0 0 0,-1 1 0 0 0,0 1 1 0 0,1-1-1 0 0,-1 1 0 0 0,1 1 0 0 0,-1-1 0 0 0,1 1 0 0 0,0 1 1 0 0,-1-1-1 0 0,1 1 0 0 0,-1 0 0 0 0,1 1 0 0 0,2 1-282 0 0,32 8 2108 0 0,-40-11-2000 0 0,-3 12 42 0 0,0-8-128 0 0,-1 0 1 0 0,1 0-1 0 0,-1-1 1 0 0,0 1 0 0 0,0 0-1 0 0,0-1 1 0 0,-1 0-1 0 0,1 1 1 0 0,-1-1 0 0 0,0 0-1 0 0,-2 1-22 0 0,-15 21 265 0 0,7-7 41 0 0,-6 9-33 0 0,0 1 0 0 0,3 1 0 0 0,-9 20-273 0 0,24-47 44 0 0,0 1 0 0 0,0 0-1 0 0,1 0 1 0 0,-1 0 0 0 0,1 0 0 0 0,0-1-1 0 0,0 1 1 0 0,0 0 0 0 0,0 0-1 0 0,0 0 1 0 0,1 0 0 0 0,-1 0-1 0 0,1 0 1 0 0,-1-1 0 0 0,2 3-44 0 0,-1-1 50 0 0,1 0 1 0 0,0 0 0 0 0,0 0-1 0 0,0-1 1 0 0,0 1-1 0 0,1 0 1 0 0,-1-1-1 0 0,1 0 1 0 0,0 0 0 0 0,1 2-51 0 0,0-3 38 0 0,0 0 1 0 0,-1 0 0 0 0,1 0-1 0 0,0 0 1 0 0,0 0 0 0 0,0-1-1 0 0,1 0 1 0 0,-1 0 0 0 0,1 0-39 0 0,13 5-182 0 0,9 0 364 0 0,-25-6-34 0 0,-2 0 20 0 0,0 0 6 0 0,0 2-42 0 0,1-1-152 0 0,-1 1-1 0 0,1 0 1 0 0,-1-1 0 0 0,0 1-1 0 0,1-1 1 0 0,-1 1 0 0 0,0 0-1 0 0,0 0 1 0 0,0-1 0 0 0,-1 1-1 0 0,1 0 1 0 0,0-1 0 0 0,-1 1-1 0 0,1-1 1 0 0,-1 1 0 0 0,1 0-1 0 0,-1-1 1 0 0,0 1 20 0 0,-17 34-141 0 0,13-27 228 0 0,1-2 63 0 0,1 0 0 0 0,0 0 1 0 0,1 1-1 0 0,-1-1 0 0 0,2 0 0 0 0,-1 1 0 0 0,1-1 0 0 0,0 1 0 0 0,0-1 1 0 0,1 8-151 0 0,1 0-138 0 0,1 0 1 0 0,0-1 0 0 0,1 1-1 0 0,0-1 1 0 0,2 2 137 0 0,-3-9 7 0 0,-1 0 0 0 0,0 0 0 0 0,0 1 0 0 0,0-1 0 0 0,-1 0 1 0 0,0 0-1 0 0,-1 0 0 0 0,1 1 0 0 0,-2 1-7 0 0,-2 13 110 0 0,-2 0 0 0 0,-3 6-110 0 0,6-18 5 0 0,-4 11 105 0 0,-2-1 0 0 0,-4 8-110 0 0,4-10 121 0 0,1 1 1 0 0,1 0-1 0 0,0 2-121 0 0,5-15-6 0 0,0-1 0 0 0,1 1 0 0 0,0-1 0 0 0,0 1 0 0 0,0 0 0 0 0,0-1 0 0 0,1 1-1 0 0,0 0 1 0 0,0-1 0 0 0,1 1 0 0 0,0 0 0 0 0,-1-1 0 0 0,2 1 0 0 0,-1-1 0 0 0,1 1 0 0 0,0-1 6 0 0,6 28-310 0 0,-4-15 229 0 0,-4-17-10 0 0,0 1 1 0 0,1 0-1 0 0,-1-1 0 0 0,-1 1 0 0 0,1-1 0 0 0,0 1 1 0 0,0 0-1 0 0,0-1 0 0 0,-1 1 0 0 0,1-1 1 0 0,-1 1-1 0 0,1-1 0 0 0,-1 1 0 0 0,0-1 0 0 0,0 1 1 0 0,1-1-1 0 0,-1 0 0 0 0,0 0 0 0 0,0 1 1 0 0,-1 0 90 0 0,-3 2-1125 0 0,1 1 1 0 0,-1-1-1 0 0,1 0 1 0 0,-3 1 1124 0 0,-24 15-7718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9:40.891"/>
    </inkml:context>
    <inkml:brush xml:id="br0">
      <inkml:brushProperty name="width" value="0.05" units="cm"/>
      <inkml:brushProperty name="height" value="0.05" units="cm"/>
    </inkml:brush>
  </inkml:definitions>
  <inkml:trace contextRef="#ctx0" brushRef="#br0">273 64 3224 0 0,'0'0'143'0'0,"1"-2"-3"0"0,1-8-115 0 0,-2 8 16 0 0,0 1 0 0 0,1-1-1 0 0,-1 0 1 0 0,1 0 0 0 0,-1 1-1 0 0,1-1 1 0 0,-1 0 0 0 0,1 1 0 0 0,1-2-41 0 0,1-11 5481 0 0,-2 8-3924 0 0,0 5-1126 0 0,-1 1 0 0 0,0-1 1 0 0,1 0-1 0 0,-1 0 0 0 0,1 1 0 0 0,-1-1 0 0 0,0 0 1 0 0,0 0-1 0 0,1 0 0 0 0,-1 1 0 0 0,0-1 0 0 0,0 0 1 0 0,0 0-1 0 0,0 0 0 0 0,0 0 0 0 0,0 0-431 0 0,-10 7 3362 0 0,-2 2-3801 0 0,3-2 603 0 0,1 1 1 0 0,1-1-1 0 0,-1 2 0 0 0,-1 1-164 0 0,-19 18 367 0 0,15-15-210 0 0,1 0 1 0 0,1 1-1 0 0,0 0 0 0 0,-3 4-157 0 0,-14 19 283 0 0,23-31-206 0 0,1 0-1 0 0,-1 1 0 0 0,1-1 0 0 0,0 1 1 0 0,1 0-1 0 0,-1 0 0 0 0,1 0 0 0 0,1 0 1 0 0,-1 1-1 0 0,1-1 0 0 0,0 1 0 0 0,0 0 1 0 0,1-1-1 0 0,0 1 0 0 0,0 4-76 0 0,1-10 19 0 0,0 1-1 0 0,0-1 1 0 0,0 0-1 0 0,1 1 1 0 0,-1-1-1 0 0,0 0 1 0 0,1 1 0 0 0,-1-1-1 0 0,1 0 1 0 0,-1 0-1 0 0,1 1 1 0 0,0-1-1 0 0,-1 0 1 0 0,1 0-1 0 0,0 0 1 0 0,0 0-1 0 0,0 0 1 0 0,0 0-1 0 0,0 0 1 0 0,0 0-1 0 0,0 0 1 0 0,0-1-1 0 0,1 1 1 0 0,-1 0-1 0 0,1 0-18 0 0,4 1 20 0 0,0 1 0 0 0,0-1 0 0 0,0-1 0 0 0,0 1 0 0 0,2-1-20 0 0,5 2 43 0 0,-3-1-11 0 0,0 0 0 0 0,1-1 1 0 0,-1 0-1 0 0,0-1-32 0 0,-1 0 34 0 0,-1 0-1 0 0,0 1 1 0 0,0 0-1 0 0,0 0 1 0 0,0 1-1 0 0,4 2-33 0 0,-11-4 0 0 0,1 1 0 0 0,-1 0 0 0 0,0-1 0 0 0,0 1 0 0 0,0 0 0 0 0,1 0 0 0 0,-1 0 0 0 0,0 0 0 0 0,0 0 0 0 0,-1 0 0 0 0,1 0 0 0 0,0 1 0 0 0,0-1 0 0 0,0 0 0 0 0,-1 0 0 0 0,1 1 0 0 0,-1-1 0 0 0,1 0 0 0 0,-1 1 0 0 0,1-1 0 0 0,-1 1 0 0 0,0-1 0 0 0,0 0 0 0 0,0 1 0 0 0,0-1 0 0 0,0 1 0 0 0,0-1 0 0 0,0 1 0 0 0,0-1 0 0 0,0 0 0 0 0,-1 1 0 0 0,1-1 0 0 0,-2 7 0 0 0,0 0 0 0 0,-1 0 0 0 0,1-1 0 0 0,-2 0 0 0 0,1 1 0 0 0,-1-1 0 0 0,-1 1 0 0 0,-34 47 0 0 0,20-29 0 0 0,-7 9 96 0 0,-2-1 0 0 0,-18 17-96 0 0,37-42 16 0 0,1 0 0 0 0,0 1 0 0 0,0 0 0 0 0,-4 9-16 0 0,-2-4 1 0 0,3-3-12 0 0,9-9-32 0 0,-5 0 46 0 0,6-2 95 0 0,1-1 142 0 0,0 0 32 0 0,0 0 0 0 0,0 0-29 0 0,1-1-134 0 0,6-3-85 0 0,0 0-1 0 0,1 1 0 0 0,-1 0 1 0 0,1 1-1 0 0,0 0 0 0 0,-1 0 1 0 0,1 0-1 0 0,4 0-23 0 0,-11 2 3 0 0,-1 0 1 0 0,1 0 0 0 0,0 0-1 0 0,0 0 1 0 0,0 1-1 0 0,0-1 1 0 0,-1 0-1 0 0,1 0 1 0 0,0 0-1 0 0,0 1 1 0 0,-1-1 0 0 0,1 0-1 0 0,0 1 1 0 0,0-1-1 0 0,-1 1 1 0 0,1-1-1 0 0,0 1 1 0 0,-1-1-1 0 0,1 1 1 0 0,-1-1 0 0 0,1 1-1 0 0,0 0 1 0 0,-1-1-1 0 0,1 1 1 0 0,-1 0-1 0 0,0 0 1 0 0,1-1-1 0 0,-1 1 1 0 0,0 0 0 0 0,1 0-1 0 0,-1-1 1 0 0,0 1-1 0 0,0 0 1 0 0,0 0-4 0 0,1 4-1 0 0,-1-1 1 0 0,0 0 0 0 0,0 0-1 0 0,0 0 1 0 0,-1 1 0 0 0,0 0 0 0 0,0 2-8 0 0,0 1-11 0 0,0-1 1 0 0,0 0-1 0 0,-1 0 1 0 0,-1 2 18 0 0,-6 24 0 0 0,6-16 0 0 0,-1 0 0 0 0,-4 10 0 0 0,-3 14 0 0 0,-4 3 0 0 0,11-34 0 0 0,1 0 0 0 0,0 1 0 0 0,0-1 0 0 0,1 1 0 0 0,-1 9 0 0 0,-5 39 0 0 0,1-18 0 0 0,7-32 23 0 0,0 0 0 0 0,0-1 0 0 0,1 1 0 0 0,0 1-23 0 0,1 20 110 0 0,-2-27-101 0 0,0 5 43 0 0,0 0 0 0 0,1-1 1 0 0,0 1-1 0 0,0-1 0 0 0,0 1-52 0 0,0-6 15 0 0,-1 0 1 0 0,1 0 0 0 0,0 0-1 0 0,0 0 1 0 0,0 0-1 0 0,0 0 1 0 0,0 0 0 0 0,0 0-1 0 0,1-1 1 0 0,-1 1-1 0 0,1 0 1 0 0,-1-1 0 0 0,1 1-1 0 0,-1-1 1 0 0,1 1-1 0 0,0-1 1 0 0,0 0 0 0 0,0 0-1 0 0,0 1-15 0 0,2-1 13 0 0,0 0 0 0 0,0 0 0 0 0,0 0 0 0 0,0 0 1 0 0,0-1-1 0 0,0 0 0 0 0,1 0 0 0 0,1 0-13 0 0,34-2 543 0 0,-29 1-472 0 0,-6 0-179 0 0,-1 1 1 0 0,1-1-1 0 0,0 0 0 0 0,-1 0 0 0 0,1 0 1 0 0,-1 0-1 0 0,0-1 0 0 0,1 0 0 0 0,-1 0 1 0 0,1 0 107 0 0,-4 1-6486 0 0,-1 1-2253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37:34.711"/>
    </inkml:context>
    <inkml:brush xml:id="br0">
      <inkml:brushProperty name="width" value="0.05" units="cm"/>
      <inkml:brushProperty name="height" value="0.05" units="cm"/>
    </inkml:brush>
  </inkml:definitions>
  <inkml:trace contextRef="#ctx0" brushRef="#br0">0 664 11312 0 0,'0'0'256'0'0,"0"0"34"0"0,0 0 21 0 0,0 0-35 0 0,0 0-101 0 0,0 0 241 0 0,0 0 120 0 0,0 0 28 0 0,0 0 25 0 0,2 0 90 0 0,80 4 3428 0 0,-27-2-2175 0 0,5 2-1932 0 0,31 3 839 0 0,31-1-164 0 0,133 2 473 0 0,-233-8-1072 0 0,402-7 502 0 0,-344 6-562 0 0,-46 1-407 0 0,-1-1 1 0 0,1-2-1 0 0,1-1 391 0 0,-16-1-1245 0 0,-1-1-3741 0 0,-16 5 4165 0 0,12-5-6306 0 0</inkml:trace>
  <inkml:trace contextRef="#ctx0" brushRef="#br0" timeOffset="359.289">1035 478 9672 0 0,'0'0'748'0'0,"0"0"-236"0"0,0 0 842 0 0,0 0 424 0 0,0 0 80 0 0,1 0-163 0 0,45 11 709 0 0,-31-8-1995 0 0,0 0 0 0 0,14 6-409 0 0,31 12 897 0 0,-16-6 973 0 0,37 19-1870 0 0,-67-27 128 0 0,0 1 0 0 0,-1 0 0 0 0,0 1 1 0 0,0 0-1 0 0,-1 1 0 0 0,0 0 0 0 0,6 8-128 0 0,-13-13 20 0 0,0 1 0 0 0,-1 0 0 0 0,0-1 0 0 0,0 1 0 0 0,0 1 0 0 0,-1-1 0 0 0,0 1 0 0 0,0-1 0 0 0,1 5-20 0 0,-3-6 11 0 0,0 0 0 0 0,0 0 0 0 0,0-1 0 0 0,-1 1 0 0 0,0 0 0 0 0,0 0 0 0 0,0 0 0 0 0,0 0 0 0 0,-1 0 0 0 0,0-1 0 0 0,0 1 0 0 0,0 0 0 0 0,-1 0 0 0 0,-1 2-11 0 0,-2 4 96 0 0,0 0 1 0 0,-1-1 0 0 0,-1 0-1 0 0,0 0 1 0 0,0-1 0 0 0,-1 1-1 0 0,0-2 1 0 0,0 1 0 0 0,-1-1 0 0 0,0 0-1 0 0,-1-1 1 0 0,0 0 0 0 0,0-1-1 0 0,-8 5-96 0 0,-15 4 113 0 0,0 0-1 0 0,-1-2 0 0 0,0-1 0 0 0,-11 0-112 0 0,28-7-24 0 0,1-2 1 0 0,-1 0-1 0 0,-1 0 24 0 0,11-3-704 0 0,1 1 1 0 0,-1-1-1 0 0,0 0 1 0 0,1-1-1 0 0,-6-1 704 0 0,2-2-5787 0 0,5 1-1660 0 0</inkml:trace>
  <inkml:trace contextRef="#ctx0" brushRef="#br0" timeOffset="687.3389">1983 442 15200 0 0,'0'0'3'0'0,"2"-2"113"0"0,-1 0 0 0 0,0 0 0 0 0,1 0-1 0 0,-1 0 1 0 0,0 0 0 0 0,0-1-1 0 0,0 1 1 0 0,-1 0 0 0 0,1-1 0 0 0,0 1-1 0 0,-1 0 1 0 0,1-1 0 0 0,-1 1-1 0 0,0-3-115 0 0,2-10 1093 0 0,-1 14-858 0 0,-1 0 0 0 0,0 0 0 0 0,1 0 0 0 0,-1 0 0 0 0,0 0 0 0 0,0 0 1 0 0,0 0-1 0 0,0 0 0 0 0,0 0 0 0 0,0 0 0 0 0,0-1 0 0 0,0 1 0 0 0,0 0 0 0 0,-1 0 0 0 0,1 0 0 0 0,0 0 0 0 0,0 0 0 0 0,-1 1 0 0 0,1-1 0 0 0,-1-1-235 0 0,-1-5 3381 0 0,-4 30-3168 0 0,1 0 1 0 0,2 0-1 0 0,0 0 0 0 0,1 7-213 0 0,0 97 131 0 0,3-74 13 0 0,7 106 108 0 0,-3 9-265 0 0,-4-152-809 0 0,1-12-7890 0 0,-2-4 1017 0 0</inkml:trace>
  <inkml:trace contextRef="#ctx0" brushRef="#br0" timeOffset="1031.288">2487 672 21191 0 0,'0'0'970'0'0,"0"0"-20"0"0,0 0-630 0 0,2 0-388 0 0,84 2-206 0 0,-23 0 680 0 0,59-6-406 0 0,105-20 458 0 0,28-2 1156 0 0,-182 20-1618 0 0,-19 1-324 0 0,1-2 0 0 0,25-7 328 0 0,-24 2-2481 0 0,-41 4 1014 0 0</inkml:trace>
  <inkml:trace contextRef="#ctx0" brushRef="#br0" timeOffset="1359.095">3238 470 8752 0 0,'-10'-3'615'0'0,"14"5"4889"0"0,8 3 433 0 0,-4-2-6427 0 0,53 10 2051 0 0,-9 1-439 0 0,-31-9-863 0 0,-1 0 0 0 0,10 5-259 0 0,30 10 21 0 0,-35-13-66 0 0,22 10 45 0 0,-40-14 119 0 0,0 0 1 0 0,0 1-1 0 0,-1 0 0 0 0,1 0 1 0 0,-1 1-1 0 0,0 0 1 0 0,0 0-1 0 0,2 3-119 0 0,-3-2 100 0 0,0-1 1 0 0,0 1-1 0 0,-1 0 0 0 0,0 0 0 0 0,0 0 1 0 0,-1 1-1 0 0,1-1 0 0 0,-1 1 1 0 0,-1 0-101 0 0,-1-3-23 0 0,0-1 1 0 0,0 1 0 0 0,-1-1-1 0 0,1 1 1 0 0,-1 0 0 0 0,0-1 0 0 0,0 1-1 0 0,0 0 1 0 0,0-1 0 0 0,-1 1-1 0 0,0 0 1 0 0,0-1 0 0 0,0 1-1 0 0,0-1 1 0 0,0 1 0 0 0,0-1 0 0 0,-1 0-1 0 0,-2 4 23 0 0,0-1 22 0 0,-1 1 1 0 0,-1-1-1 0 0,1 1 0 0 0,-1-2 0 0 0,0 1 0 0 0,-1-1 1 0 0,1 1-1 0 0,-1-2 0 0 0,0 1 0 0 0,0-1 0 0 0,-1 0-22 0 0,-19 9 110 0 0,0 0 0 0 0,-11 1-110 0 0,21-7-676 0 0,-1-1 0 0 0,0-1 0 0 0,0-1-1 0 0,0 0 1 0 0,0-2 0 0 0,-18 1 676 0 0,17-3-7822 0 0</inkml:trace>
  <inkml:trace contextRef="#ctx0" brushRef="#br0" timeOffset="1687.115">3958 504 17503 0 0,'8'-2'286'0'0,"-5"1"-100"0"0,0 1 0 0 0,0-1 0 0 0,0 0 0 0 0,-1 0 0 0 0,1 0 0 0 0,0 0 0 0 0,1-2-186 0 0,-2 2 104 0 0,0 0-1 0 0,0-1 0 0 0,-1 1 1 0 0,1-1-1 0 0,-1 1 0 0 0,1-1 0 0 0,-1 0 1 0 0,0 0-1 0 0,0 0 0 0 0,1 0 0 0 0,-1 0 1 0 0,-1 0-1 0 0,2-1-103 0 0,-1 1 150 0 0,-1 0 0 0 0,1 0 0 0 0,0 0 0 0 0,1 0 0 0 0,-1 0 0 0 0,0 1 0 0 0,0-1 0 0 0,1 0 0 0 0,-1 1-1 0 0,1-1 1 0 0,-1 1 0 0 0,1 0 0 0 0,0-1-150 0 0,4-2 122 0 0,1 0-1 0 0,0 1 0 0 0,0 0 0 0 0,1 0 0 0 0,-1 1 1 0 0,0 0-1 0 0,1 0 0 0 0,-1 1 0 0 0,1-1 1 0 0,0 2-1 0 0,-1-1 0 0 0,1 1 0 0 0,0 0 1 0 0,7 2-122 0 0,-4-1 140 0 0,1 1 0 0 0,-1 0 1 0 0,1 1-1 0 0,-1 1 0 0 0,0 0 0 0 0,0 0 1 0 0,0 1-1 0 0,-1 0 0 0 0,4 3-140 0 0,-10-5 21 0 0,0-1-1 0 0,-1 1 0 0 0,1 0 0 0 0,-1 1 0 0 0,1-1 1 0 0,-1 1-1 0 0,0-1 0 0 0,0 1 0 0 0,-1 0 0 0 0,1 0 1 0 0,0 1-21 0 0,-2-1-2 0 0,0-1 1 0 0,1 0-1 0 0,-1 1 1 0 0,-1-1 0 0 0,1 1-1 0 0,0-1 1 0 0,-1 1-1 0 0,0-1 1 0 0,0 1 0 0 0,0 0-1 0 0,0-1 1 0 0,0 1-1 0 0,-1-1 1 0 0,0 1 0 0 0,0-1-1 0 0,0 1 2 0 0,-1 3 0 0 0,-1 0 0 0 0,0 0 0 0 0,0 0 0 0 0,-1-1 0 0 0,0 1 0 0 0,0-1 0 0 0,0 0 0 0 0,-1 0 0 0 0,0-1 0 0 0,-12 14 0 0 0,-1-2 0 0 0,-1 0 0 0 0,14-13 0 0 0,-49 41 1 0 0,30-27 6 0 0,1 2 0 0 0,1 1 1 0 0,-16 19-8 0 0,32-33 59 0 0,-1 2 14 0 0,-1 0 0 0 0,1 0 0 0 0,1 1 0 0 0,0 0 0 0 0,-4 9-73 0 0,9-17 2 0 0,1-1 0 0 0,-1 1-1 0 0,0 0 1 0 0,0 0 0 0 0,1 0-1 0 0,-1 0 1 0 0,1 0 0 0 0,0 0-1 0 0,0 0 1 0 0,0 0 0 0 0,0 1-1 0 0,0-1 1 0 0,0 0 0 0 0,0 0-1 0 0,1 0 1 0 0,-1 0 0 0 0,1 0-1 0 0,-1 0 1 0 0,1 0 0 0 0,0 0-1 0 0,0-1 1 0 0,-1 1 0 0 0,2 0-1 0 0,-1 0 1 0 0,0 0 0 0 0,0-1-1 0 0,0 1 1 0 0,1-1 0 0 0,-1 1-1 0 0,1-1 1 0 0,-1 0 0 0 0,1 1-1 0 0,0-1 1 0 0,1 1-2 0 0,1 0 4 0 0,0 0 0 0 0,0 0 0 0 0,0-1 1 0 0,0 1-1 0 0,0-1 0 0 0,0 0 0 0 0,1 0 0 0 0,-1-1 0 0 0,0 1 0 0 0,2-1-4 0 0,45-1 55 0 0,-39 0-44 0 0,35-4-111 0 0,0-2 1 0 0,0-2-1 0 0,-1-2 0 0 0,21-9 100 0 0,38-17-8412 0 0,-74 24 933 0 0</inkml:trace>
  <inkml:trace contextRef="#ctx0" brushRef="#br0" timeOffset="2046.44">4755 622 19351 0 0,'7'-3'292'0'0,"-6"2"-146"0"0,0 1 0 0 0,1-1 0 0 0,-1 0 0 0 0,0 1 0 0 0,1-1-1 0 0,-1 1 1 0 0,0 0 0 0 0,1 0 0 0 0,-1-1 0 0 0,2 1-146 0 0,2-4 345 0 0,20-1 440 0 0,0 0 1 0 0,19 0-786 0 0,27-4-387 0 0,-3 2 1133 0 0,-41 4 326 0 0,20-3-1072 0 0,123-20 1118 0 0,-121 20-1069 0 0,1 3-1 0 0,-1 2 0 0 0,3 2-48 0 0,11 0 367 0 0,-14 2-260 0 0,-33-2-932 0 0,0 0 1 0 0,0-1-1 0 0,-1 0 0 0 0,4-2 825 0 0,-11 0-2716 0 0,-7 1-4791 0 0</inkml:trace>
  <inkml:trace contextRef="#ctx0" brushRef="#br0" timeOffset="2390.358">5413 348 14280 0 0,'17'-10'1102'0'0,"-4"4"-645"0"0,-9 7-405 0 0,-1 0 129 0 0,57 1 6390 0 0,29 7-5533 0 0,15 2-1701 0 0,-30-9 784 0 0,-34-2 611 0 0,35 6-732 0 0,-70-6 178 0 0,1 1-1 0 0,-1 0 1 0 0,1 1-1 0 0,-1-1 1 0 0,0 1-1 0 0,1 0 1 0 0,2 2-178 0 0,-6-3 16 0 0,-1 0-1 0 0,0-1 1 0 0,1 1-1 0 0,-1 0 1 0 0,0 1 0 0 0,0-1-1 0 0,0 0 1 0 0,1 0 0 0 0,-1 0-1 0 0,0 1 1 0 0,-1-1 0 0 0,1 0-1 0 0,0 1 1 0 0,0-1-1 0 0,-1 1 1 0 0,1-1 0 0 0,0 1-1 0 0,-1-1 1 0 0,0 1 0 0 0,1 0-1 0 0,-1-1 1 0 0,0 1-1 0 0,0-1 1 0 0,0 1 0 0 0,0 0-1 0 0,0-1 1 0 0,0 1 0 0 0,0-1-1 0 0,-1 1-15 0 0,-4 16 0 0 0,0 0 0 0 0,-1 0 0 0 0,-2-1 0 0 0,1 0 0 0 0,-2 0 0 0 0,0-1 0 0 0,-3 3 0 0 0,3-7 0 0 0,0 0 0 0 0,-1-1 0 0 0,-10 10 0 0 0,11-11 0 0 0,-3 0 0 0 0,0 0 0 0 0,-1 0 0 0 0,0-2 0 0 0,0 0 0 0 0,-1 0 0 0 0,0-1 0 0 0,-31 19 0 0 0,28-17 41 0 0,-1 1-1 0 0,-2-1-40 0 0,5-3-405 0 0,0 2 0 0 0,1 0 0 0 0,-5 3 405 0 0,4-2-5904 0 0,-1-4-2057 0 0</inkml:trace>
  <inkml:trace contextRef="#ctx0" brushRef="#br0" timeOffset="3155.594">6290 301 13824 0 0,'0'-8'1430'0'0,"0"6"-1235"0"0,0-1 1 0 0,0 0-1 0 0,0 1 0 0 0,1-1 0 0 0,-1 1 1 0 0,0-1-1 0 0,1 1 0 0 0,0-1 0 0 0,0 1 1 0 0,0-1-1 0 0,0 1 0 0 0,0-1 0 0 0,0 1 1 0 0,0 0-1 0 0,1 0-195 0 0,0-1 159 0 0,0 2 0 0 0,0-1 0 0 0,1 0 1 0 0,-1 0-1 0 0,0 1 0 0 0,1-1 0 0 0,0 1 0 0 0,-1 0 1 0 0,1 0-1 0 0,0 0 0 0 0,0 0-159 0 0,14-5 428 0 0,0 2 0 0 0,5-1-428 0 0,1 0 257 0 0,29-4 253 0 0,-31 7-125 0 0,-1-2 0 0 0,4-1-385 0 0,-23 4 77 0 0,1 1 0 0 0,0-1 0 0 0,0 0 0 0 0,0 1 0 0 0,0 0 0 0 0,0-1 0 0 0,0 1-1 0 0,0 0 1 0 0,0 0 0 0 0,0 0 0 0 0,0 0 0 0 0,0 0 0 0 0,0 1 0 0 0,0-1 0 0 0,0 1 0 0 0,-1-1-1 0 0,1 1 1 0 0,0 0 0 0 0,0-1 0 0 0,0 1 0 0 0,-1 0 0 0 0,1 0 0 0 0,0 1 0 0 0,0 0-77 0 0,-1-2 41 0 0,0 1 0 0 0,0 0 0 0 0,-1 0-1 0 0,1 0 1 0 0,-1 0 0 0 0,1 0 0 0 0,-1 0 0 0 0,1 0 0 0 0,-1 0 0 0 0,0 1 0 0 0,1-1 0 0 0,-1 0 0 0 0,0 0 0 0 0,0 0 0 0 0,0 0 0 0 0,0 0 0 0 0,0 1 0 0 0,0-1 0 0 0,0 0 0 0 0,0 0 0 0 0,0 0 0 0 0,-1 1-41 0 0,0 2 64 0 0,0-1-1 0 0,0 0 1 0 0,0 1 0 0 0,-1-1 0 0 0,0 0 0 0 0,0 1-64 0 0,1-2 11 0 0,-7 12-55 0 0,0 0 0 0 0,-1-1 0 0 0,-1 0-1 0 0,0 0 1 0 0,-4 3 44 0 0,-32 32-14 0 0,30-30 23 0 0,-14 11 42 0 0,19-19-32 0 0,1 0-1 0 0,1 0 1 0 0,-1 1-19 0 0,8-7 7 0 0,2-3-6 0 0,-1-1-1 0 0,1 1 1 0 0,-1 0 0 0 0,1 0 0 0 0,-1 0 0 0 0,0-1 0 0 0,1 1-1 0 0,-1 0 1 0 0,0-1 0 0 0,0 1 0 0 0,1 0 0 0 0,-1-1 0 0 0,0 1-1 0 0,0-1 1 0 0,0 1 0 0 0,0-1 0 0 0,0 0-1 0 0,0 1 55 0 0,1-1 17 0 0,2 1-7 0 0,3 0-25 0 0,1-1 0 0 0,-1 0-1 0 0,0 0 1 0 0,1 0 0 0 0,-1 0 0 0 0,0-1 0 0 0,5-1-40 0 0,-3 1 21 0 0,0 0-1 0 0,0 0 1 0 0,0 1 0 0 0,0 0 0 0 0,4 0-21 0 0,43 12-322 0 0,-38-8 322 0 0,-12 0 0 0 0,-2-1 0 0 0,9 6 0 0 0,-9-8 0 0 0,0 1 0 0 0,0-1 0 0 0,0 1 0 0 0,-1 0 0 0 0,1-1 0 0 0,0 1 0 0 0,0 0 0 0 0,-1 0 0 0 0,1 0 0 0 0,-1 1 0 0 0,3 3 25 0 0,1 3 242 0 0,0 0 1 0 0,-1 0-1 0 0,0 1 0 0 0,1 2-267 0 0,-4-10 50 0 0,-1 1 0 0 0,1-1 0 0 0,0 1 0 0 0,-1 0 0 0 0,0 0 0 0 0,0-1-1 0 0,1 1 1 0 0,-2 0 0 0 0,1 0 0 0 0,0-1 0 0 0,0 1 0 0 0,-1 0 0 0 0,0-1 0 0 0,1 1 0 0 0,-1 0-1 0 0,0-1 1 0 0,0 1 0 0 0,-1 0-50 0 0,-7 14 0 0 0,4-8 0 0 0,0 0 0 0 0,0-1 0 0 0,-3 4 0 0 0,6-9 0 0 0,-1-1 0 0 0,1 1 0 0 0,-1-1 0 0 0,1 1 0 0 0,-1-1 0 0 0,0 0 0 0 0,0 0 0 0 0,0 0 0 0 0,0 0 0 0 0,0-1 0 0 0,-3 2 0 0 0,-58 13 179 0 0,53-13-80 0 0,-1-2 0 0 0,1 1 0 0 0,0-2 0 0 0,-1 1 0 0 0,1-1 0 0 0,-5-2-99 0 0,-15 1-41 0 0,28 1-2 0 0,1 0 0 0 0,-1 0 0 0 0,0 0-1 0 0,0-1 1 0 0,1 1 0 0 0,-1-1 0 0 0,0 0 0 0 0,1 0-1 0 0,-1 0 1 0 0,-1-1 43 0 0,-9-5-7736 0 0,5 2-939 0 0</inkml:trace>
  <inkml:trace contextRef="#ctx0" brushRef="#br0" timeOffset="3546.273">7146 528 19351 0 0,'0'0'886'0'0,"0"0"-21"0"0,-1 0-554 0 0,-7 2-277 0 0,-3 3 149 0 0,10-2-49 0 0,0-2 7 0 0,1-1-84 0 0,0 1 1 0 0,0-1 0 0 0,0 1 0 0 0,-1-1-1 0 0,1 1 1 0 0,0 0 0 0 0,0-1-1 0 0,0 1 1 0 0,0-1 0 0 0,0 1 0 0 0,0-1-1 0 0,0 1 1 0 0,0-1 0 0 0,0 1-1 0 0,0-1 1 0 0,0 1 0 0 0,0 0 0 0 0,1-1-1 0 0,-1 1 1 0 0,0-1 0 0 0,0 1 0 0 0,0-1-1 0 0,1 1 1 0 0,-1-1 0 0 0,0 0-1 0 0,1 1-57 0 0,8 13 114 0 0,-6-11-65 0 0,0-1 1 0 0,1 0-1 0 0,0 0 0 0 0,-1 0 0 0 0,1 0 0 0 0,0-1 0 0 0,0 1 1 0 0,0-1-1 0 0,0 0 0 0 0,0 0 0 0 0,0 0 0 0 0,1-1-49 0 0,12 2 605 0 0,0-1 0 0 0,6-1-605 0 0,-14 0 91 0 0,38-2 424 0 0,5-2-515 0 0,-14 1 90 0 0,40-8-226 0 0,-30 3 0 0 0,8 0 174 0 0,55-7 1188 0 0,-65 11-1036 0 0,31-8-190 0 0,2-7-2696 0 0,-76 18 2339 0 0,0 0 0 0 0,0 0 1 0 0,0-1-1 0 0,0 1 0 0 0,0 0 1 0 0,-1-1-1 0 0,1 0 0 0 0,-1 0 1 0 0,1 0-1 0 0,-1 0 0 0 0,1 0 1 0 0,1-2 356 0 0,-3 2-276 0 0,0 0 0 0 0,0 0 1 0 0,0 0-1 0 0,0 0 0 0 0,0 1 1 0 0,-1-1-1 0 0,1 0 0 0 0,0-2 276 0 0</inkml:trace>
  <inkml:trace contextRef="#ctx0" brushRef="#br0" timeOffset="3874.102">7660 314 21191 0 0,'5'-4'1027'0'0,"-1"2"-920"0"0,0 1 1 0 0,0 0-1 0 0,0 0 1 0 0,1 0-1 0 0,-1 0 1 0 0,0 1-1 0 0,1 0 0 0 0,-1 0 1 0 0,0 0-1 0 0,1 0 1 0 0,-1 1-1 0 0,4 0-107 0 0,6 1 12 0 0,13 1 322 0 0,0 2-1 0 0,-1 0 0 0 0,0 2 1 0 0,24 10-334 0 0,-46-16 42 0 0,63 19 320 0 0,10-2-362 0 0,-25-6 163 0 0,0 2 0 0 0,31 15-163 0 0,-79-28 39 0 0,-1 0 0 0 0,0 1-1 0 0,0-1 1 0 0,0 1 0 0 0,0 0-1 0 0,0 0 1 0 0,0 0 0 0 0,-1 1-1 0 0,1-1 1 0 0,-1 1 0 0 0,1-1-1 0 0,-1 1 1 0 0,0 0 0 0 0,1 1-39 0 0,-2-2 25 0 0,0 0 1 0 0,0 0 0 0 0,-1 1-1 0 0,1-1 1 0 0,-1 0 0 0 0,1 1-1 0 0,-1-1 1 0 0,1 0-1 0 0,-1 1 1 0 0,0-1 0 0 0,0 0-1 0 0,-1 1 1 0 0,1-1 0 0 0,0 0-1 0 0,-1 1 1 0 0,1-1-1 0 0,-1 0 1 0 0,0 1 0 0 0,0-1-1 0 0,0 0 1 0 0,0 0 0 0 0,-1 2-26 0 0,-4 5 25 0 0,0 1 1 0 0,0-1 0 0 0,-1 0 0 0 0,-1 0 0 0 0,0-1 0 0 0,-2 3-26 0 0,-21 16 359 0 0,-5 2-359 0 0,9-7 188 0 0,-125 96-356 0 0,114-91-231 0 0,-2-1 0 0 0,-1-2 0 0 0,-5 0 399 0 0,4-1-428 0 0,24-14-474 0 0,-1 0 0 0 0,-17 5 902 0 0,5-3-1019 0 0</inkml:trace>
  <inkml:trace contextRef="#ctx0" brushRef="#br0" timeOffset="4373.976">8988 5 23039 0 0,'0'0'528'0'0,"0"0"70"0"0,2-2 36 0 0,-2 2-613 0 0,1 0 0 0 0,-1-1 0 0 0,0 1 0 0 0,1 0 0 0 0,-1 0 0 0 0,1-1 0 0 0,-1 1 0 0 0,1 0 0 0 0,0 0-1 0 0,-1 0 1 0 0,1 0 0 0 0,-1-1 0 0 0,1 1 0 0 0,-1 0 0 0 0,1 0 0 0 0,-1 0 0 0 0,1 0 0 0 0,0 0 0 0 0,-1 0 0 0 0,1 1 0 0 0,-1-1 0 0 0,1 0 0 0 0,-1 0-1 0 0,1 0 1 0 0,-1 0 0 0 0,1 1 0 0 0,-1-1 0 0 0,1 0 0 0 0,-1 1 0 0 0,1-1-21 0 0,0 1-42 0 0,0 0 0 0 0,0 1 1 0 0,0-1-1 0 0,0 0 0 0 0,0 1 0 0 0,0-1 1 0 0,0 0-1 0 0,-1 1 0 0 0,1-1 0 0 0,0 1 1 0 0,-1 0 41 0 0,2 5-240 0 0,0-1 1 0 0,-1 1 0 0 0,0 0 0 0 0,0 0-1 0 0,0 5 240 0 0,-2 5 107 0 0,0 0 0 0 0,-2 1 0 0 0,1-1 1 0 0,-2 0-1 0 0,-1 0 0 0 0,0 0 0 0 0,-1-1 0 0 0,0 0 0 0 0,-1 0 0 0 0,-8 11-107 0 0,2-6 114 0 0,0 0 0 0 0,-2-1 0 0 0,0-1 0 0 0,-2 0-1 0 0,0-1 1 0 0,0-1 0 0 0,-9 5-114 0 0,-2 2 92 0 0,5-4-80 0 0,-23 15-12 0 0,-103 62-80 0 0,145-94 80 0 0,3-2 0 0 0,-1 0 0 0 0,1 0 0 0 0,0 0 0 0 0,0 0 0 0 0,0 0 0 0 0,0 0 0 0 0,0 0 0 0 0,0 1 0 0 0,0-1 0 0 0,1 0 0 0 0,-1 1 0 0 0,0-1 0 0 0,1 1 0 0 0,-1-1 0 0 0,1 1 0 0 0,-1-1 0 0 0,1-1 0 0 0,0 0 0 0 0,0 0 0 0 0,0 1 0 0 0,0-1 0 0 0,0 0 0 0 0,0 0 0 0 0,-1 1 0 0 0,1-1 0 0 0,0 0 0 0 0,0 0 0 0 0,0 1 0 0 0,0-1 0 0 0,0 0 0 0 0,0 1 0 0 0,0-1 0 0 0,0 0 0 0 0,0 1 0 0 0,0-1 0 0 0,0 0 0 0 0,0 0 0 0 0,0 1 0 0 0,1-1 0 0 0,-1 0 0 0 0,0 1 0 0 0,10 3 0 0 0,-6-1 0 0 0,1-1 0 0 0,-1-1 0 0 0,1 1 0 0 0,0-1 0 0 0,-1 0 0 0 0,1 0 0 0 0,0 0 0 0 0,0 0 0 0 0,0-1 0 0 0,0 0 0 0 0,-1 0 0 0 0,1-1 0 0 0,1 1 0 0 0,151-13 12 0 0,-103 8 212 0 0,34-8-224 0 0,-12 1-4 0 0,-38 5 8 0 0,-24 4-72 0 0,-1 0 1 0 0,1 1 0 0 0,8 1 67 0 0,-18 0 18 0 0,1 0 0 0 0,0 0 0 0 0,0 0 1 0 0,-1 0-1 0 0,1-1 0 0 0,0 0 0 0 0,-1 0 1 0 0,0 0-1 0 0,1 0 0 0 0,2-3-18 0 0,-7 5 6 0 0,1-1 0 0 0,-1 1-1 0 0,1-1 1 0 0,-1 1 0 0 0,0-1 0 0 0,1 0-1 0 0,-1 1 1 0 0,0-1 0 0 0,1 0-1 0 0,-1 1 1 0 0,0-1 0 0 0,0 0 0 0 0,1 0-1 0 0,-1 1 1 0 0,0-1 0 0 0,0 0-1 0 0,0 0 1 0 0,0 1 0 0 0,0-1-6 0 0,-1-18 26 0 0,1 13-70 0 0,-1 1 33 0 0,1 1 0 0 0,-1 0 0 0 0,0 0 0 0 0,-1 0 0 0 0,1 0 0 0 0,-1 0 0 0 0,0 0 0 0 0,0 0 0 0 0,0 0 0 0 0,0 1 0 0 0,-1-1 0 0 0,1 1-1 0 0,-2-2 13 0 0,0 0 103 0 0,0-1 1 0 0,0 0-1 0 0,1 0 1 0 0,-1-1-105 0 0,2 5 45 0 0,0-1 0 0 0,0 0 0 0 0,0 0 0 0 0,-1 1 0 0 0,1-1 1 0 0,-1 1-1 0 0,0 0 0 0 0,0 0 0 0 0,0 0 0 0 0,0 0 0 0 0,0 0 1 0 0,0 1-1 0 0,0-1 0 0 0,0 1 0 0 0,-1 0 0 0 0,0 0-45 0 0,3 1 16 0 0,0 0 0 0 0,-1 0 0 0 0,1 0-1 0 0,0 0 1 0 0,0 0 0 0 0,-1 1 0 0 0,1-1 0 0 0,0 1 0 0 0,0-1-1 0 0,0 0 1 0 0,-1 1 0 0 0,1 0 0 0 0,0-1 0 0 0,0 1-1 0 0,0 0 1 0 0,0-1 0 0 0,0 1 0 0 0,0 0 0 0 0,0 0-1 0 0,1 0 1 0 0,-1 0 0 0 0,0 0 0 0 0,0 0 0 0 0,1 0 0 0 0,-1 0-1 0 0,0 0 1 0 0,1 1 0 0 0,-1-1 0 0 0,1 1-16 0 0,-3 4 17 0 0,0 1 1 0 0,1-1 0 0 0,0 1-1 0 0,0-1 1 0 0,0 3-18 0 0,-7 95 77 0 0,5-78-77 0 0,2 0 0 0 0,1 10 0 0 0,0-10 0 0 0,-1 1 0 0 0,-1 5 0 0 0,-1 1-732 0 0,2 0 1 0 0,1 0-1 0 0,2 9 732 0 0,0 35-1654 0 0,-1-77-241 0 0</inkml:trace>
  <inkml:trace contextRef="#ctx0" brushRef="#br0" timeOffset="4795.752">9497 395 23039 0 0,'-11'-9'528'0'0,"11"8"-445"0"0,0 0 1 0 0,0 0-1 0 0,0 0 0 0 0,0 0 0 0 0,1 0 0 0 0,-1 0 0 0 0,0 1 0 0 0,0-1 0 0 0,1 0 1 0 0,-1 0-1 0 0,0 0 0 0 0,1 0 0 0 0,-1 1 0 0 0,1-1 0 0 0,-1 0 0 0 0,1 0 0 0 0,-1 1 1 0 0,1-1-1 0 0,0 0-83 0 0,0 0 207 0 0,0-2-195 0 0,1 1-1 0 0,0 0 1 0 0,-1-1 0 0 0,1 1-1 0 0,0 0 1 0 0,1 0 0 0 0,-1 1 0 0 0,0-1-1 0 0,0 0 1 0 0,1 1 0 0 0,-1-1-1 0 0,1 1 1 0 0,-1 0 0 0 0,1 0 0 0 0,0 0-1 0 0,0 0 1 0 0,-1 0 0 0 0,1 1-1 0 0,0-1 1 0 0,1 1-12 0 0,11-2-13 0 0,0 0 0 0 0,1 2 0 0 0,7 0 13 0 0,-7 1 18 0 0,34-3 67 0 0,0-1-1 0 0,-1-2 1 0 0,0-3-1 0 0,-1-2 0 0 0,1-2 1 0 0,-2-2-1 0 0,0-2 1 0 0,-1-2-1 0 0,6-5-84 0 0,-18 6 211 0 0,-3 2 887 0 0,28-11-1098 0 0,-49 23 23 0 0,-7 3 36 0 0,-3 0 6 0 0,0 0-24 0 0,4 15-177 0 0,-3-3 193 0 0,0-1-1 0 0,-1 0 1 0 0,0 1-1 0 0,-1-1 0 0 0,0 1 1 0 0,0-1-1 0 0,-3 6-56 0 0,-1 23 108 0 0,-5 47 116 0 0,-3 28-8 0 0,6-50-128 0 0,3-43 61 0 0,2 1-1 0 0,0 11-148 0 0,2-26 115 0 0,0-6-96 0 0,0-1-1 0 0,1 1 1 0 0,-1 0-1 0 0,0 0 1 0 0,0-1-1 0 0,0 1 1 0 0,-1 0-1 0 0,1 0 1 0 0,0-1 0 0 0,-1 1-1 0 0,1 0 1 0 0,-1 0-1 0 0,1-1 1 0 0,-1 1-1 0 0,0-1 1 0 0,0 1-1 0 0,0-1 1 0 0,0 1-1 0 0,0 0-18 0 0,1-2-3 0 0,0 0-1 0 0,-1 0 0 0 0,1 0 1 0 0,0 0-1 0 0,0 0 1 0 0,0 0-1 0 0,0 0 1 0 0,0 0-1 0 0,0 0 1 0 0,0 0-1 0 0,0 0 1 0 0,0 0-1 0 0,0 0 1 0 0,0 0-1 0 0,0 1 0 0 0,0-1 1 0 0,0 0-1 0 0,0 0 1 0 0,0 0-1 0 0,0 0 1 0 0,0 0-1 0 0,-1 0 1 0 0,1 0-1 0 0,0 0 1 0 0,0 0-1 0 0,0 0 1 0 0,0 0-1 0 0,0 0 0 0 0,0 1 1 0 0,0-1-1 0 0,0 0 1 0 0,0 0-1 0 0,0 0 1 0 0,0 0-1 0 0,0 0 1 0 0,1 0-1 0 0,-1 0 1 0 0,0 0-1 0 0,0 0 0 0 0,0 0 1 0 0,0 0-1 0 0,0 0 1 0 0,0 0-1 0 0,0 1 1 0 0,0-1-1 0 0,0 0 1 0 0,0 0-1 0 0,0 0 1 0 0,0 0-1 0 0,0 0 1 0 0,0 0-1 0 0,0 0 0 0 0,0 0 1 0 0,0 0-1 0 0,0 0 1 0 0,0 0-1 0 0,1 0 1 0 0,-1 0 3 0 0,0 0 4 0 0,4 7-343 0 0,-4-7 304 0 0,0 1 0 0 0,0-1-1 0 0,0 0 1 0 0,0 0 0 0 0,-1 0 0 0 0,1 1 0 0 0,0-1 0 0 0,0 0 0 0 0,0 0-1 0 0,-1 0 1 0 0,1 0 0 0 0,0 0 0 0 0,0 1 0 0 0,-1-1 0 0 0,1 0 0 0 0,0 0-1 0 0,0 0 1 0 0,-1 0 0 0 0,1 0 0 0 0,0 0 0 0 0,-1 0 0 0 0,1 0-1 0 0,0 0 1 0 0,0 0 0 0 0,-1 0 0 0 0,1 0 0 0 0,0 0 0 0 0,0 0 0 0 0,-1 0-1 0 0,1 0 36 0 0,-2 0-1029 0 0,2 0-1031 0 0,-2 0-4170 0 0,-6 0-1787 0 0</inkml:trace>
  <inkml:trace contextRef="#ctx0" brushRef="#br0" timeOffset="5139.625">9893 839 21191 0 0,'4'-7'1920'0'0,"-2"4"-1861"0"0,0 0 0 0 0,0 1 0 0 0,0-1 0 0 0,1 1 0 0 0,-1-1 0 0 0,0 1 0 0 0,1 0-1 0 0,0 0 1 0 0,0 0 0 0 0,-1 1 0 0 0,1-1 0 0 0,0 1 0 0 0,0-1 0 0 0,0 1 0 0 0,1 0-59 0 0,9-3 432 0 0,0 0 0 0 0,0 1 0 0 0,1 1-432 0 0,-8 1 111 0 0,99-24 54 0 0,59-17 13 0 0,-78 19 46 0 0,-81 22-410 0 0,0 0 0 0 0,0-1 0 0 0,0 0 0 0 0,-1 0 0 0 0,1 0 1 0 0,0 0-1 0 0,-1-1 0 0 0,0 1 0 0 0,1-1 0 0 0,-1 0 1 0 0,0-1 185 0 0,-2 3-1902 0 0</inkml:trace>
  <inkml:trace contextRef="#ctx0" brushRef="#br0" timeOffset="5498.722">9774 1081 24879 0 0,'9'-3'1211'0'0,"36"-8"307"0"0,-21 6-1519 0 0,24-2 1 0 0,-2 2 0 0 0,2-4-60 0 0,-17 4-416 0 0,24-8 476 0 0,-4 1-1002 0 0,-35 9-649 0 0,1-1-1 0 0,14-5 1652 0 0,-25 6-1157 0 0,0 1-1 0 0,0-1 0 0 0,0-1 1 0 0,-1 1-1 0 0,5-4 1158 0 0,-5 4-2380 0 0,-4 2-10 0 0</inkml:trace>
  <inkml:trace contextRef="#ctx0" brushRef="#br0" timeOffset="5499.722">9985 1034 12208 0 0,'-2'1'561'0'0,"0"1"-385"0"0,-7 11 385 0 0,1 0-598 0 0,6-10 706 0 0,1-1 1 0 0,0 1-1 0 0,0 0 1 0 0,0 0-1 0 0,0-1 1 0 0,0 1-1 0 0,0 0 1 0 0,1 0-1 0 0,0 0 0 0 0,-1 2-669 0 0,1-4 311 0 0,0 0-1 0 0,0 0 1 0 0,1 0-1 0 0,-1 0 1 0 0,0 0-1 0 0,0-1 1 0 0,1 1-1 0 0,-1 0 1 0 0,0 0-1 0 0,1 0 1 0 0,-1 0-1 0 0,1 0 1 0 0,0 0-311 0 0,13 12 626 0 0,-8-8 11 0 0,-2-4-125 0 0,21 0 371 0 0,-15 0-688 0 0,-1 0-1 0 0,0-1 0 0 0,1 0 0 0 0,-1-1 1 0 0,5-1-195 0 0,55-14 474 0 0,22-11-474 0 0,46-11 327 0 0,-133 36-362 0 0,1 1 1 0 0,-1 0-1 0 0,1-1 0 0 0,-1 0 1 0 0,3-2 34 0 0,-5 3-230 0 0,-2 1-24 0 0,0 0-157 0 0,0 0-621 0 0,0 0-266 0 0,1-1-57 0 0,6-5-12 0 0</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9-07-21T10:14:29.095"/>
    </inkml:context>
    <inkml:brush xml:id="br0">
      <inkml:brushProperty name="width" value="0.05292" units="cm"/>
      <inkml:brushProperty name="height" value="0.05292" units="cm"/>
      <inkml:brushProperty name="color" value="#FF0000"/>
    </inkml:brush>
  </inkml:definitions>
  <inkml:trace contextRef="#ctx0" brushRef="#br0">15244 11302 403 0,'0'0'17'0,"0"0"5"16,0 0-22-16,-8 0 0 0,8 0 0 0,0 0 0 0,0 0 43 0,0 0 4 16,-7-3 1-16,7 3 0 0,0 0 1 0,0 0 1 15,0 0 0-15,0 0 0 0,-7 0 19 16,7 0 4-16,0 0 1 0,0 0 0 0,0 0-4 0,0 0-1 15,0 0 0-15,0 0 0 0,0 0-17 0,0 0-3 16,0 0-1-16,0 0 0 0,0 0 4 0,0 0 1 16,0 0 0-16,0 0 0 0,0 0-1 0,0 0-1 15,0 0 0-15,0 0 0 0,7 3 5 0,0-3 2 16,8 7 0-16,-5-4 0 0,4-3-22 0,7 0-5 16,1 0-1-16,2 6 0 0,1-6 13 0,3 0 2 15,0 0 1-15,1 0 0 0,-1 0-27 0,4-6-6 16,3 6-1-16,0 0 0 0,0-3 1 0,1-4 0 0,3 7 0 0,-1-9 0 15,1 9-13-15,0-3 9 0,0-3-9 0,0 6 8 16,-4-7-8-16,0 4-12 0,-7 3 2 0,4-6 1 16,-4 6 9-16,-3 0 16 0,3-3-4 0,-7-3-1 31,1 6-37-31,-5 0-7 0,4 0-2 0,-6 0-658 0,-5 0-132 0</inkml:trace>
  <inkml:trace contextRef="#ctx0" brushRef="#br0" timeOffset="468.247">16164 10995 1555 0,'-7'-15'138'0,"7"15"-110"16,0 0-28-16,0 0 0 0,-7 0 20 0,7 0-2 16,0 0 0-16,0 0 0 0,0 0 25 0,0 0 5 15,-7 0 0-15,7 0 1 0,0 0-29 0,0 0-7 16,-3 9-1-16,3-3 0 0,3 4 8 0,4-1 2 16,0-6 0-16,0 7 0 0,4-1 11 0,-1-3 3 15,5-3 0-15,2 10 0 0,4-10-4 0,1 6 0 16,2-2 0-16,1-4 0 0,-7 6-4 0,6-2-2 15,1-4 0-15,3 3 0 0,-3 3-26 0,0-2 0 16,-4-4 0-16,0 6 0 0,-3 1 0 0,-8-1 0 16,1-3 0-16,-4 4 0 0,-4 5 0 0,-6-2 0 0,-4 3 0 15,-4-1 0-15,-7-2 12 0,-3 6-4 0,-10 6 0 0,2-7 0 16,-2 1-8-16,2 6 0 0,-9 4 0 0,2-4 8 16,-3-6 5-16,4 6 1 0,3 3 0 0,1-9 0 15,-1 6-5-15,0 0-1 0,4-6 0 0,0 6 0 16,0-6-8-16,3-1 0 0,0 1 0 0,8 0 0 15,-1-3 0-15,4 2 0 0,3-2 0 0,4-3 0 16,4 2-100 0,3-5-23-16</inkml:trace>
  <inkml:trace contextRef="#ctx0" brushRef="#br0" timeOffset="905.641">17395 10879 1789 0,'0'0'79'0,"0"0"17"0,0 0-77 0,0 0-19 0,0 0 0 0,0 0 0 16,0 0 31-16,0 0 2 0,0 0 1 0,11 3 0 15,0-3 50-15,3 7 9 0,0-14 3 0,11 7 0 16,3 0-26-16,0 0-5 0,4-3-1 0,3-3 0 15,0-4-35-15,1 4-7 0,2 3-2 0,1-6 0 16,4 2-12-16,-5-2-8 0,-2 6 10 0,6-3-10 16,-3-4 0-16,0 4 0 0,-1 3 0 0,-2-4 0 15,-5 7 0-15,-6-3-8 0,0 3 8 0,-8 0 0 16,-2 0-201-16,-8 0-34 0,-7 0-6 0,0 0-2 16</inkml:trace>
  <inkml:trace contextRef="#ctx0" brushRef="#br0" timeOffset="1124.3409">17815 10889 1443 0,'0'0'64'0,"0"0"13"0,0 0-61 0,0 0-16 16,0 0 0-16,0 0 0 0,0 0 95 0,0 0 16 15,0 0 3-15,0 0 1 0,0 0-16 0,0 0-3 16,0 9-1-16,4 0 0 0,-4 4-25 0,3 3-5 16,-6 2-1-16,3 1 0 0,0-3-3 0,-4 12-1 15,-3-3 0-15,4 3 0 0,-1-2-4 0,1 2 0 16,-1-3-1-16,1 3 0 0,-4-3-12 0,3 0-3 15,-3 3 0-15,3-9 0 0,4 9-21 0,-3-9-5 16,-1 6-1-16,1-6 0 0,-1 6-13 0,4-6 0 16,0 6 0-16,-3-6 0 0,-1 0 0 0,4-3 0 15,0 2 0-15,0 1-898 0,0 0-180 16</inkml:trace>
  <inkml:trace contextRef="#ctx0" brushRef="#br0" timeOffset="2139.773">18154 11105 2372 0,'0'-16'105'0,"0"16"22"16,0 0-102-16,3-3-25 0,-3 3 0 0,0 0 0 15,0 0 47-15,0 0 4 0,8 3 1 0,-5 7 0 16,4 2-32-16,-7 1-7 0,0 2-1 0,0 4 0 0,-3 0 16 0,-1 0 4 15,1-3 0-15,-5 2 0 0,5 7-20 0,3-12-3 16,-4 9-1-16,4-10 0 0,0 7-8 0,4-9 0 16,-4 5 0-16,3 1 0 0,1-7 0 0,0 1 0 15,3-7 0-15,0 3 0 0,-4-3 0 0,8 4 8 16,-4-7-8-16,0 0 8 0,3-7 0 0,1 4 0 16,0 3 0-16,3-9 0 0,0-1-8 0,0 1 0 15,0 0 0-15,0-7 0 0,0 7 0 0,-3-7 0 16,3 3 9-16,0-2-9 0,-3-1 0 0,-1 3 0 15,1-2 0-15,-1-4 8 0,1 3-8 0,-4 7 0 16,0-4 0-16,0-2 0 0,-3 5 0 0,-1 4 0 16,1 3 0-16,-4 3 0 0,0 0 0 0,0 0 0 15,0 0 0-15,0 9 0 0,3 1-8 0,-3 8 0 16,4-2 0-16,-4 3 0 0,0 9 8 0,0 0-8 0,3 4 8 16,-3 2-8-16,7 4 8 0,-3 0 0 0,-1 5 0 15,1 1 0-15,-1 3 8 0,1 4 0 0,0-4 0 0,-4 6 0 16,3 0 8-16,1-9 1 0,-8 9 1 0,4 1 0 15,0-7-3-15,0 3-1 0,-3-3 0 0,-1-3 0 16,0-7-6-16,1 4 0 0,-8-9-8 0,1 2 12 16,3-9 1-16,-4 0 0 0,-3-6 0 0,0 0 0 15,-4-10-1-15,4 1 0 0,-3-1 0 0,-1-9 0 16,0 0 2-16,4-3 0 0,-3-3 0 0,-1-7 0 16,4-3-14-16,3-2 0 0,-3-7 0 0,3-10 0 15,4 7-19-15,4-7 0 0,3-9 0 0,3 7 0 16,4-7-21-16,4 0-4 0,0 0 0 0,6 3-1 0,4-9 26 0,-3 6 6 15,3-9 1-15,8 0 0 0,-1 9 12 0,0-3 0 16,-3 3-10-16,-1 0 10 0,5 0 9 0,-1 6 7 16,0-5 0-16,-3 8 1 0,3-3-17 0,0 4 0 15,-3-4 0-15,0 13 0 0,-4-3 23 0,0 9 7 16,-4 0 2-16,1 4 0 0,-4 5-20 0,4 4-3 16,-4 6-1-16,0 6 0 0,0 10-8 0,0 3 0 15,0 0 0-15,1 9 0 0,-1 0 0 0,-4 6 0 16,1 1 0-16,3 9 0 0,-3 3 8 0,-4-3 2 15,-4 0 1-15,4 9 0 0,-7-6 3 0,4 3 1 16,-4-3 0-16,0-3 0 0,0 0 1 0,0 0 0 16,0 0 0-16,0-6 0 0,0-1-5 0,0-2-1 15,0-10 0-15,3 3 0 0,1-9-2 0,-1-4 0 16,-6 4 0-16,3-9 0 0,3-1 4 0,-3-9 0 16,0 0 0-16,0 0 0 0,0 0 15 0,4-3 3 15,-1-3 1-15,1-13 0 0,-4 0-8 0,3-6-2 0,-6-3 0 0,3-7 0 16,0-2-13-16,-4-7-8 0,1 0 10 0,3-3-10 15,-4-7 0-15,-3 1 8 0,7-6-8 0,-3 5 0 16,3 1 0-16,0 0 0 0,-4 6 0 0,8-7 0 16,-4 10 0-16,3 0 0 0,-3 1 0 0,4-4 0 15,3 12 0-15,0 1 0 0,0 2 0 0,0 7 0 16,4 0 0-16,-4 6 0 0,0 0 0 0,3 4 0 16,4 5 0-16,-3 7-8 0,3-3 8 0,0 6 0 15,4 9 0-15,-1 1 0 0,-6-1 0 0,3 1 0 16,0 8-10-16,-3 7 10 0,-4-6-8 0,-4 6 8 15,-3 4-12-15,0-4 4 0,-3 3 0 0,-4-3 0 0,0 0 8 16,-7-3 0-16,0 3 0 0,-1 0 0 0,1-6 0 0,0 0 0 16,0 0 0-16,-4-4 0 0,4-5-13 0,0 5-1 15,0-5 0-15,4-1 0 16,-1-6-106-16,0 4-20 0,8-7-5 0,3 0-754 16,0 0-150-16</inkml:trace>
  <inkml:trace contextRef="#ctx0" brushRef="#br0" timeOffset="2405.2979">19406 10998 2602 0,'0'0'57'0,"0"0"12"0,0 0 3 0,0 0 1 0,0 0-58 0,0 0-15 16,0 0 0-16,0 0 0 0,0 0 54 0,4 10 8 15,-4-1 2-15,3 7 0 0,-3 3-27 0,4-1-5 0,-4 8 0 0,0 2-1 16,0 0-8-16,0-3-2 0,3 3 0 0,-3-3 0 15,4 0-7-15,-1-6-2 0,1 6 0 0,3-3 0 16,-3 0 1-16,3 0 0 0,0-3 0 0,0 3 0 16,3 0 11-16,1-6 3 0,-4-1 0 0,7-2 0 15,-3-4-43-15,-1 1-9 16,4-1-2-16,0-3 0 0,1-6 27 0,-1 0 0 0,3 0 0 0,1 0 0 16,-4-6-56-16,0-3-7 0,-3-1-1 0,3 1-1254 15</inkml:trace>
  <inkml:trace contextRef="#ctx0" brushRef="#br0" timeOffset="2733.343">19403 10534 2188 0,'0'0'48'0,"-11"6"11"0,4-6 1 0,0 4 1 0,0 2-49 0,0 3-12 15,0-6 0-15,0 13 0 0,0-6 79 0,3 8 13 16,1-8 2-16,-1 5 1 0,4 1-60 0,0-3-12 16,0 2-3-16,0-2 0 0,4 3-20 0,3-7 0 15,-4 0 0-15,4 1 0 0,0-1 15 0,1-9-2 16,6 6 0-16,-4-2 0 0,1-4 11 0,-1 0 1 16,4-4 1-16,1-2 0 0,-5 3-10 0,1-6-3 15,-4-1 0-15,0-5 0 0,0 5 10 0,-4-6 1 0,-6-2 1 16,3 8 0-16,-7-9-25 0,3 10 0 0,1-7 0 0,-4-2 0 15,-4 8 27-15,4 4 0 0,-3-4 0 0,2 7 0 16,5 3-27 0,-4 0 0-16,0 0 0 0,0 3 0 15,0 4-68-15,0 2-18 0,0 1-4 0,3 8-738 0,1 1-147 0</inkml:trace>
  <inkml:trace contextRef="#ctx0" brushRef="#br0" timeOffset="3092.638">20066 10892 2358 0,'0'-19'52'0,"0"13"10"0,0-4 2 0,0 7 3 0,4-6-54 0,-4 2-13 16,0-2 0-16,0 0 0 0,0 9 108 0,-4-7 20 15,4 4 3-15,0 3 1 0,-7-6-96 0,0 6-18 16,0 0-4-16,-4 6-1 0,1-3 21 0,-1 10 4 15,-7-1 1-15,4 4 0 0,-3 3-31 0,3 6-8 16,-4-3 0-16,4 12 0 0,-4-8 8 0,4 8 0 16,-4-3 0-16,4 4 0 0,4-1 22 0,-1-5 5 15,1 5 1-15,3-6 0 0,3-3-36 0,4 4 0 16,-4-4 0-16,4-7 0 0,4 1 9 0,0 6-9 16,6-9 0-16,-3-3 9 0,4 2-1 0,3-5-8 15,0 5 12-15,7-5-4 16,0-7-29-16,0 3-7 0,4-3 0 0,3-3-1 15,4-3-117-15,0-3-23 0,0-3-5 0,-1-1-1 16,1-6-114-16,0 4-23 0,31-23-5 0,-20 1-1 0</inkml:trace>
  <inkml:trace contextRef="#ctx0" brushRef="#br0" timeOffset="4451.798">20465 11096 633 0,'7'-16'56'0,"-4"13"-44"0,4-7-12 0,-3 1 0 16,-1-7 260-16,1 10 51 0,-4-3 9 0,0-4 3 16,0 4-137-16,3-1-27 0,-3-2-6 0,0 9-1 15,0 3-32-15,0 0-6 0,0 0-2 0,0 0 0 16,0 0-70-16,0 0-14 0,-10 0-4 0,3 9 0 15,-4 0-24-15,1 1 0 0,-5 5 0 0,5-2 0 16,-8 9 31-16,4-3 1 0,0 0 0 0,0 6 0 16,0-3-41-16,0 3-8 0,3-7-2 0,1 8 0 15,2-8 19-15,1 7 12 0,0-12-1 0,4 9-1 0,-1-10-10 16,1 4 8-16,3-6-8 0,3-1 8 0,1-3 4 0,3-3 1 16,0 7 0-16,0-10 0 15,4 0-32-15,3-3-6 0,-4-4-2 0,8-2 0 0,-4 3 53 0,0-4 10 16,0-2 3-16,4-4 0 0,-4-3-28 0,-3 4-11 15,3-4 8-15,-4-6-8 0,1 6 0 0,-1-3 0 16,-3-3 0-16,4 0 0 0,-4 6 17 0,-3 0 5 16,-1 3 1-16,1-2 0 0,-1 8-5 0,-3-5-1 15,0 11 0-15,0 4 0 0,0 0-17 0,0 0 0 16,0 0 8-16,0 0-8 0,0 0 0 0,0 0 0 16,0 10 0-16,0-1 0 0,-3 7-16 0,-1 3-1 15,4 0 0-15,-3-1 0 0,-1 1 2 0,1 6 1 16,3-6 0-16,0 0 0 0,0 0 14 0,3-4 15 0,1 4-3 0,-1-3-1 15,1-4-11-15,3 4 0 16,3-7 0-16,1 1 0 0,0-1 0 0,3-9 0 0,3 7 0 0,1-7 8 16,0 0-8-16,-1-7 0 0,4 7 9 0,1-9-9 15,2-1 0-15,-3 1 0 0,4-10 0 0,-4 4 8 16,-3-4-8-16,0 0 0 0,-4-6 0 0,0 3 0 16,-4-3 0-16,1-3 0 0,0-4 0 0,-1-5-8 15,-3-1 16-15,4 4 4 0,-4-1 1 0,0-3 0 16,0-2-13-16,-4 2 0 0,8 3 0 0,-4 7 0 15,-3 0 0-15,-1 3 0 0,-3 9 0 0,4 7 0 16,-4-1-12-16,0 7 0 0,0 3 1 0,0 0 0 16,-4 3 11-16,1 13 0 0,-1 3 8 0,-3 6-8 15,0 0 0-15,0 3 0 0,-4 1 0 0,4 8-8 0,0 4 8 16,0-3 0-16,4-1 0 0,-1 7 0 0,1-3 0 0,3-3 0 16,3-4 0-16,1-3 0 0,-1 4 0 0,4-4 0 15,4-9 0-15,-1 3 0 0,4-6 0 0,1 0 8 16,2-3-8-16,4-7 0 0,-3 0 0 0,3-9 0 15,4 0 0-15,0 0-8 0,-1-3 8 0,-3-3 0 16,1-10 8-16,-1 4-8 0,0-7 0 0,-3-6 0 16,-1 0 0-16,1-10 0 0,-4 7 0 0,0-10 0 15,-3-2 0-15,-1 2 0 0,1 0 0 0,3-5 0 16,-7 5 0-16,4-3 0 0,-4 3 0 0,0 4 0 16,-4 6 0-16,1 3 0 0,-1 6 0 0,-3 0 0 15,0 3 0-15,4 7 0 0,-4 0 0 0,0 9 0 16,0 0 9-16,0 0-9 0,0 0 0 0,0 0 0 15,-7 9 0-15,3 7-12 0,-3 2 12 0,0 1-9 0,-3 6 9 16,2-3-8-16,5 3 8 0,-4 4 0 0,0 5 0 0,3 1 0 16,-3-1 0-16,4 1 0 0,-1-4 0 0,1 3-8 15,-1 1 8-15,4-1 0 0,0-12 0 0,4 10 0 16,-1-10 0-16,4 3 8 0,-3-6-8 0,3-4 8 16,3 4-8-16,1-10 0 0,0 1 0 0,3-1 0 15,0-9 0-15,3 7 9 0,-2-14-9 0,2 7 10 16,1-9-10-16,-4-1 10 0,4 1-10 0,-1 0 10 15,-3-7-10-15,4-3 0 0,-4 0 0 0,0-6 8 16,0-3-8-16,-3 3 0 0,3-3 0 0,-3 3 0 16,-1-4 0-16,-3 11 0 0,-3-7 0 0,-1 12 0 15,1-3 0-15,-4 7 0 0,3 0 0 0,-3 9 0 16,0 0 0-16,0 0 0 0,0 0 0 0,0 0 0 0,0 0-12 0,-7 9 3 16,7 10 0-16,0-4 0 0,-7 4 9 0,7 0 0 15,0 6-9-15,0-6 9 0,0 6 0 0,4-3 0 16,-4-6 0-16,7 9 0 0,3-13 0 0,1 4 0 15,-4 3 0-15,7-10 0 16,-3 1 0-16,6-1 0 0,1-3 0 0,3-6 0 0,-3 0 0 0,3 0 0 16,4 0 0-16,-4-6 0 15,-4-3-36-15,1-1-10 0,3 1-2 0,-3-10 0 0,-4 3 19 0,0 4 3 16,0-13 1-16,0 0 0 0,-3 3 7 0,0-10 2 16,-4 10 0-16,0-9 0 15,3 9-19-15,-3-3-3 0,-7 6-1 0,4 3 0 0,-4 7 47 0,3 0 10 16,-3 9 2-16,0 0 0 0,0 0-32 0,-7 6-7 15,0 6-1-15,0 4 0 0,0 3 20 0,4 9 0 16,-1-3 0-16,-3 13 0 0,0-4 8 0,0 10-8 0,3 0 0 16,4 3 9-16,-7-3 14 0,0 6 2 0,4 7 1 15,-1 5 0-15,1-2 19 0,-4 3 4 0,0-7 1 0,0 13 0 16,-1-6-3-16,5-7-1 0,-8 13 0 0,8-6 0 16,3-7-37-16,-4 4-9 0,1-4 0 0,-1-2 0 15,1-10 0-15,3 0 0 0,0-7 0 0,0-2 0 16,-7-7 53-16,0-3 9 0,7-6 2 0,-4-10 0 15,-7 4-47-15,4-4-9 0,0-6-8 0,0-3 12 16,-3-3 6-16,-1-3 2 0,-3-3 0 0,3-1 0 16,-3 1 14-16,0-7 3 0,-7-3 1 0,0-6 0 15,3 6-63-15,-3-9-13 0,3 3-2 16,1-3-1-16,3 3 14 0,0-10 3 0,3 7 1 0,7-7 0 0,-3 7 23 16,7 0 0-16,0 0 0 0,4-4 0 0,-1 4 0 0,5 0 0 15,6 3-11-15,3-3 11 0,-3-1-14 0,8-5 2 16,2 6 1-16,4-4 0 15,-3 4-26-15,0 3-6 0,0 3-1 0,3 3 0 16,0-3-131-16,-3 13-26 0</inkml:trace>
  <inkml:trace contextRef="#ctx0" brushRef="#br0" timeOffset="5435.848">23283 11149 2361 0,'0'-16'52'0,"0"13"10"0,4-3 2 0,-1-4 4 0,1 10-55 0,3-9-13 0,-4 9 0 0,5-6 0 16,-1 6 56-16,-4 6 9 0,-3-6 2 0,11 0 0 16,-4 9-9-16,0 1-2 0,0 5 0 0,0-2 0 15,0 3-3-15,4 2-1 0,-1 1 0 0,1-3 0 16,-4 3-27-16,3 0-5 0,1-4-2 0,3 4 0 15,0 0 13-15,-3-3 2 0,-1 2 1 0,1-2 0 16,3-3-21-16,-3-4-4 0,-4 7-1 0,0-7 0 16,0 1 4-16,-4-4 0 0,4 3 0 0,-7-9 0 15,0 0-12-15,0 0 8 0,11 3-8 0,-11-3 8 16,0 0 10-16,7-3 2 0,4-3 0 0,-4-3 0 16,0-1 6-16,0 1 2 0,0-7 0 0,-4-3 0 15,1-3-13-15,3-3-3 0,-7-3 0 0,3-3 0 0,1-7-12 0,-4-6 9 16,4 6-9-16,-1-5 8 0,-3-1-8 0,4 0 0 15,-4-3 0-15,0 6 0 0,3-6 0 16,-3 12 0-16,0-9 0 0,0 7 0 0,0 2 0 0,0 1 0 16,0 3 0-16,0-1 0 0,0 4 0 0,0 3 0 15,0-3 0-15,4 3 0 0,-1 6 0 0,1 0 0 16,-1 0 0-16,1 3 0 0,3 4 0 0,0-4 0 16,3 7 0-16,5-1 0 0,-5 1 0 0,11 0 0 15,4-1 0-15,3 4 0 0,7-4-10 0,1 4 10 16,3 3 0-16,6-3-9 0,1 3 9 0,4-4 0 15,-4 4 0-15,3-3 0 0,-3-3 0 0,-4 5 0 16,8-2 0-16,-1 3 0 0,-3-3 0 0,-4-4 0 16,0 4 0-16,1-3-8 0,-4-1 8 0,-4 7 0 15,-7-3 8-15,0-4-8 0,1 1 0 0,-5 0 0 0,1 2 0 16,-4-2 0-16,0 0 0 0,0-1 0 0,1 7 0 0,-5-3 0 16,-3-4 0-16,-3 10 0 0,-1-6 0 15,-2 6-8 1,-8 0-39-16,0 0-7 0,0 0-2 0,0 0-937 0,-4 6-188 0</inkml:trace>
  <inkml:trace contextRef="#ctx0" brushRef="#br0" timeOffset="6091.924">24038 10954 2516 0,'0'0'56'0,"0"0"11"0,0 0 2 0,0 0 1 0,0 0-56 0,0 0-14 16,0 0 0-16,0 0 0 0,0 0 48 0,0 0 6 16,4 16 2-16,3-3 0 0,0 2-39 0,-4 10-7 15,1-3-2-15,3 13 0 0,-3-4 13 0,3 1 3 16,-4 8 0-16,1-2 0 0,-1 0 18 0,1 2 4 15,-1-2 1-15,1 0 0 0,-4 6-24 0,3-4-5 16,1 1-1-16,-1 3 0 0,-3-10 19 0,0 4 3 16,4 3 1-16,-1-7 0 0,-3-2-23 0,4-7-4 15,-4 0-1-15,3-6 0 0,1 6-4 0,-4-13 0 0,4 4-8 16,-4-7 12-16,3 1-12 0,-3-10 8 0,0 0-8 0,0 0 0 16,0 0 40-16,0 0 1 0,0-10 1 0,0 1 0 15,0-7-24-15,-3-3-5 0,3 1-1 0,0-7 0 16,-4-10-12-16,0-3 9 0,1 4-9 0,-1-10 8 15,-3-3-8-15,4 3 0 0,-4 0 0 0,3-9 0 16,-3 6 0-16,0-6 0 0,0-1 0 0,0 1 0 16,3 6 0-16,1-3 0 0,-1 6 0 0,1 0 0 15,-1-3 0-15,4 9 0 0,0 4 0 0,0-1 0 16,0 7 8-16,4 0 0 0,-1 3 0 0,4 0 0 16,-3 6-8-16,3 3 0 0,0-3 0 0,0 10 0 15,4 0 0-15,-1 2 0 0,1 7 0 0,3 7 0 0,0-1 0 16,4 3-11-16,-1 4 3 0,1-4 0 15,0 7 8-15,-1 9 0 0,-3-6 0 0,1 0 0 16,-5-1 0-16,1 1 0 0,-4 6 0 0,0-6 0 0,0 6 0 16,-4 0 0-16,-6-3 0 0,-1 3 0 0,1-6 0 0,-8 0 0 15,4-3 0-15,-3 2 0 0,-1 1 0 0,-3-3 0 16,0 0 0-16,0-4 0 0,-4-2 0 0,0-1 0 16,1-3 0-16,-1-6 0 0,4 10 0 0,-4-10 0 15,-3 0 0-15,7 0 0 0,0-7-8 0,0 4 0 16,0 3 0-16,0-6 0 15,7 6-58-15,0 0-11 0,-4-9-3 0,7 9 0 16,4 0-182-16,0 0-37 0,18 0-7 0,-4-4-2 0</inkml:trace>
  <inkml:trace contextRef="#ctx0" brushRef="#br0" timeOffset="6295.134">25128 11161 2977 0,'0'0'65'0,"0"0"14"16,0 0 2-16,0 0 3 0,0 0-67 0,0 0-17 0,0 0 0 0,7-3 0 16,-7-6 64-16,0 9 10 0,0 0 2 0,0 0 0 15,0 0-53-15,0 0-11 0,0 0-1 0,0 0-980 16,0 0-196-16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1:03:23.623"/>
    </inkml:context>
    <inkml:brush xml:id="br0">
      <inkml:brushProperty name="width" value="0.05" units="cm"/>
      <inkml:brushProperty name="height" value="0.05" units="cm"/>
    </inkml:brush>
  </inkml:definitions>
  <inkml:trace contextRef="#ctx0" brushRef="#br0">357 414 456 0 0,'0'0'1523'0'0,"0"0"179"0"0,0 0 81 0 0,0 0-194 0 0,0 0-850 0 0,0 0-371 0 0,0 0-75 0 0,0 0-5 0 0,0 0 55 0 0,0 0 29 0 0,5-8 393 0 0,7 2-36 0 0,-11 5-614 0 0,0 1 1 0 0,1-1-1 0 0,-1 1 0 0 0,0-1 1 0 0,0 0-1 0 0,1 0 0 0 0,-1 0 1 0 0,0 0-1 0 0,0 0 1 0 0,0 0-116 0 0,6-6 414 0 0,-1 1 0 0 0,1 0 0 0 0,0 0 1 0 0,1 0-1 0 0,6-3-414 0 0,-5 3 333 0 0,0-1 1 0 0,0 0 0 0 0,2-3-334 0 0,58-49 1128 0 0,-44 40-824 0 0,-19 15-261 0 0,-1 0-1 0 0,0 0 1 0 0,1-1-1 0 0,-1 0 1 0 0,0 1-1 0 0,2-5-42 0 0,11-11 190 0 0,-15 17-128 0 0,0 0-1 0 0,0 0 1 0 0,0 0 0 0 0,-1 0 0 0 0,1 0 0 0 0,-1 0 0 0 0,0-1 0 0 0,0 1 0 0 0,0-1-1 0 0,-1 0-61 0 0,5-9 325 0 0,1 1-1 0 0,4-7-324 0 0,0-1 255 0 0,5-5 241 0 0,-12 20-327 0 0,-1 0 1 0 0,0-1-1 0 0,0 1 1 0 0,0-1-1 0 0,0-2-169 0 0,-2 3 75 0 0,0 3-68 0 0,-1 1 0 0 0,0 0 0 0 0,1 0 0 0 0,-1 0 0 0 0,1-1 0 0 0,-1 1 0 0 0,1 0 0 0 0,-1 0 0 0 0,1 0 0 0 0,0 0 0 0 0,0 0 0 0 0,-1 0 0 0 0,1 0 0 0 0,0 0 0 0 0,0 1 0 0 0,0-1 0 0 0,0 0 0 0 0,0 0 0 0 0,0 1 0 0 0,1-1-7 0 0,0-1 102 0 0,-2 2-11 0 0,0 0-10 0 0,0 0 2 0 0,0 2 10 0 0,4 21-75 0 0,-2-1 1 0 0,0 0-1 0 0,-2 1 0 0 0,0-1 0 0 0,-3 20-18 0 0,0 5 16 0 0,0 19 86 0 0,-1 48 137 0 0,5-30-141 0 0,1-8-36 0 0,-5 6-62 0 0,3-55-8 0 0,2 0-1 0 0,0 0 1 0 0,1-1-1 0 0,2 2 9 0 0,5 35 288 0 0,-9-50-219 0 0,0-7-12 0 0,0 0 0 0 0,0 0 0 0 0,-1 0 0 0 0,0 0-1 0 0,0 0 1 0 0,0 1 0 0 0,-1-1 0 0 0,0 0 0 0 0,0 0 0 0 0,0 0-57 0 0,-2 3 160 0 0,3-9-146 0 0,0 1 1 0 0,0-1-1 0 0,-1 0 1 0 0,1 1-1 0 0,0-1 1 0 0,0 1-1 0 0,0-1 1 0 0,0 1-1 0 0,-1-1 1 0 0,1 0-1 0 0,0 1 1 0 0,0-1 0 0 0,-1 0-1 0 0,1 1 1 0 0,0-1-1 0 0,-1 0 1 0 0,1 1-1 0 0,0-1 1 0 0,-1 0-1 0 0,1 0 1 0 0,-1 1-1 0 0,1-1 1 0 0,0 0-1 0 0,-1 0-14 0 0,-5 3 230 0 0,-1-1-1 0 0,1 0 1 0 0,-1 0 0 0 0,1-1-1 0 0,-1 1 1 0 0,0-1-1 0 0,0-1 1 0 0,1 0-1 0 0,-1 0 1 0 0,-6 0-230 0 0,-1-1 128 0 0,-24-2 185 0 0,30 1-273 0 0,-1 1 1 0 0,1 0 0 0 0,-1 1 0 0 0,1 0-1 0 0,-4 0-40 0 0,-157 13 12 0 0,128-3-12 0 0,34-9-16 0 0,6-1-62 0 0,12 3 21 0 0,-1 0 1 0 0,1-1-1 0 0,2 0 57 0 0,15-1 32 0 0,0-2 0 0 0,0-1 0 0 0,0-1 1 0 0,13-3-33 0 0,-16 2 7 0 0,124-23 219 0 0,-87 17 14 0 0,27-3 38 0 0,-68 10-280 0 0,-8 1-12 0 0,0 1-1 0 0,0 0 1 0 0,1 1 0 0 0,-1 1-1 0 0,0 0 1 0 0,0 0 14 0 0,5 1-1108 0 0,0-1 1 0 0,14 0 1107 0 0,-27-1-983 0 0,-4 0-1747 0 0,-1 0-4773 0 0</inkml:trace>
  <inkml:trace contextRef="#ctx0" brushRef="#br0" timeOffset="956.406">295 2852 9672 0 0,'-13'-8'1032'0'0,"8"4"-428"0"0,1 1 0 0 0,0 0 0 0 0,0-1 0 0 0,-3-3-604 0 0,-7-7 1228 0 0,14 14-1206 0 0,-1 0 0 0 0,1 0 0 0 0,0-1-1 0 0,0 1 1 0 0,-1 0 0 0 0,1 0 0 0 0,0 0 0 0 0,0-1 0 0 0,0 1 0 0 0,-1 0 0 0 0,1 0 0 0 0,0-1 0 0 0,0 1 0 0 0,0 0 0 0 0,0-1 0 0 0,-1 1 0 0 0,1 0 0 0 0,0 0 0 0 0,0-1 0 0 0,0 1 0 0 0,0 0 0 0 0,0-1 0 0 0,0 1 0 0 0,0 0 0 0 0,0-1 0 0 0,0 1 0 0 0,0 0 0 0 0,0-1 0 0 0,0 1 0 0 0,0 0 0 0 0,0 0 0 0 0,0-1 0 0 0,0 1 0 0 0,1 0 0 0 0,-1-1 0 0 0,0 1 0 0 0,0 0 0 0 0,0-1-22 0 0,1 1 21 0 0,-1-1 0 0 0,0 1 0 0 0,0-1 0 0 0,0 1 1 0 0,1-1-1 0 0,-1 1 0 0 0,0-1 0 0 0,0 0 0 0 0,0 1 0 0 0,0-1 0 0 0,0 1 0 0 0,0-1 0 0 0,0 0 1 0 0,0 1-1 0 0,0-1 0 0 0,0 0-21 0 0,-1-2 68 0 0,1 0 0 0 0,0 0-1 0 0,0 0 1 0 0,0 0 0 0 0,0-1 0 0 0,1 1 0 0 0,-1 0 0 0 0,1 0 0 0 0,0 0-1 0 0,-1 0 1 0 0,1 0 0 0 0,1 0 0 0 0,0-2-68 0 0,24-40 494 0 0,-15 27-136 0 0,-1 4 15 0 0,0 0 0 0 0,1 0 0 0 0,0 1 0 0 0,1 1 0 0 0,3-2-373 0 0,18-18 991 0 0,-29 27-795 0 0,1 0 0 0 0,1 1 0 0 0,-1 0 0 0 0,1 0 0 0 0,-1 0 0 0 0,5-1-196 0 0,14-11 820 0 0,-21 13-729 0 0,1 1-1 0 0,-1-1 0 0 0,1 1 0 0 0,0 0 0 0 0,-1 0 1 0 0,1 1-1 0 0,0-1 0 0 0,0 1 0 0 0,1-1-90 0 0,2 1 29 0 0,2-1 28 0 0,0 0 0 0 0,0 0 0 0 0,0 1 0 0 0,1 1 0 0 0,1 0-57 0 0,-8 0 9 0 0,0 0 0 0 0,0 1 0 0 0,0-1 0 0 0,0 1-1 0 0,0 0 1 0 0,0 0 0 0 0,0 0 0 0 0,0 1 0 0 0,0-1 0 0 0,0 1-1 0 0,-1-1 1 0 0,1 1 0 0 0,-1 0 0 0 0,1 0 0 0 0,-1 0-1 0 0,0 0 1 0 0,1 1-9 0 0,-3-3 0 0 0,6 5 0 0 0,-1 0 0 0 0,-1 0 0 0 0,1 1 0 0 0,-1-1 0 0 0,0 1 0 0 0,0 0 0 0 0,-1 0 0 0 0,1 0 0 0 0,-1 1 0 0 0,-1-1 0 0 0,1 1 0 0 0,-1 1 0 0 0,1 4-11 0 0,0-4-20 0 0,-1 0 0 0 0,0 0 1 0 0,-1 1-1 0 0,0-1 0 0 0,0 0 0 0 0,-1 0 1 0 0,0 1-1 0 0,-1 7 31 0 0,-3 8 103 0 0,-1 0 0 0 0,-2 0 0 0 0,0 0 0 0 0,-1-1 0 0 0,-10 18-103 0 0,-1-2 151 0 0,-2-2 0 0 0,-25 34-151 0 0,12-21 167 0 0,-3-2-1 0 0,-1-1 0 0 0,-3-3 1 0 0,-1-1-1 0 0,-6 1-166 0 0,29-25 92 0 0,14-14-63 0 0,0 0 0 0 0,-1 0 0 0 0,1 0 0 0 0,-2 0-29 0 0,5-4 10 0 0,0 1 1 0 0,0-1-1 0 0,0 0 0 0 0,-1 0 0 0 0,1 0 1 0 0,0 0-1 0 0,-1 0 0 0 0,1 0 0 0 0,0 0 0 0 0,-1-1 1 0 0,1 0-1 0 0,-2 1-10 0 0,3-1 59 0 0,1 0 31 0 0,0 0 6 0 0,0 0 0 0 0,0 0-5 0 0,0 0-16 0 0,0 0 10 0 0,0 0-10 0 0,0 0 15 0 0,0 0 6 0 0,0 0 0 0 0,2-1-16 0 0,29-6-64 0 0,16 0-16 0 0,-41 6 0 0 0,0 1 0 0 0,0 0 0 0 0,1 1 0 0 0,3 0 0 0 0,24 1 0 0 0,158-14 70 0 0,33-3 34 0 0,-180 10-55 0 0,13-1 151 0 0,0-2 1 0 0,3-4-201 0 0,-18 3 156 0 0,-24 6-24 0 0,-1-1-1 0 0,1-1 0 0 0,-1 0 0 0 0,-1-2 0 0 0,1 0 0 0 0,5-4-131 0 0,-15 7 130 0 0,-4 2-44 0 0,-10-3-562 0 0,5 5 365 0 0,0 0 0 0 0,1 0 0 0 0,-1 0 0 0 0,0-1 0 0 0,0 1 0 0 0,0 0 0 0 0,0 0-1 0 0,1 0 1 0 0,-1 0 0 0 0,0 1 0 0 0,0-1 0 0 0,0 0 0 0 0,1 0 0 0 0,-1 0 0 0 0,0 1 0 0 0,0-1 0 0 0,1 0 0 0 0,-1 1 0 0 0,0-1 111 0 0,-10 6-6909 0 0,-2 4-1042 0 0</inkml:trace>
  <inkml:trace contextRef="#ctx0" brushRef="#br0" timeOffset="2137.17">396 5284 11056 0 0,'-3'-15'1180'0'0,"3"12"-1069"0"0,-1 0 1 0 0,1 0-1 0 0,-1 0 1 0 0,1 1-1 0 0,0-1 1 0 0,1 0-1 0 0,-1 0 0 0 0,0 0 1 0 0,1 0-1 0 0,-1 0 1 0 0,1 0-1 0 0,0 1 1 0 0,0-1-1 0 0,0 0 1 0 0,0 0-1 0 0,1 1 1 0 0,-1-1-1 0 0,2 0-111 0 0,1-3 78 0 0,1 1 1 0 0,-1 0-1 0 0,1 1 0 0 0,0-1 0 0 0,1 1 0 0 0,1-1-78 0 0,-3 2 209 0 0,21-13 381 0 0,-1 1 0 0 0,2 2-1 0 0,-1 0 1 0 0,5 0-590 0 0,21-10 800 0 0,-42 19-698 0 0,1 0-1 0 0,0 1 0 0 0,0 0 1 0 0,0 0-1 0 0,0 1 0 0 0,0 0 1 0 0,1 1-1 0 0,-1 0 0 0 0,0 1 1 0 0,4 0-102 0 0,-9 1 1 0 0,-1 0 0 0 0,0 0 1 0 0,1 0-1 0 0,-1 0 0 0 0,0 0 1 0 0,0 1-1 0 0,0 0 0 0 0,0 0 1 0 0,0 0-1 0 0,0 0 0 0 0,0 1 1 0 0,-1 0-1 0 0,1-1 0 0 0,1 4-1 0 0,0-1 3 0 0,-1 0-1 0 0,0 0 0 0 0,0 1 0 0 0,0-1 1 0 0,-1 1-1 0 0,0 0 0 0 0,0 0 0 0 0,0 0 1 0 0,0 3-3 0 0,1 6 21 0 0,0 1 1 0 0,-1 0-1 0 0,-1 0 1 0 0,0 0-1 0 0,-1 0 1 0 0,0 0-1 0 0,-3 15-21 0 0,-1-9 88 0 0,0 0 0 0 0,-2-1 0 0 0,-1 1-1 0 0,0-1 1 0 0,-2 0 0 0 0,0 0 0 0 0,-2-1 0 0 0,0 0-1 0 0,-1-1 1 0 0,-1 0 0 0 0,-1-1 0 0 0,0 0 0 0 0,-1-1 0 0 0,-1 0-1 0 0,-9 6-87 0 0,12-13 224 0 0,0-2 0 0 0,-1 1-1 0 0,1-2 1 0 0,-2 0-1 0 0,1 0 1 0 0,-1-1 0 0 0,-12 3-224 0 0,-17 2 986 0 0,39-10-872 0 0,1-1 0 0 0,-1 1-1 0 0,0-1 1 0 0,0 0 0 0 0,1 0 0 0 0,-1-1 0 0 0,0 1 0 0 0,0-1 0 0 0,1 1 0 0 0,-3-2-114 0 0,-2-1 351 0 0,-10-4 232 0 0,18 7-561 0 0,-1 0-1 0 0,0-1 0 0 0,1 1 0 0 0,-1 0 0 0 0,1-1 0 0 0,-1 1 1 0 0,1-1-1 0 0,-1 1 0 0 0,1-1 0 0 0,-1 0 0 0 0,1 1 0 0 0,0-1 1 0 0,-1 1-1 0 0,1-1 0 0 0,0 0 0 0 0,-1 1 0 0 0,1-1 0 0 0,0 0 1 0 0,0 1-1 0 0,0-1 0 0 0,-1 0 0 0 0,1 1 0 0 0,0-2-21 0 0,0-6 66 0 0,0 7-53 0 0,0 0 1 0 0,-1-1-1 0 0,1 1 1 0 0,0 0-1 0 0,0-1 1 0 0,1 1-1 0 0,-1 0 1 0 0,0 0-1 0 0,0-1 1 0 0,1 1-1 0 0,-1 0 0 0 0,0 0 1 0 0,1 0-1 0 0,-1-1 1 0 0,1 1-1 0 0,0 0 1 0 0,-1 0-1 0 0,1 0 1 0 0,0 0-1 0 0,0 0 1 0 0,0 0-1 0 0,-1 0 1 0 0,1 0-1 0 0,0 1 1 0 0,0-1-1 0 0,1 0-13 0 0,3-3-9 0 0,0 0 0 0 0,0 1 0 0 0,1-1 0 0 0,-1 1 1 0 0,1 1-1 0 0,0-1 0 0 0,0 1 0 0 0,0 0 0 0 0,0 0 0 0 0,0 0 0 0 0,1 1 0 0 0,-1 0 0 0 0,0 1 0 0 0,2-1 9 0 0,1 1-30 0 0,1 1-1 0 0,-1 0 1 0 0,0 0-1 0 0,0 1 0 0 0,-1 0 1 0 0,1 0-1 0 0,0 1 1 0 0,-1 0-1 0 0,6 3 31 0 0,-2 0-31 0 0,0 1 1 0 0,0 0-1 0 0,-1 0 0 0 0,0 1 0 0 0,-1 1 1 0 0,0 0-1 0 0,0 0 0 0 0,-1 1 0 0 0,0 0 1 0 0,-1 0-1 0 0,0 1 0 0 0,0 0 0 0 0,3 8 31 0 0,-9-14-3 0 0,1 0-1 0 0,-1 1 1 0 0,0 0-1 0 0,0 0 1 0 0,-1 0 0 0 0,0-1-1 0 0,0 1 1 0 0,0 0-1 0 0,-1 0 1 0 0,1 1-1 0 0,-1-1 1 0 0,-1 0-1 0 0,0 2 4 0 0,-1 2 87 0 0,0-1-1 0 0,-1 0 1 0 0,0 1-1 0 0,-1-1 0 0 0,0 0 1 0 0,0-1-1 0 0,-5 9-86 0 0,2-7 29 0 0,0 1 1 0 0,-1-1-1 0 0,0 0 0 0 0,-1 0 0 0 0,0-1 0 0 0,0 0 0 0 0,-1-1 0 0 0,0 0 1 0 0,0-1-1 0 0,-1 0 0 0 0,0 0 0 0 0,0-1 0 0 0,-7 2-29 0 0,0-1 73 0 0,-1-1-1 0 0,0 0 1 0 0,0-1 0 0 0,0-2-1 0 0,0 1 1 0 0,-1-2 0 0 0,0-1-1 0 0,-8-1-72 0 0,-2 1 205 0 0,0-2-1 0 0,0-1 1 0 0,0-2-1 0 0,1-1 1 0 0,-21-6-205 0 0,19 3 133 0 0,15 4-51 0 0,0-1 1 0 0,1 0-1 0 0,0 0 0 0 0,-2-3-82 0 0,-12-4 32 0 0,23 11-25 0 0,1-1-1 0 0,0 0 0 0 0,0 0 0 0 0,0-1 1 0 0,0 0-1 0 0,0 1 0 0 0,0-1 0 0 0,1-1 0 0 0,0 1 1 0 0,-1-1-1 0 0,1 0 0 0 0,-1-1-6 0 0,4 3-70 0 0,-1 1 0 0 0,1-1 0 0 0,-1 1 1 0 0,1 0-1 0 0,-1-1 0 0 0,0 1 0 0 0,1 0 0 0 0,-1 0 0 0 0,0 0 0 0 0,0 0 0 0 0,0 0 70 0 0,-3-1-232 0 0,4 2-312 0 0,1 0-199 0 0,0 0-807 0 0,2 2-356 0 0,9 9-70 0 0</inkml:trace>
  <inkml:trace contextRef="#ctx0" brushRef="#br0" timeOffset="3379.22">529 6817 14280 0 0,'0'0'654'0'0,"0"0"-11"0"0,-1-1-414 0 0,-2-4-83 0 0,2 3 472 0 0,1 2 201 0 0,0 0 39 0 0,0 0-96 0 0,0 0-432 0 0,0 0-187 0 0,0 0-42 0 0,0 0 1 0 0,7 11 156 0 0,-4-7-182 0 0,-1 0-1 0 0,-1-1 0 0 0,1 1 1 0 0,0 0-1 0 0,-1 0 0 0 0,0 1 1 0 0,0-1-1 0 0,0 0 0 0 0,-1 0 1 0 0,1 1-1 0 0,-1-1 0 0 0,0 0 0 0 0,0 0 1 0 0,-1 1-1 0 0,1 1-75 0 0,-3 10 406 0 0,-1 0 0 0 0,0 0 0 0 0,-4 7-406 0 0,1 2 387 0 0,1-10-145 0 0,1 0 0 0 0,-2 0 0 0 0,1 0 0 0 0,-9 10-242 0 0,-38 55 739 0 0,19-30-334 0 0,-17 23 500 0 0,-12 7-905 0 0,62-78 8 0 0,-15 16 138 0 0,-1 0 0 0 0,-4 2-146 0 0,9-9 81 0 0,1 1 0 0 0,-1 0 0 0 0,2 0 0 0 0,-9 14-81 0 0,11-14 49 0 0,-1 0-1 0 0,-1 0 0 0 0,-3 2-48 0 0,3-3 46 0 0,0 1 1 0 0,-5 9-47 0 0,12-18 1 0 0,1 1 0 0 0,-1-1 0 0 0,0 0 0 0 0,0 0 0 0 0,-1 0 0 0 0,1-1 0 0 0,0 1 0 0 0,-1-1 0 0 0,-1 1-1 0 0,-12 9 13 0 0,14-6 51 0 0,2-3-54 0 0,-16 6 54 0 0,4-1 28 0 0,15-6-59 0 0,10-1-20 0 0,49 0-31 0 0,-9 1-28 0 0,11-4 46 0 0,55 0 0 0 0,-8 1 0 0 0,-91 0 0 0 0,87-7 0 0 0,-49 2 0 0 0,-23 3 0 0 0,26-5 0 0 0,-9-1 1 0 0,-15 3 55 0 0,0-2-1 0 0,7-3-55 0 0,-28 7 55 0 0,-10 2-53 0 0,1 1 0 0 0,-1-1-1 0 0,1 0 1 0 0,-1-1 0 0 0,0 1 0 0 0,2-2-2 0 0,-5 3 14 0 0,1-1 1 0 0,-1 1 0 0 0,0-1-1 0 0,0 0 1 0 0,0 0 0 0 0,0 0-1 0 0,-1 0 1 0 0,1 0 0 0 0,0 0-1 0 0,-1 0 1 0 0,0 0 0 0 0,1-1-1 0 0,-1 1 1 0 0,0 0 0 0 0,0-1-1 0 0,0 1 1 0 0,0-1 0 0 0,-1 1-1 0 0,1-1 1 0 0,-1 0 0 0 0,0 1-1 0 0,1-1 1 0 0,-1 1-1 0 0,0-1 1 0 0,-1 0-15 0 0,1-7 32 0 0,-1 1-1 0 0,0 0 1 0 0,0 0 0 0 0,-1 1-1 0 0,0-1 1 0 0,-1 0 0 0 0,0 0-32 0 0,-7-16 124 0 0,-10-17-124 0 0,19 41 2 0 0,-8-15 73 0 0,-2 1 1 0 0,0 0-1 0 0,-1 0 0 0 0,0 1 0 0 0,-1 0 0 0 0,-8-6-75 0 0,5 5 25 0 0,10 9-27 0 0,0 0 0 0 0,-1 1 0 0 0,0 0 0 0 0,0 0 1 0 0,-1 0-1 0 0,1 1 0 0 0,-1 1 0 0 0,0-1 0 0 0,-6-1 2 0 0,13 5-5 0 0,0 0 0 0 0,0 0 1 0 0,0 0-1 0 0,0 0 0 0 0,0 0 0 0 0,0 1 1 0 0,0-1-1 0 0,0 0 0 0 0,1 0 1 0 0,-1 1-1 0 0,0-1 0 0 0,0 1 0 0 0,0-1 1 0 0,0 1-1 0 0,0-1 0 0 0,1 1 0 0 0,-1-1 1 0 0,0 1-1 0 0,0 0 0 0 0,1-1 1 0 0,-1 1-1 0 0,0 0 0 0 0,1 0 0 0 0,-1 0 1 0 0,1-1-1 0 0,-1 1 0 0 0,1 0 0 0 0,-1 1 5 0 0,-1 1 32 0 0,0 2-1 0 0,0-1 1 0 0,0 0 0 0 0,0 0-1 0 0,0 3-31 0 0,-2 11-129 0 0,2-1-1 0 0,0 1 1 0 0,1 5 129 0 0,-1 3-93 0 0,0 28 254 0 0,3 0 0 0 0,2 4-161 0 0,1 48 175 0 0,4 145-359 0 0,0-56 576 0 0,-5-113-99 0 0,5 11-293 0 0,-2-20 71 0 0,-1 5 49 0 0,-6-68 163 0 0,-1-1-1051 0 0,1 5-2923 0 0,1-14-5312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1:02:48.812"/>
    </inkml:context>
    <inkml:brush xml:id="br0">
      <inkml:brushProperty name="width" value="0.05" units="cm"/>
      <inkml:brushProperty name="height" value="0.05" units="cm"/>
    </inkml:brush>
  </inkml:definitions>
  <inkml:trace contextRef="#ctx0" brushRef="#br0">1 0 7832 0 0,'0'0'602'0'0,"0"0"-295"0"0,0 0 230 0 0,0 0 139 0 0,0 0 27 0 0,0 0-91 0 0,1 2-413 0 0,57 48 1478 0 0,-22-16 295 0 0,-1 2 1 0 0,1 3-1973 0 0,9 12 681 0 0,-16-18-410 0 0,-16-16-76 0 0,1-1 1 0 0,1-1-196 0 0,23 24 790 0 0,-2 2 0 0 0,14 23-790 0 0,27 30 570 0 0,-47-59-355 0 0,-10-10 378 0 0,22 19-593 0 0,23 23 625 0 0,-33-32-90 0 0,4 1-535 0 0,88 80 743 0 0,97 88 185 0 0,-212-196-911 0 0,284 265 990 0 0,-60-76-238 0 0,-178-146-336 0 0,35 42-433 0 0,45 62 140 0 0,-99-113-51 0 0,102 107 26 0 0,-102-111-124 0 0,-3-1 8 0 0,-21-22 30 0 0,1-1-1 0 0,0-1 0 0 0,15 12-28 0 0,-7-8 37 0 0,4 1 19 0 0,-2 1-1 0 0,12 13-55 0 0,-2-1 153 0 0,28 21-153 0 0,-23-21 335 0 0,14 16-335 0 0,-6-5 428 0 0,2-2 0 0 0,6 2-428 0 0,-43-31 89 0 0,-9-9-85 0 0,-1 0 0 0 0,1 0 0 0 0,-1 0 1 0 0,1-1-1 0 0,0 1 0 0 0,0-1 0 0 0,0 1 0 0 0,0-1 0 0 0,0 0 1 0 0,0 0-1 0 0,0 0 0 0 0,1 1-4 0 0,-2-2 58 0 0,-1 0 28 0 0,0 0-17 0 0,0 0-189 0 0,0 0-773 0 0,0-4-334 0 0</inkml:trace>
  <inkml:trace contextRef="#ctx0" brushRef="#br0" timeOffset="1443.252">2770 2566 2760 0 0,'-4'0'360'0'0,"3"0"471"0"0,1 0 206 0 0,0 0 40 0 0,0 0-85 0 0,0 0-395 0 0,0 0-169 0 0,1 0-38 0 0,184 4 3376 0 0,69-12-1628 0 0,-61 1-665 0 0,461-36 1773 0 0,-222 26-2181 0 0,-189 10-755 0 0,203-2 65 0 0,-326 8-269 0 0,628-12 778 0 0,-569 13-778 0 0,34 0-4 0 0,25-5-34 0 0,75-3 70 0 0,794-33 750 0 0,-249-2 893 0 0,-677 30-1538 0 0,1030-56-485 0 0,-1125 66 165 0 0,1191-32 1994 0 0,1 17-1709 0 0,-752 10-208 0 0,329-3 0 0 0,-532 17 107 0 0,-1 0 16 0 0,74 1-113 0 0,-186-2-10 0 0,17 2-4 0 0,157 1 481 0 0,510-10 34 0 0,-399-3-444 0 0,-296 4-12 0 0,77-2 36 0 0,144-6-84 0 0,141-7 89 0 0,-41-2 165 0 0,-352 14-169 0 0,790-19 167 0 0,-723 18-261 0 0,175-6 140 0 0,-11 1 87 0 0,10 0-309 0 0,-8 3 522 0 0,-153 4-257 0 0,161-3-117 0 0,-220 3-48 0 0,238-8 40 0 0,-89-2-3 0 0,-246 9-40 0 0,80-6 78 0 0,22-1-22 0 0,-83 6-86 0 0,53 1-1065 0 0,-88 4-2602 0 0,-48 0-5662 0 0</inkml:trace>
  <inkml:trace contextRef="#ctx0" brushRef="#br0" timeOffset="3210.997">2616 2594 3224 0 0,'0'0'199'0'0,"0"0"-375"0"0,0 0-162 0 0,0 0-28 0 0,0 0 155 0 0,0 0 688 0 0,1 2 305 0 0,1 2-166 0 0,9 11 383 0 0,-1-8 2836 0 0,-9-7-3755 0 0,0 0 1 0 0,0 1-1 0 0,0-1 0 0 0,-1 0 0 0 0,1 1 1 0 0,0-1-1 0 0,0 0 0 0 0,-1 1 1 0 0,1-1-1 0 0,0 1 0 0 0,-1-1 0 0 0,1 1 1 0 0,0-1-1 0 0,-1 1 0 0 0,1-1 1 0 0,-1 1-1 0 0,1 0 0 0 0,-1-1 0 0 0,1 2-80 0 0,0-1 722 0 0,-1-1-639 0 0,0 1 0 0 0,1-1 0 0 0,-1 1 0 0 0,0-1 1 0 0,1 1-1 0 0,-1-1 0 0 0,0 1 0 0 0,0-1 0 0 0,0 1 0 0 0,1-1 1 0 0,-1 1-1 0 0,0-1 0 0 0,0 1 0 0 0,0-1 0 0 0,0 1 1 0 0,0-1-1 0 0,0 1 0 0 0,0-1 0 0 0,0 1 0 0 0,0-1 0 0 0,0 1 1 0 0,0 0-1 0 0,0-1 0 0 0,0 1 0 0 0,-1-1 0 0 0,1 1 1 0 0,0-1-1 0 0,0 1 0 0 0,0-1-83 0 0,-6 20 1120 0 0,0-3-474 0 0,-5 12 293 0 0,9-25-826 0 0,0 0 0 0 0,1 0 1 0 0,0 1-1 0 0,0-1 0 0 0,0 0 0 0 0,0 1 1 0 0,0 2-114 0 0,-3 15 360 0 0,3-15-260 0 0,1 1 1 0 0,-1 0-1 0 0,1-1 0 0 0,1 1 1 0 0,-1 0-1 0 0,1-1 0 0 0,1 1 0 0 0,0 0-100 0 0,2 20 271 0 0,4 17 109 0 0,-5-33-272 0 0,-1 1 0 0 0,0 0 0 0 0,0 8-108 0 0,-1 16 408 0 0,4 22-408 0 0,-3-22 233 0 0,-1 1 0 0 0,-2 7-233 0 0,-1 14 262 0 0,1-21 216 0 0,-4 17-478 0 0,1-17 690 0 0,1 19-690 0 0,0 14 342 0 0,1-33-225 0 0,2 27-117 0 0,0-22 213 0 0,-1 10-213 0 0,-1-21 192 0 0,2-1-1 0 0,1 1 0 0 0,2 6-191 0 0,40 240 922 0 0,-28-160-347 0 0,-2 62-575 0 0,-5-53 273 0 0,-7-69 104 0 0,-4 48-377 0 0,0 0 247 0 0,-7 189 243 0 0,10-242-406 0 0,-1-1 62 0 0,2 0 1 0 0,5 18-147 0 0,-2-27 53 0 0,-2-1 1 0 0,-1 1-1 0 0,-3 8-53 0 0,3 39 69 0 0,1-43-2 0 0,-2 0-67 0 0,-10 249 153 0 0,0-174-91 0 0,-1 6 40 0 0,8-90-14 0 0,-8 35-88 0 0,0 6 88 0 0,5-10-33 0 0,-6 46 21 0 0,-2 19 95 0 0,3 70-171 0 0,10-164 24 0 0,2 100 40 0 0,2-42-43 0 0,6 89 0 0 0,-1 0-65 0 0,1 4 349 0 0,-8-81-241 0 0,-2 88 80 0 0,2-124 35 0 0,7 54-179 0 0,0 37 184 0 0,-6-128-115 0 0,3 16-69 0 0,1 25 75 0 0,10 144 56 0 0,-5-90-78 0 0,-1-32-54 0 0,1 31 55 0 0,-7-68 10 0 0,11 49-64 0 0,-11-76 46 0 0,-1 22-46 0 0,-1-19 40 0 0,3 11-40 0 0,38 250 170 0 0,-42-290-167 0 0,11 83 77 0 0,-2 39-80 0 0,6 151 132 0 0,-13-234-121 0 0,0 2-5 0 0,-2 1 0 0 0,-4 15-6 0 0,0 44 53 0 0,0-8 0 0 0,0-56 9 0 0,2-1-1 0 0,3 25-61 0 0,0-22 105 0 0,-2 4-105 0 0,-1-4 87 0 0,4 7-87 0 0,-1-27 41 0 0,5 98 65 0 0,-6-97-71 0 0,2 0 1 0 0,3 13-36 0 0,-1-13 38 0 0,-2 0-1 0 0,-1 14-37 0 0,-2-1 24 0 0,-1 15 27 0 0,4 0-51 0 0,-2-9 38 0 0,-3 43-38 0 0,0 20 26 0 0,2-80-5 0 0,-1 0 1 0 0,-1 0-1 0 0,-5 25-21 0 0,4-34 16 0 0,1 1-1 0 0,2-1 1 0 0,0 1-1 0 0,2 2-15 0 0,0 9 22 0 0,-3 12-22 0 0,-6 60 70 0 0,-3 64 4 0 0,11-150-46 0 0,1 0 0 0 0,1 3-28 0 0,0-3 8 0 0,-1 0 0 0 0,-1 3-8 0 0,-1 2 38 0 0,2 1 0 0 0,0-1-1 0 0,5 20-37 0 0,4 21 113 0 0,0 32-113 0 0,-2-15 34 0 0,-6-38-8 0 0,-2-29-10 0 0,0-1-1 0 0,1 1 0 0 0,1 1-15 0 0,2 3 7 0 0,-3-12 6 0 0,1 1 1 0 0,-1 0-1 0 0,-1 0 0 0 0,0 6-13 0 0,-1-14 1 0 0,0 8 2 0 0,0 1-1 0 0,0-1 1 0 0,1 0 0 0 0,0 1 0 0 0,1-1-1 0 0,0 0 1 0 0,1 0 0 0 0,3 9-3 0 0,-3-12 7 0 0,-1 0 1 0 0,0 0 0 0 0,0 0-1 0 0,-1 1 1 0 0,0-1-1 0 0,0 1 1 0 0,0 6-8 0 0,0-3 6 0 0,0-1 0 0 0,0 0 0 0 0,1 1 1 0 0,1-1-1 0 0,0 0 0 0 0,0 0 0 0 0,1 0 0 0 0,1-1 0 0 0,-1 1 0 0 0,3 2-6 0 0,1 4 3 0 0,-5-8-3 0 0,0 1 0 0 0,0 0 0 0 0,-1 0 0 0 0,1 3 0 0 0,-1-2 0 0 0,1 0 0 0 0,-1 0 0 0 0,3 2 0 0 0,4 8 0 0 0,-5-13 0 0 0,-1 1 0 0 0,0-1 0 0 0,0 0 0 0 0,-1 1 0 0 0,0-1 0 0 0,0 1 0 0 0,0 7 0 0 0,0 7 0 0 0,2 1 0 0 0,1-1 0 0 0,0 0 0 0 0,9 21 0 0 0,-9-28 11 0 0,-1 0-1 0 0,0 1 1 0 0,-1-1 0 0 0,-1 1-1 0 0,0 0 1 0 0,-1 12-11 0 0,-1-24 0 0 0,1 1 0 0 0,0-1 0 0 0,-1 0 0 0 0,2 0 0 0 0,0 4 0 0 0,-1-5 0 0 0,0 0 0 0 0,0 0 0 0 0,0 1 0 0 0,-1-1 0 0 0,1 0 0 0 0,-1 1 0 0 0,0-1 0 0 0,0 3 0 0 0,-2 6 0 0 0,1-9 0 0 0,1 1 0 0 0,-1 0 0 0 0,1 0 0 0 0,0 0 0 0 0,0 0 0 0 0,0 0 0 0 0,1 0 0 0 0,-1 0 0 0 0,1 2 0 0 0,0 0-7 0 0,0 0 0 0 0,-1 0-1 0 0,0 1 1 0 0,0-1 0 0 0,0 0 0 0 0,-1 0 0 0 0,0 0 0 0 0,-1 3 7 0 0,1-2-48 0 0,0-6-14 0 0,1 0 1 0 0,0-1 0 0 0,0 1 0 0 0,0 0-1 0 0,0 0 1 0 0,0 0 0 0 0,0-1-1 0 0,0 1 1 0 0,0 0 0 0 0,0 0 0 0 0,1-1-1 0 0,-1 1 1 0 0,0 0 0 0 0,0 0-1 0 0,1-1 1 0 0,-1 1 0 0 0,0 0 0 0 0,1 0-1 0 0,-1-1 1 0 0,1 1 0 0 0,-1-1 0 0 0,1 1-1 0 0,-1 0 1 0 0,1-1 0 0 0,0 1-1 0 0,-1-1 1 0 0,1 1 61 0 0,9 6-1768 0 0</inkml:trace>
  <inkml:trace contextRef="#ctx0" brushRef="#br0" timeOffset="6960.4">2595 4437 7688 0 0,'0'0'349'0'0,"1"0"-2"0"0,1-1-270 0 0,0 0 0 0 0,-1 0 0 0 0,1 0 0 0 0,0 1 0 0 0,0-1 0 0 0,0 1 0 0 0,0-1 0 0 0,0 1 0 0 0,0 0 0 0 0,2 0-77 0 0,-1 0 232 0 0,-1 0 246 0 0,10 4 1588 0 0,1-1-1952 0 0,7 2 442 0 0,-1 0 1 0 0,0-2 0 0 0,1 0-1 0 0,19 0-556 0 0,196 5 3699 0 0,33 15-3699 0 0,-255-22 54 0 0,117 7 360 0 0,-73-5-237 0 0,84-1 111 0 0,-37-1-95 0 0,89-7 147 0 0,-106 1-208 0 0,44-4 56 0 0,57-1 56 0 0,383 2 55 0 0,275 13 130 0 0,-429-24 124 0 0,-183 6-250 0 0,-183 10-240 0 0,164-9 210 0 0,122-7 112 0 0,-115 9-164 0 0,158-6 80 0 0,286-29 288 0 0,-280 19-324 0 0,-39 4-114 0 0,-105 0 22 0 0,280-22 280 0 0,-83 13-48 0 0,9-3-140 0 0,-280 25-312 0 0,1268-60 998 0 0,-1207 61-1006 0 0,609-23 46 0 0,-489 18 139 0 0,34-1 84 0 0,1261-22 501 0 0,-1183 41-612 0 0,-2 1-17 0 0,-31 2-1454 0 0,-166-5 1359 0 0,138-2 1397 0 0,68-6-1285 0 0,167-5 359 0 0,-381 5-302 0 0,135-6 48 0 0,235-16 152 0 0,-274 17-129 0 0,-68 4-99 0 0,485 0 68 0 0,-461 8-155 0 0,263 6-45 0 0,-356-5 0 0 0,77-1 0 0 0,15-1 126 0 0,-106 1-60 0 0,472 1 222 0 0,-368 2-216 0 0,-41-2 240 0 0,-30 5-37 0 0,-203-8-329 0 0,43 0 352 0 0,60 8-298 0 0,-79-4 19 0 0,9 0-21 0 0,-4 1-92 0 0,-40-4 60 0 0,1 1-1 0 0,-1 1 1 0 0,3 0 34 0 0,-19-2-91 0 0,-2-1-592 0 0,0 0-257 0 0,0 0-1745 0 0,0 0-6775 0 0</inkml:trace>
  <inkml:trace contextRef="#ctx0" brushRef="#br0" timeOffset="9296.8618">5581 2664 4608 0 0,'0'0'208'0'0,"1"-2"-9"0"0,7-10 569 0 0,-6 11-454 0 0,0 0 834 0 0,3-6 1128 0 0,-3 5-2038 0 0,5-1 250 0 0,0 1 145 0 0,-6 1-424 0 0,-1 1 95 0 0,0 0 16 0 0,0 0-1 0 0,0 0-34 0 0,0 0-18 0 0,0 0-3 0 0,5 12 3266 0 0,-3 23-2628 0 0,2 1-1 0 0,1-1 1 0 0,7 20-902 0 0,-4-15 296 0 0,-6-28-222 0 0,3 15 315 0 0,2 20-389 0 0,-6-35 105 0 0,1 0 0 0 0,1-1-1 0 0,2 9-104 0 0,4 20 186 0 0,27 139 167 0 0,-22-86-225 0 0,2 2 48 0 0,-12-33-43 0 0,5 63 798 0 0,10 26-931 0 0,6 51 136 0 0,7 77 0 0 0,-25-198-117 0 0,9 173 59 0 0,-10-123-25 0 0,-4 60 150 0 0,-3-105-132 0 0,-2 9 36 0 0,1-29 80 0 0,3 12-187 0 0,4 24 66 0 0,11 182 82 0 0,-7-130-48 0 0,-4-58 516 0 0,-4 61-616 0 0,-2-65 128 0 0,-12 295-178 0 0,9-295 146 0 0,0-10 77 0 0,-6 211-120 0 0,16-28 10 0 0,14 35-63 0 0,-4-97 49 0 0,-9 21-49 0 0,-7-111 39 0 0,-5 244 216 0 0,3-183-174 0 0,0-1 67 0 0,0 2-35 0 0,3-97-5 0 0,4 258 159 0 0,-5 96 306 0 0,-5-151-333 0 0,4-177-137 0 0,6 213 10 0 0,0-63-38 0 0,17 64 197 0 0,-9-115 5 0 0,1 2-81 0 0,-10-135-136 0 0,-4-67-54 0 0,12 297 228 0 0,-10-252-129 0 0,7 31-105 0 0,-1 4 84 0 0,5 55-9 0 0,-2-43-49 0 0,0 19 23 0 0,3 12 16 0 0,-7-60 1 0 0,-2-26 12 0 0,0 38-78 0 0,-3-14 170 0 0,4 4-170 0 0,-1-6 50 0 0,7 41-1 0 0,-5-55-5 0 0,-3 1-1 0 0,-1 4-43 0 0,-1-3 64 0 0,5 24-64 0 0,-2-25 64 0 0,-2 25-64 0 0,2 123 75 0 0,-3-145 14 0 0,4 11-89 0 0,0 14 40 0 0,10 70 77 0 0,-6-64-57 0 0,4 0-18 0 0,-7-45-9 0 0,10 34 20 0 0,-9-35-6 0 0,0 0-1 0 0,3 0 0 0 0,1-1 0 0 0,1-1 0 0 0,9 14-46 0 0,-3-18 60 0 0,-14-23-1471 0 0,1-3-5279 0 0,-5-5-2488 0 0</inkml:trace>
  <inkml:trace contextRef="#ctx0" brushRef="#br0" timeOffset="11088.401">8082 1124 8120 0 0,'0'0'366'0'0,"0"0"1"0"0,4-8-220 0 0,-1 2 2 0 0,-3 5-85 0 0,1 1-1 0 0,0-1 1 0 0,-1 0 0 0 0,1 0-1 0 0,-1 0 1 0 0,1 0 0 0 0,-1 0 0 0 0,0 0-1 0 0,1 0 1 0 0,-1 0 0 0 0,0 0-1 0 0,0 0 1 0 0,0 0 0 0 0,0 0-1 0 0,1 0 1 0 0,-2 0 0 0 0,1-1-64 0 0,-1-3 107 0 0,1 3 42 0 0,0 1 1 0 0,0-1 0 0 0,-1 1-1 0 0,1-1 1 0 0,-1 1 0 0 0,1 0-1 0 0,-1-1 1 0 0,1 1 0 0 0,-1 0-1 0 0,0-1 1 0 0,0 1 0 0 0,0 0-1 0 0,1 0 1 0 0,-1-1 0 0 0,0 1-1 0 0,-1 0 1 0 0,1 0 0 0 0,0 0-1 0 0,0 0-149 0 0,-12-8 1502 0 0,12 8-1398 0 0,0 0 0 0 0,0 0 1 0 0,-1 0-1 0 0,1 0 0 0 0,0 0 1 0 0,0 0-1 0 0,0 1 0 0 0,-1-1 0 0 0,1 0 1 0 0,0 1-1 0 0,-1-1 0 0 0,1 1 1 0 0,-1 0-1 0 0,1-1 0 0 0,0 1 1 0 0,-1 0-1 0 0,0 0-104 0 0,-6 0 150 0 0,0 1 1 0 0,1 0-1 0 0,-1 1 0 0 0,0 0 1 0 0,1 0-1 0 0,0 0 0 0 0,-1 1 1 0 0,1 0-1 0 0,-5 3-150 0 0,-8 5 163 0 0,1 1 1 0 0,-11 9-164 0 0,-14 15 473 0 0,2 2 1 0 0,2 1 0 0 0,1 2-1 0 0,-10 17-473 0 0,35-41 169 0 0,2 1 0 0 0,0 0-1 0 0,1 1 1 0 0,1 0 0 0 0,-2 6-169 0 0,-7 21 635 0 0,-10 37-635 0 0,23-63 59 0 0,1 0-1 0 0,1 1 1 0 0,0 0-1 0 0,2-1 0 0 0,1 1 1 0 0,0 0-1 0 0,1 0 1 0 0,3 18-59 0 0,-1-24 16 0 0,1 0 0 0 0,1 0 1 0 0,0-1-1 0 0,0 1 0 0 0,1-1 0 0 0,1 0 1 0 0,1 0-1 0 0,0-1 0 0 0,0 0 0 0 0,2 0 0 0 0,-1-1 1 0 0,7 7-17 0 0,-9-13 25 0 0,0-1 0 0 0,0 1 1 0 0,1-1-1 0 0,0-1 0 0 0,-1 1 1 0 0,2-1-1 0 0,-1 0 0 0 0,0-1 0 0 0,1 1 1 0 0,-1-1-1 0 0,1-1 0 0 0,0 0 1 0 0,0 0-1 0 0,0 0 0 0 0,0-1 1 0 0,0 0-1 0 0,8-1-25 0 0,13 0 167 0 0,0-2 1 0 0,0 0-1 0 0,0-2 1 0 0,10-4-168 0 0,17-5 438 0 0,43-16-438 0 0,-22 5 43 0 0,59-20-1940 0 0,-105 33 791 0 0</inkml:trace>
  <inkml:trace contextRef="#ctx0" brushRef="#br0" timeOffset="12107.084">11754 1257 3224 0 0,'1'-1'10'0'0,"-1"0"1"0"0,1 0-1 0 0,-1 0 0 0 0,1 0 1 0 0,0 0-1 0 0,0 1 0 0 0,-1-1 1 0 0,1 0-1 0 0,0 0 0 0 0,0 1 1 0 0,0-1-1 0 0,0 1 1 0 0,0-1-1 0 0,0 1 0 0 0,0-1 1 0 0,0 1-1 0 0,0-1-10 0 0,23-5 1238 0 0,3-3 2436 0 0,-26 8-3603 0 0,3-1 387 0 0,0 0 0 0 0,0 0 1 0 0,0-1-1 0 0,0 0 0 0 0,-1 1 0 0 0,1-1 0 0 0,-1 0 0 0 0,0-1 0 0 0,2-1-458 0 0,-5 5 55 0 0,0-1 0 0 0,1 0 0 0 0,-1 0 0 0 0,0 0 0 0 0,1 0-1 0 0,-1 1 1 0 0,0-1 0 0 0,0 0 0 0 0,0 0 0 0 0,0 0 0 0 0,0 0-1 0 0,0 0 1 0 0,0 0 0 0 0,0 1 0 0 0,0-1 0 0 0,0 0 0 0 0,0 0 0 0 0,-1 0-1 0 0,1 0 1 0 0,0 1 0 0 0,-1-1 0 0 0,1 0 0 0 0,-1 0 0 0 0,1 0 0 0 0,0 1-1 0 0,-1-1-54 0 0,-15-17 972 0 0,11 14-810 0 0,-1 0 1 0 0,0 1-1 0 0,0 0 1 0 0,0 0-1 0 0,-1 0 1 0 0,1 1-1 0 0,-1-1 1 0 0,1 2-1 0 0,-1-1 1 0 0,0 1-1 0 0,0 0 1 0 0,1 0-1 0 0,-1 1 1 0 0,0 0-1 0 0,0 0 1 0 0,0 1-1 0 0,0-1 1 0 0,0 2-1 0 0,-1-1-162 0 0,-17 7 328 0 0,5-2-77 0 0,0 1 1 0 0,0 1-1 0 0,1 1 0 0 0,0 0 0 0 0,-16 11-251 0 0,14-5 145 0 0,0 1 0 0 0,0 1 0 0 0,1 0-1 0 0,2 2 1 0 0,0 0 0 0 0,0 1-1 0 0,2 1 1 0 0,1 1 0 0 0,0 0 0 0 0,2 1-1 0 0,-10 22-144 0 0,18-34 10 0 0,1-1-12 0 0,-1 1 0 0 0,2-1 1 0 0,-1 1-1 0 0,-1 11 2 0 0,0 6-60 0 0,2-16 99 0 0,1 0 1 0 0,0 1 0 0 0,1-1 0 0 0,1 1 0 0 0,0 12-40 0 0,1-15 67 0 0,0-1 1 0 0,0 0 0 0 0,1 1 0 0 0,1-1 0 0 0,-1 0 0 0 0,2 0-1 0 0,3 8-67 0 0,-6-16 144 0 0,-1-1-8 0 0,13 1 83 0 0,-11-1-189 0 0,0 1-1 0 0,0-1 1 0 0,1 0-1 0 0,-1 0 1 0 0,0 0 0 0 0,0-1-1 0 0,1 1 1 0 0,-1 0-1 0 0,0-1 1 0 0,0 1 0 0 0,0-1-1 0 0,0 0 1 0 0,0 0-1 0 0,0 0 1 0 0,1 0-30 0 0,11-9 409 0 0,-1 0-1 0 0,0-1 1 0 0,0-1 0 0 0,7-9-409 0 0,26-23 490 0 0,-6 8 84 0 0,18-23-574 0 0,-17 18 302 0 0,-1-3-142 0 0,-37 39-218 0 0,-2 3-254 0 0,-1 2-138 0 0,0 0-35 0 0,0 0 116 0 0,0 0 526 0 0,0 0 236 0 0,0 37 390 0 0,-1-11-739 0 0,1 0-1 0 0,1 1 0 0 0,2-1 0 0 0,4 16-43 0 0,-3-23-3 0 0,-3-10 26 0 0,1-1-1 0 0,0 0 1 0 0,0 1 0 0 0,1-1 0 0 0,0 0-1 0 0,0 0 1 0 0,1-1 0 0 0,0 1 0 0 0,3 3-23 0 0,7 8 37 0 0,2-1 0 0 0,13 13-37 0 0,-23-25-15 0 0,1 0 0 0 0,1-1 0 0 0,-1 0 0 0 0,1 0 0 0 0,0-1 0 0 0,0 1 0 0 0,0-2 1 0 0,0 1-1 0 0,1-1 15 0 0,4 1 50 0 0,1-1 0 0 0,0-1 0 0 0,0 0 0 0 0,0-1 0 0 0,0 0 0 0 0,0-1 0 0 0,0 0 1 0 0,0-1-1 0 0,9-3-50 0 0,17-3 249 0 0,0-3 0 0 0,26-9-249 0 0,-16 0 124 0 0,-2-3 0 0 0,0-1 0 0 0,22-16-124 0 0,-54 30-12 0 0,19-12-741 0 0,-13 3-6134 0 0,-5 2-1507 0 0</inkml:trace>
  <inkml:trace contextRef="#ctx0" brushRef="#br0" timeOffset="12925.118">15501 281 10912 0 0,'0'0'248'0'0,"0"0"34"0"0,0 0 20 0 0,0 0-38 0 0,0 0-148 0 0,0 0 12 0 0,0 0 28 0 0,1 1 4 0 0,25 32 1484 0 0,-23-31-1550 0 0,-1 1 1 0 0,0 0 0 0 0,-1-1 0 0 0,1 1 0 0 0,0 0 0 0 0,-1 0-1 0 0,0 0 1 0 0,1 0 0 0 0,-1 3-95 0 0,3 3 164 0 0,-1 2 18 0 0,1-1 0 0 0,-2 0 0 0 0,1 1 0 0 0,-2 0 0 0 0,2 9-182 0 0,-2 56 995 0 0,-2-46-647 0 0,-7 131 1499 0 0,3 99 287 0 0,1-14-1091 0 0,-5-29-412 0 0,0-1-41 0 0,10-178-368 0 0,2 0-1 0 0,1-1 0 0 0,7 25-221 0 0,-9-53 39 0 0,0 0 0 0 0,1-1 0 0 0,0 0 0 0 0,1 0 0 0 0,-1 0 0 0 0,2 0-1 0 0,-1 0 1 0 0,1-1 0 0 0,0 0 0 0 0,1 0 0 0 0,-1 0 0 0 0,1-1 0 0 0,1 1-1 0 0,-1-1 1 0 0,8 4-39 0 0,-4-3 33 0 0,1 0 0 0 0,0-1-1 0 0,1 0 1 0 0,-1-1-1 0 0,1 0 1 0 0,0-1 0 0 0,0 0-1 0 0,1-1 1 0 0,-1-1 0 0 0,11 2-33 0 0,3-1-191 0 0,-1-2 0 0 0,1 0 0 0 0,0-1 0 0 0,0-2 0 0 0,-1-1 0 0 0,1-1 0 0 0,-1-1 1 0 0,0-1-1 0 0,0-1 0 0 0,0-1 0 0 0,-1-1 0 0 0,18-11 191 0 0,-4 1-2445 0 0,-10-1-5136 0 0</inkml:trace>
  <inkml:trace contextRef="#ctx0" brushRef="#br0" timeOffset="13295.095">14956 1112 12440 0 0,'-1'-3'127'0'0,"0"1"1"0"0,0-1 0 0 0,1 0 0 0 0,0 0 0 0 0,-1 0 0 0 0,1 0-1 0 0,0 0 1 0 0,0 0 0 0 0,1-2-128 0 0,-1 4 99 0 0,0 0-1 0 0,0 0 1 0 0,0 0-1 0 0,0-1 0 0 0,1 1 1 0 0,-1 0-1 0 0,0 0 1 0 0,1 0-1 0 0,-1 0 1 0 0,1 0-1 0 0,0 0 1 0 0,-1 0-1 0 0,1 0 1 0 0,0 0-1 0 0,-1 0 0 0 0,1 0 1 0 0,0 1-1 0 0,0-1 1 0 0,0 0-1 0 0,0 0 1 0 0,0 1-1 0 0,0-1 1 0 0,0 1-1 0 0,0-1 1 0 0,1 0-99 0 0,35-8 6277 0 0,19 1-3942 0 0,14-2-2576 0 0,-39 5 231 0 0,0 2-1 0 0,20 0 11 0 0,23-2-55 0 0,163-26 43 0 0,-72 12 13 0 0,-71 9-14 0 0,1-4 13 0 0,-64 9-39 0 0,-10 2-166 0 0,-1-1 0 0 0,19-7 205 0 0,3 0-624 0 0,-32 9-43 0 0,1-1-1 0 0,-1 0 1 0 0,1-1 0 0 0,-1 0 0 0 0,0-1 667 0 0,5-2-2464 0 0,-2 3-4058 0 0</inkml:trace>
  <inkml:trace contextRef="#ctx0" brushRef="#br0" timeOffset="14212.962">20233 788 8288 0 0,'0'0'638'0'0,"-5"-3"-388"0"0,2 0 71 0 0,-1 0 1 0 0,0-1-1 0 0,1 1 1 0 0,0 0-1 0 0,-1-3-321 0 0,-13-11 1313 0 0,11 13-1135 0 0,1 1 1 0 0,-1 0-1 0 0,0 0 1 0 0,0 0-1 0 0,0 0 1 0 0,0 1-1 0 0,0 0 1 0 0,0 1-1 0 0,-1-1 1 0 0,1 1-1 0 0,-1 0 1 0 0,-5 1-179 0 0,-12-1 541 0 0,1 2 1 0 0,-24 4-542 0 0,19-2 495 0 0,-2 0 460 0 0,0 1 1 0 0,-26 8-956 0 0,40-7 347 0 0,0 0 0 0 0,0 1 0 0 0,0 1 0 0 0,1 0 0 0 0,-14 9-347 0 0,8-2 203 0 0,1 0 0 0 0,0 1 0 0 0,0 0 0 0 0,2 2 0 0 0,0 1-1 0 0,1 0 1 0 0,0 1 0 0 0,2 0 0 0 0,0 2 0 0 0,2 0 0 0 0,-8 14-203 0 0,12-17 59 0 0,1-1 1 0 0,0 1-1 0 0,1 1 0 0 0,0 4-59 0 0,3-9 24 0 0,-1 4 4 0 0,1 1 0 0 0,0 0-1 0 0,2-1 1 0 0,0 4-28 0 0,1-17 20 0 0,1 0 0 0 0,0 1 0 0 0,1-1 0 0 0,-1 0 1 0 0,1 0-1 0 0,0 1 0 0 0,1-1 0 0 0,-1 0 0 0 0,1 0 0 0 0,0 0 0 0 0,0 0 0 0 0,0-1 0 0 0,1 1 0 0 0,0-1 0 0 0,0 1 0 0 0,0-1 0 0 0,1 1-20 0 0,-1-3 36 0 0,-1 0 1 0 0,1 0-1 0 0,-1 0 0 0 0,1 0 0 0 0,0-1 0 0 0,-1 1 0 0 0,1-1 0 0 0,0 0 1 0 0,0 1-1 0 0,0-2 0 0 0,0 1 0 0 0,1 0 0 0 0,-1 0 0 0 0,0-1 0 0 0,0 0 1 0 0,3 0-37 0 0,9 0 211 0 0,1 0 0 0 0,-1-2 0 0 0,2 0-211 0 0,14-1 332 0 0,33-4 238 0 0,-29 3 27 0 0,23 1-597 0 0,-41 3 96 0 0,0 1 0 0 0,0 0 0 0 0,-1 2 0 0 0,1 0 0 0 0,5 2-96 0 0,0 1 25 0 0,-6-2-2 0 0,0 0-1 0 0,0 2 1 0 0,0 0 0 0 0,-1 0 0 0 0,0 2-1 0 0,5 2-22 0 0,-9-2 52 0 0,0 1 0 0 0,0 0 0 0 0,-1 1 0 0 0,0 0 0 0 0,0 0 0 0 0,-1 1 0 0 0,-1 0 0 0 0,3 5-52 0 0,-8-12-1 0 0,0 1 0 0 0,-1-1 0 0 0,0 1 0 0 0,0-1 0 0 0,0 1 0 0 0,0 0-1 0 0,-1 0 1 0 0,0 0 0 0 0,0 0 0 0 0,0 0 0 0 0,-1 0 0 0 0,1 0 0 0 0,-1 1 1 0 0,-1 1-4 0 0,1 0 1 0 0,-1 1 0 0 0,0-1-1 0 0,-1 0 1 0 0,0 0-1 0 0,0 0 1 0 0,-1 0 0 0 0,-2 5 3 0 0,-1-1 0 0 0,0 1 0 0 0,-1-1 0 0 0,-1 0 0 0 0,0 0 0 0 0,0-1 0 0 0,-1-1 0 0 0,0 1 0 0 0,-1-1 0 0 0,-10 7 0 0 0,9-8 45 0 0,-1-1 0 0 0,1 0 1 0 0,-2-1-1 0 0,1-1 0 0 0,-1 0 0 0 0,1 0 0 0 0,-7 0-45 0 0,-22 5 269 0 0,-30 2-269 0 0,36-6 96 0 0,-52 5 96 0 0,0-4 1 0 0,0-4-193 0 0,28-1 46 0 0,-8-1 325 0 0,-66-10-371 0 0,39 2 149 0 0,-37-5-155 0 0,1-5 0 0 0,-18-10 6 0 0,69 8-2504 0 0,41 11-6594 0 0</inkml:trace>
  <inkml:trace contextRef="#ctx0" brushRef="#br0" timeOffset="16454.406">672 6285 12784 0 0,'0'0'586'0'0,"1"0"-15"0"0,9-3-514 0 0,0 1 0 0 0,0 1 0 0 0,0 0 1 0 0,2 0-58 0 0,-1 0-30 0 0,0 0 0 0 0,0-1 0 0 0,4-1 30 0 0,4-2 21 0 0,0 2 0 0 0,2-1-21 0 0,-5 2 148 0 0,1-1 1 0 0,-1-1 0 0 0,4-2-149 0 0,159-52 1645 0 0,-131 42-1261 0 0,0-3 0 0 0,-1-2 0 0 0,0-2 0 0 0,-2-2 0 0 0,-1-1 0 0 0,2-5-384 0 0,-12 7 134 0 0,15-15-134 0 0,-37 29 29 0 0,0-2 0 0 0,0 1 1 0 0,-2-2-1 0 0,1 1 0 0 0,2-6-29 0 0,-7 7 61 0 0,0 0 0 0 0,-1-1 1 0 0,0 1-1 0 0,-1-1 0 0 0,0 0 1 0 0,-1 0-1 0 0,2-12-61 0 0,-4 13 115 0 0,0 1 0 0 0,-1 0 0 0 0,-1 0 0 0 0,1-1 0 0 0,-2 1 0 0 0,1 0 1 0 0,-1 0-1 0 0,-1 0-115 0 0,-7-22 1232 0 0,-10-24-1232 0 0,16 44 196 0 0,-4-4 16 0 0,1 0-1 0 0,-2 0 0 0 0,-1-1-211 0 0,-9-14 141 0 0,14 22-72 0 0,-1 0-1 0 0,0 1 1 0 0,-1 0 0 0 0,0 0-1 0 0,0 1 1 0 0,-5-4-69 0 0,8 8 29 0 0,3 2-21 0 0,-1-1-1 0 0,0 1 1 0 0,0 0 0 0 0,0-1-1 0 0,-1 1 1 0 0,1 0-1 0 0,0 0 1 0 0,0 1 0 0 0,0-1-1 0 0,-1 0 1 0 0,1 1-1 0 0,0-1 1 0 0,-1 1-1 0 0,1 0 1 0 0,-1 0 0 0 0,1 0-1 0 0,0 0 1 0 0,-1 0-1 0 0,1 0 1 0 0,-1 1-1 0 0,1-1 1 0 0,0 1 0 0 0,0 0-1 0 0,-1-1 1 0 0,1 1-1 0 0,0 0 1 0 0,0 0-1 0 0,0 1 1 0 0,0-1 0 0 0,0 0-1 0 0,0 1 1 0 0,0-1-1 0 0,0 1 1 0 0,1 0 0 0 0,-1-1-1 0 0,0 1 1 0 0,1 0-1 0 0,-1 1-7 0 0,-10 17-13 0 0,2 1 0 0 0,1 0-1 0 0,0 0 1 0 0,1 0-1 0 0,-2 16 14 0 0,-7 36-92 0 0,3 8 92 0 0,5-32-9 0 0,-7 61 201 0 0,2 29-192 0 0,-1 113 476 0 0,-5 56 156 0 0,3-70-384 0 0,4-45-20 0 0,4 27 292 0 0,8-166-238 0 0,-2 25 211 0 0,0 89-478 0 0,4-126 115 0 0,2 1 0 0 0,9 39-130 0 0,-10-70 40 0 0,1 0 0 0 0,1 0 1 0 0,0-1-1 0 0,3 8-40 0 0,-6-18 128 0 0,1-1-100 0 0,0 0 0 0 0,0 0 0 0 0,0-1 0 0 0,0 1 1 0 0,0-1-1 0 0,0 1 0 0 0,0-1 0 0 0,0 0 0 0 0,0 0 0 0 0,-1 0 0 0 0,1 0 0 0 0,0 0 1 0 0,0 0-1 0 0,-1 0 0 0 0,1 0 0 0 0,-1-1-28 0 0,3-1 51 0 0,-1-1 1 0 0,0 1-1 0 0,0-1 1 0 0,0 0 0 0 0,-1 0-1 0 0,1 0 1 0 0,0-1-52 0 0,2-7 138 0 0,0 0 1 0 0,-1-1-1 0 0,0 1 1 0 0,2-13-139 0 0,2-21 278 0 0,-3-1 0 0 0,-1 0-1 0 0,-3-30-277 0 0,-2 47 24 0 0,-1 1 0 0 0,-1 0-1 0 0,-2 0 1 0 0,-6-23-24 0 0,1 13 0 0 0,-2 0 0 0 0,-1 0 0 0 0,-2 1 0 0 0,-1 1 0 0 0,-20-31 0 0 0,22 47-12 0 0,-1 1 0 0 0,-1 0 0 0 0,-1 0 0 0 0,0 2 0 0 0,-2 0 0 0 0,-13-9 12 0 0,-1 5 3 0 0,25 18-18 0 0,1-1-1 0 0,0 0 0 0 0,0 0 0 0 0,-6-6 16 0 0,-9-5-24 0 0,15 8-24 0 0,8 6 45 0 0,0 0 0 0 0,0 0 0 0 0,-1 0 1 0 0,1 0-1 0 0,1 0 0 0 0,-1 0 0 0 0,0 0 0 0 0,0 0 0 0 0,1 0 0 0 0,-1 0 0 0 0,1 1 1 0 0,-1-1-1 0 0,1 0 0 0 0,1 0 3 0 0,2-3-32 0 0,5-5 24 0 0,1 1 0 0 0,0 1 0 0 0,8-6 8 0 0,5-3-48 0 0,203-144 36 0 0,-56 25 76 0 0,-155 124-64 0 0,0 0 0 0 0,1 1 0 0 0,18-9 0 0 0,-9 6 0 0 0,23-13-1693 0 0,22-6 1693 0 0,-28 14-873 0 0,22-5-1942 0 0,-39 13 1244 0 0</inkml:trace>
  <inkml:trace contextRef="#ctx0" brushRef="#br0" timeOffset="17440.736">1343 8816 5984 0 0,'2'-1'35'0'0,"-1"0"1"0"0,1 0-1 0 0,0 0 1 0 0,-1-1-1 0 0,1 1 1 0 0,-1 0-1 0 0,0-1 1 0 0,0 1-1 0 0,1-1 1 0 0,-1 0-1 0 0,0 1 1 0 0,0-1-1 0 0,0 0 1 0 0,0 0-1 0 0,-1 0-35 0 0,2-1 649 0 0,0 0 0 0 0,0 0 0 0 0,0 0 0 0 0,0 0 0 0 0,0 0 0 0 0,2-1-649 0 0,-1 2 468 0 0,-1-1-1 0 0,0 1 0 0 0,0 0 0 0 0,1-1 0 0 0,-2 1 1 0 0,1-1-1 0 0,0 0 0 0 0,0 0 0 0 0,-1 0 1 0 0,0 0-1 0 0,1 0 0 0 0,-1 0 0 0 0,0 0 0 0 0,0-1-467 0 0,-1 2 129 0 0,0 1-1 0 0,0-1 0 0 0,1 0 0 0 0,-1 1 1 0 0,0-1-1 0 0,1 1 0 0 0,0-1 0 0 0,-1 1 0 0 0,1 0 1 0 0,0-1-1 0 0,0 0-128 0 0,0 1 60 0 0,-1 1 0 0 0,1-1 0 0 0,-1 0 0 0 0,1 0 0 0 0,-1 0 0 0 0,1 0 0 0 0,-1 1-1 0 0,1-1 1 0 0,-1 0 0 0 0,0 0 0 0 0,0 0 0 0 0,0 0 0 0 0,1 0 0 0 0,-1 0 0 0 0,0 0 0 0 0,0 0 0 0 0,0 0 0 0 0,0 0 0 0 0,-1 0 0 0 0,1 0 0 0 0,0 0 0 0 0,0 0 0 0 0,-1 0 0 0 0,1 0-60 0 0,-1 0 398 0 0,1-1 0 0 0,-2 0-281 0 0,1 0 0 0 0,0 0 0 0 0,-1 0 1 0 0,1-1-1 0 0,-1 1 0 0 0,1 1 0 0 0,-1-1 1 0 0,0 0-1 0 0,0 0 0 0 0,0 1 0 0 0,0-1 0 0 0,0 1 1 0 0,-2-2-118 0 0,-12-6 472 0 0,14 7-407 0 0,-1 0 0 0 0,1 1-1 0 0,-1 0 1 0 0,1-1 0 0 0,-1 1 0 0 0,0 0 0 0 0,1 0 0 0 0,-1 0 0 0 0,0 0 0 0 0,-1 1-65 0 0,-2 0 77 0 0,-1 0 1 0 0,0 1-1 0 0,0-1 1 0 0,1 2-1 0 0,-1-1 1 0 0,0 1 0 0 0,1 0-1 0 0,-1 0 1 0 0,1 1-1 0 0,-6 2-77 0 0,-1 1 126 0 0,-3 1-22 0 0,-1 1-1 0 0,2 1 1 0 0,-1 1-1 0 0,1 0 1 0 0,1 1-1 0 0,0 1 1 0 0,0 0-1 0 0,-6 8-103 0 0,0 3 60 0 0,0 0 0 0 0,2 1 0 0 0,0 1 0 0 0,-10 22-60 0 0,18-26 22 0 0,1 1-1 0 0,0 0 0 0 0,2 0 1 0 0,1 1-1 0 0,-3 19-21 0 0,-8 28 44 0 0,6-25 42 0 0,1 11-86 0 0,0-4 42 0 0,6-24-18 0 0,2-1-1 0 0,0 1 1 0 0,2 15-24 0 0,0-23 36 0 0,0-15-9 0 0,0 1 0 0 0,1-1 0 0 0,-1 1 0 0 0,1 0 0 0 0,0-1 0 0 0,0 1 0 0 0,1-1 0 0 0,0 0 0 0 0,0 1 0 0 0,0-1 0 0 0,0 0 0 0 0,1 0 0 0 0,0-1 0 0 0,2 4-27 0 0,-4-7 16 0 0,0-1-1 0 0,-1 0 1 0 0,1 1-1 0 0,0-1 1 0 0,0 0-1 0 0,0 0 1 0 0,0 1 0 0 0,0-1-1 0 0,-1 0 1 0 0,1 0-1 0 0,0 0 1 0 0,0 0-1 0 0,0 0 1 0 0,0 0-1 0 0,0-1 1 0 0,0 1-1 0 0,-1 0 1 0 0,1 0-16 0 0,2-1 58 0 0,0 1-21 0 0,0 0 0 0 0,1-1 0 0 0,-1 0-1 0 0,0 1 1 0 0,0-1 0 0 0,0 0 0 0 0,0-1 0 0 0,-1 1 0 0 0,1 0 0 0 0,0-1 0 0 0,0 0 0 0 0,1-1-37 0 0,32-28 475 0 0,-23 19-226 0 0,26-21 299 0 0,-15 13-271 0 0,0-2 0 0 0,11-13-277 0 0,-24 22 48 0 0,26-28 347 0 0,-2-2-1 0 0,8-16-394 0 0,-31 42 19 0 0,-6 8 16 0 0,1-1 0 0 0,-1 1 0 0 0,4-11-35 0 0,12-26 159 0 0,-14 33-112 0 0,-2-1-1 0 0,0 0 1 0 0,0-1-47 0 0,-5 9 23 0 0,0 4-21 0 0,-1 1 0 0 0,0-1 1 0 0,1 1-1 0 0,-1-1 0 0 0,0 1 0 0 0,1-1 1 0 0,0 1-1 0 0,-1 0 0 0 0,1-1 1 0 0,0 1-1 0 0,0 0 0 0 0,0 0 0 0 0,0 0 1 0 0,0-1-1 0 0,0 1 0 0 0,0 0 0 0 0,0 0 1 0 0,0 0-3 0 0,0 1 2 0 0,-1 0 0 0 0,1 1 0 0 0,-1-1 0 0 0,0 0 0 0 0,1 0 0 0 0,-1 1 0 0 0,1-1 0 0 0,-1 0 0 0 0,0 0 0 0 0,0 1 0 0 0,1-1 0 0 0,-1 0 0 0 0,0 1 0 0 0,1-1 0 0 0,-1 0 1 0 0,0 1-1 0 0,0-1 0 0 0,0 1 0 0 0,1-1 0 0 0,-1 1-2 0 0,0-1-3 0 0,9 13-27 0 0,-2 1-1 0 0,1-1 1 0 0,-2 1-1 0 0,0 1 0 0 0,-1-1 1 0 0,1 5 30 0 0,8 21-34 0 0,-6-18 34 0 0,-5-13 0 0 0,0 0 0 0 0,0-1 0 0 0,1 1 0 0 0,1-1 0 0 0,7 13 0 0 0,-5-7 0 0 0,1 0 0 0 0,1-1 0 0 0,0 0 0 0 0,1-1 0 0 0,6 7 0 0 0,-3-6 0 0 0,-2-2 0 0 0,0 0 0 0 0,0-1 0 0 0,4 2 0 0 0,-10-9 0 0 0,-1 0 0 0 0,1 0 0 0 0,-1-1 0 0 0,1 0 0 0 0,0 0 0 0 0,0 0 0 0 0,0 0 0 0 0,0-1 0 0 0,0 0 0 0 0,1 0 0 0 0,2 0 0 0 0,10 0 9 0 0,0-1 0 0 0,0 0-1 0 0,-1-2 1 0 0,1 0 0 0 0,0-1 0 0 0,-1-1 0 0 0,10-3-9 0 0,24-11 66 0 0,43-21-66 0 0,-86 36 0 0 0,112-44-398 0 0,-1 2-1780 0 0,-43 11 753 0 0,-15 4-14 0 0</inkml:trace>
  <inkml:trace contextRef="#ctx0" brushRef="#br0" timeOffset="18343.569">909 11746 17535 0 0,'0'-2'803'0'0,"0"-3"-652"0"0,1 0 1 0 0,0 0-1 0 0,0 1 0 0 0,0-1 0 0 0,1 1 1 0 0,-1-1-1 0 0,1 1 0 0 0,0 0 0 0 0,1-1-151 0 0,10-26 594 0 0,-12 27-491 0 0,1 1-1 0 0,-1-1 1 0 0,1 1 0 0 0,0 0 0 0 0,0-1 0 0 0,0 1-1 0 0,1 0 1 0 0,-1 0 0 0 0,2 0-103 0 0,29-28 836 0 0,-9 9-347 0 0,94-91 1318 0 0,-36 36 313 0 0,69-85-2120 0 0,-114 118 152 0 0,21-27 289 0 0,1-8-441 0 0,19-25 291 0 0,9-15 239 0 0,-67 89-388 0 0,-1-2-1 0 0,14-32-141 0 0,-29 54-9 0 0,0 3-19 0 0,-1 0 1 0 0,0-1-1 0 0,2-6 28 0 0,-5 13-3 0 0,1-1 0 0 0,-1 1 0 0 0,0-1 0 0 0,0 0 0 0 0,1 1 1 0 0,-1-1-1 0 0,0 1 0 0 0,0-1 0 0 0,-1 0 0 0 0,1 1 0 0 0,0-1 1 0 0,0 1-1 0 0,-1-1 0 0 0,1 1 0 0 0,-1-1 0 0 0,1 1 0 0 0,-1-1 1 0 0,0 1-1 0 0,0 0 0 0 0,0-1 0 0 0,0 1 3 0 0,1 0 1 0 0,-4-3 1 0 0,3 4-3 0 0,-1 0 0 0 0,1 0 0 0 0,0 0 0 0 0,0 1 0 0 0,0-1 0 0 0,0 0 0 0 0,0 1 0 0 0,0-1 0 0 0,0 1 0 0 0,0-1 0 0 0,0 1-1 0 0,0-1 1 0 0,0 1 1 0 0,-5 4-21 0 0,0-1 0 0 0,1 1-1 0 0,-1 0 1 0 0,1 0-1 0 0,1 1 1 0 0,-1 0-1 0 0,-3 4 22 0 0,0 3-42 0 0,0 0-1 0 0,0 1 0 0 0,-1 5 43 0 0,-1 7-41 0 0,0 0 1 0 0,2 1-1 0 0,1 0 1 0 0,-2 24 40 0 0,3-7-37 0 0,2 1 1 0 0,1 29 36 0 0,4-38-28 0 0,2 0 1 0 0,1 0-1 0 0,2-1 0 0 0,10 35 28 0 0,5-1-21 0 0,29 65 21 0 0,-38-108 0 0 0,9 14 0 0 0,4 8 0 0 0,-10-17-14 0 0,-3-8-10 0 0,-2 1 1 0 0,-1-1 0 0 0,2 8 23 0 0,-7-18-31 0 0,0 3 28 0 0,1 1 0 0 0,-2 0 0 0 0,0 2 3 0 0,-2-13 11 0 0,-1 0-1 0 0,0 0 0 0 0,0-1 0 0 0,-1 1 1 0 0,1 0-1 0 0,-1-1 0 0 0,0 1 1 0 0,-1 0-1 0 0,0-1 0 0 0,0 0 1 0 0,-1 3-11 0 0,1-3 5 0 0,-1 0 1 0 0,1 0 0 0 0,-1-1 0 0 0,-1 1-1 0 0,1-1 1 0 0,0 0 0 0 0,-1 0 0 0 0,0 0-1 0 0,0 0 1 0 0,0-1 0 0 0,-1 1 0 0 0,1-1 0 0 0,-1 0-1 0 0,0-1 1 0 0,-4 3-6 0 0,3-3 21 0 0,-1 1 1 0 0,0-1-1 0 0,0 0 0 0 0,0-1 0 0 0,0 0 0 0 0,-1 0 1 0 0,1 0-1 0 0,0-1 0 0 0,0 0 0 0 0,0-1 0 0 0,-7 0-21 0 0,3-1 39 0 0,1 0 0 0 0,0-1-1 0 0,0 0 1 0 0,0 0 0 0 0,-7-4-39 0 0,13 5 25 0 0,-1 0-1 0 0,1-1 1 0 0,-1 0 0 0 0,1 1 0 0 0,0-2 0 0 0,1 1 0 0 0,-1 0-1 0 0,0-1 1 0 0,1 1 0 0 0,0-1 0 0 0,0 0 0 0 0,0 0-1 0 0,-1-2-24 0 0,1 0 42 0 0,-1 1 0 0 0,1-1 0 0 0,0 0-1 0 0,0-1 1 0 0,1 1 0 0 0,0 0 0 0 0,0-1-1 0 0,1 0 1 0 0,0 1 0 0 0,0-1 0 0 0,0 0-1 0 0,1 1 1 0 0,0-3-42 0 0,2-9 82 0 0,-2 10-71 0 0,1-1-1 0 0,0 0 1 0 0,0 1-1 0 0,1-1 1 0 0,1 1-1 0 0,-1-1 0 0 0,1 1 1 0 0,1 0-1 0 0,-1 0 1 0 0,2-1-11 0 0,14-18 1 0 0,2 1 0 0 0,1-1-1 0 0,-13 17-2 0 0,1 0 0 0 0,0 1 0 0 0,1 0 0 0 0,-1 1-1 0 0,2 0 1 0 0,3-1 2 0 0,-13 7-123 0 0,0 1-1 0 0,-1 0 1 0 0,1 0 0 0 0,0 1-1 0 0,0-1 1 0 0,0 0-1 0 0,0 1 1 0 0,1-1 0 0 0,-1 1-1 0 0,0-1 1 0 0,0 1-1 0 0,0 0 1 0 0,0 0 0 0 0,0 0-1 0 0,0 0 1 0 0,1 0-1 0 0,-1 1 1 0 0,0-1 0 0 0,0 1-1 0 0,0-1 1 0 0,0 1 0 0 0,0 0-1 0 0,0 0 1 0 0,0 0-1 0 0,0 0 1 0 0,-1 0 0 0 0,1 0-1 0 0,0 0 1 0 0,0 1-1 0 0,-1-1 1 0 0,1 1 0 0 0,-1-1-1 0 0,1 2 124 0 0,6 8-9031 0 0</inkml:trace>
  <inkml:trace contextRef="#ctx0" brushRef="#br0" timeOffset="18992.128">1268 13111 11600 0 0,'8'-19'632'0'0,"-2"1"459"0"0,2 1-1 0 0,5-11-1090 0 0,-12 27 859 0 0,0-3 3370 0 0,2 11-3367 0 0,1 13-858 0 0,-3 4 648 0 0,-1 1-1 0 0,-2 5-651 0 0,0 21 460 0 0,0 76 270 0 0,3 116 785 0 0,-2-64-526 0 0,-2-62-407 0 0,2-64-164 0 0,-3 1 0 0 0,-8 33-418 0 0,8-48 321 0 0,0 24-321 0 0,-2 19 241 0 0,-1-11 155 0 0,3 34-396 0 0,4-91 36 0 0,1 0 0 0 0,0 0 0 0 0,1 0 0 0 0,1 0-36 0 0,-2-8 20 0 0,0-1 0 0 0,1 1 1 0 0,0-1-1 0 0,0 1 0 0 0,1-1 1 0 0,-1 0-1 0 0,1 0 0 0 0,0 0 1 0 0,0 0-1 0 0,4 3-20 0 0,4 4 62 0 0,-10-10-53 0 0,0 0 0 0 0,0-1 0 0 0,0 1 0 0 0,1 0 1 0 0,-1-1-1 0 0,0 1 0 0 0,1-1 0 0 0,0 0 1 0 0,-1 1-1 0 0,1-1 0 0 0,0 0 0 0 0,0 0 1 0 0,-1 0-1 0 0,1 0 0 0 0,0-1 0 0 0,0 1 1 0 0,0 0-1 0 0,0-1 0 0 0,0 1 0 0 0,0-1 0 0 0,0 0 1 0 0,0 1-1 0 0,1-1 0 0 0,-1 0 0 0 0,0-1 1 0 0,0 1-1 0 0,0 0 0 0 0,1-1-9 0 0,6 0 40 0 0,0-1 0 0 0,1-1 1 0 0,-1 0-1 0 0,-1 0 0 0 0,1-1 0 0 0,0 0 0 0 0,2-2-40 0 0,19-12 59 0 0,9-8-59 0 0,-33 22-4 0 0,62-44-301 0 0,50-47 305 0 0,-79 59-1487 0 0,-1-2 0 0 0,-1-1 1 0 0,10-19 1486 0 0,-22 27-1584 0 0,-1 4-43 0 0</inkml:trace>
  <inkml:trace contextRef="#ctx0" brushRef="#br0" timeOffset="19330.558">1088 13808 17823 0 0,'0'0'819'0'0,"0"0"-20"0"0,0-2-513 0 0,0-3-243 0 0,0 4 10 0 0,3 0 13 0 0,55-7 321 0 0,-37 6 89 0 0,-1 0-1 0 0,16-5-475 0 0,208-51 1915 0 0,-12-8-1634 0 0,-165 49-645 0 0,-18 5-5753 0 0,-15 1-1169 0 0</inkml:trace>
  <inkml:trace contextRef="#ctx0" brushRef="#br0" timeOffset="21282.165">5624 2609 2304 0 0,'0'0'308'0'0,"0"0"453"0"0,-4-4 2607 0 0,-11 0-2751 0 0,13 4-334 0 0,2 0 5 0 0,0 0 7 0 0,0 0 1 0 0,-6-4 1217 0 0,5 4-1328 0 0,0 0-1 0 0,1-1 1 0 0,-1 1-1 0 0,0 0 1 0 0,0-1 0 0 0,0 1-1 0 0,1-1 1 0 0,-1 1-1 0 0,0-1 1 0 0,0 1 0 0 0,1-1-1 0 0,-1 0 1 0 0,0 1-1 0 0,1-1 1 0 0,-1 0-1 0 0,1 1 1 0 0,-1-1 0 0 0,1 0-1 0 0,-1 0 1 0 0,1 0-1 0 0,-1 0-184 0 0,1-1-343 0 0,-1 1 657 0 0,0 1-295 0 0,1 0 0 0 0,0 0 1 0 0,0 0-1 0 0,0 0 1 0 0,-1-1-1 0 0,1 1 0 0 0,0 0 1 0 0,0 0-1 0 0,-1 0 1 0 0,1 0-1 0 0,0-1 1 0 0,0 1-1 0 0,0 0 0 0 0,0 0 1 0 0,-1 0-1 0 0,1-1 1 0 0,0 1-1 0 0,0 0 0 0 0,0 0 1 0 0,0-1-1 0 0,0 1 1 0 0,0 0-1 0 0,0 0 0 0 0,0-1 1 0 0,0 1-1 0 0,0 0 1 0 0,0 0-1 0 0,0-1 1 0 0,0 1-1 0 0,0 0 0 0 0,0 0 1 0 0,0-1-1 0 0,0 1 1 0 0,0 0-1 0 0,0 0 0 0 0,0-1 1 0 0,0 1-1 0 0,0 0 1 0 0,0 0-1 0 0,0-1 1 0 0,1 1-1 0 0,-1 0 0 0 0,0 0-19 0 0,5-14 269 0 0,-4 11-94 0 0,-1 2-137 0 0,0 0 0 0 0,0 0 0 0 0,0 0 0 0 0,0 0 0 0 0,1-1 0 0 0,-1 1 0 0 0,0 0-1 0 0,1 0 1 0 0,-1 0 0 0 0,0 0 0 0 0,1-1-38 0 0,2-3 113 0 0,1-8 418 0 0,-4 11-477 0 0,1 0 1 0 0,0 0-1 0 0,-1 0 1 0 0,1 0-1 0 0,0 0 0 0 0,0 0 1 0 0,0 0-1 0 0,2-1-54 0 0,-3 2 88 0 0,0 1-7 0 0,2-4 124 0 0,0 6 28 0 0,2 8-143 0 0,-3-3-90 0 0,0-4 0 0 0,-1 0 0 0 0,0-1 0 0 0,0 1 0 0 0,0 0 0 0 0,0 0 0 0 0,0-1 0 0 0,-1 3 0 0 0,1-3 0 0 0,0 0 0 0 0,0 0-1 0 0,0 1 1 0 0,0-1-1 0 0,0 0 1 0 0,1 0-1 0 0,-1-1 1 0 0,1 1 0 0 0,-1 0-1 0 0,1 0 1 0 0,0 1 0 0 0,0 0 21 0 0,0 0 1 0 0,0 0 0 0 0,0 0-1 0 0,-1-1 1 0 0,1 1 0 0 0,-1 3-22 0 0,1 8 139 0 0,0-1 0 0 0,1 1 0 0 0,1 1-139 0 0,-1-2-61 0 0,0 1 0 0 0,-1-1 0 0 0,0 3 61 0 0,0 8-295 0 0,1 0 0 0 0,3 9 295 0 0,-4-27-399 0 0,3 10-5563 0 0</inkml:trace>
  <inkml:trace contextRef="#ctx0" brushRef="#br0" timeOffset="23356.531">7933 3069 2760 0 0,'0'0'125'0'0,"0"0"154"0"0,0 0 560 0 0,0 0 243 0 0,-6 0 1659 0 0,-7-4-2045 0 0,9 3-473 0 0,1 0-1 0 0,-1 0 1 0 0,0 0-1 0 0,1-1 1 0 0,-1 1-1 0 0,1-1 1 0 0,-1 0-223 0 0,-14 6 1224 0 0,-14-1 194 0 0,25-3-1028 0 0,0 0-1 0 0,0 1 0 0 0,0 0 1 0 0,-3 1-390 0 0,0 0 319 0 0,9-2-240 0 0,-1 1-1 0 0,1-1 0 0 0,0 0 1 0 0,-1 0-1 0 0,1 1 1 0 0,0-1-1 0 0,0 1 0 0 0,-1 0 1 0 0,1-1-1 0 0,0 1 1 0 0,0 0-1 0 0,0-1 0 0 0,0 1 1 0 0,0 0-1 0 0,0 0 0 0 0,0 0 1 0 0,0 0-1 0 0,0 0 1 0 0,0 0-1 0 0,0 0 0 0 0,1 0 1 0 0,-1 1-1 0 0,0-1-78 0 0,-12 24 283 0 0,0 0 1 0 0,2 0-1 0 0,0 1 0 0 0,2 1-283 0 0,0-4 132 0 0,5-16-69 0 0,2 1-1 0 0,-1-1 0 0 0,-1 7-62 0 0,-13 43 262 0 0,12-43-217 0 0,1 1 0 0 0,0-1 1 0 0,1 1-1 0 0,0 0 0 0 0,1 0 0 0 0,1 1-45 0 0,1-2 25 0 0,0 15 313 0 0,2 19-338 0 0,0-38 68 0 0,-1 1 1 0 0,2-1-1 0 0,-1 0 0 0 0,1 0 0 0 0,1 0 0 0 0,2 5-68 0 0,-1-4 66 0 0,-3-6-23 0 0,0 0-1 0 0,1 0 0 0 0,-1 0 1 0 0,1 0-1 0 0,0-1 0 0 0,2 2-42 0 0,5 5 206 0 0,1 0 0 0 0,0-1 0 0 0,0 0 0 0 0,6 2-206 0 0,-15-11 80 0 0,7 4 104 0 0,-6-2-155 0 0,1 1-5 0 0,14 3 85 0 0,22 9 105 0 0,-37-14-213 0 0,-3-2 3 0 0,1 1 0 0 0,-1-1 0 0 0,1 0 1 0 0,0 1-1 0 0,-1-1 0 0 0,1 0 0 0 0,-1 0 1 0 0,1 1-1 0 0,0-1 0 0 0,-1 0 0 0 0,1 0 1 0 0,0 0-1 0 0,-1 0 0 0 0,1 0 0 0 0,0 0 1 0 0,-1 0-1 0 0,1 0 0 0 0,0 0 0 0 0,-1 0 0 0 0,1 0 1 0 0,0-1-5 0 0,0 1 81 0 0,-1 0-5 0 0,0 0-11 0 0,0 0-1 0 0,0 0 0 0 0,0 0 0 0 0,0 0 0 0 0,0 0 10 0 0,0 0 38 0 0,0 0 14 0 0,0 0 2 0 0,16 1-144 0 0,-14 0 5 0 0,0-1-1 0 0,0 1 0 0 0,0-1 1 0 0,0 1-1 0 0,0-1 0 0 0,0 0 1 0 0,0 0-1 0 0,0 1 0 0 0,1-2 1 0 0,-1 1-1 0 0,1 0 12 0 0,0-1 19 0 0,0 1 70 0 0,-3 0 2 0 0,0 0-35 0 0,0 0-108 0 0,1 0-29 0 0,1 1 102 0 0,0-1-1 0 0,0-1 1 0 0,0 1 0 0 0,0 0 0 0 0,0 0 0 0 0,0-1 0 0 0,0 1 0 0 0,0-1-1 0 0,0 0 1 0 0,0 1 0 0 0,0-1 0 0 0,0 0 0 0 0,0 0 0 0 0,-1 0 0 0 0,1-1-1 0 0,0 1 1 0 0,1-1-21 0 0,-2 0 11 0 0,4-1 37 0 0,4-3 71 0 0,-3 2-109 0 0,4-4-10 0 0,-8 8 0 0 0,2 0 0 0 0,10-12 0 0 0,-13 12-1 0 0,0-1 0 0 0,0 0 0 0 0,0 1-1 0 0,0-1 1 0 0,0 0 0 0 0,-1 0 0 0 0,1 1-1 0 0,0-1 1 0 0,0 0 0 0 0,-1 0 0 0 0,1 0-1 0 0,-1 0 1 0 0,1 0 0 0 0,-1 0 0 0 0,1 0-1 0 0,-1 0 1 0 0,1 0 0 0 0,-1 0 0 0 0,0-1 1 0 0,0 1 12 0 0,0 1 1 0 0,1-1 0 0 0,-1 1-1 0 0,0-1 1 0 0,0 1 0 0 0,0 0 0 0 0,0-1-1 0 0,0 1 1 0 0,0-1 0 0 0,1 1-1 0 0,-1 0 1 0 0,0-1 0 0 0,0 1 0 0 0,1 0-1 0 0,-1-1 1 0 0,0 1 0 0 0,1 0-1 0 0,-1-1 1 0 0,0 1 0 0 0,1 0 0 0 0,-1 0-1 0 0,0-1-12 0 0,9-13 95 0 0,-2 3-46 0 0,-6 10 26 0 0,-1 1 0 0 0,0-1-48 0 0,0-1 1 0 0,0 1 0 0 0,0-1 0 0 0,1 1 0 0 0,-1 0-1 0 0,0-1 1 0 0,1 1 0 0 0,0 0 0 0 0,-1-1-1 0 0,1 1 1 0 0,-1 0 0 0 0,1-1-28 0 0,3-4 13 0 0,0-3-13 0 0,1-2 9 0 0,-4 8-27 0 0,3-15 158 0 0,-3 14-103 0 0,1-22 451 0 0,-2 12-184 0 0,0 13-268 0 0,0 1-85 0 0,0 0-22 0 0,0 0 107 0 0,0 0-16 0 0,0 0-192 0 0,0 0-112 0 0,0 0-32 0 0,0 0-190 0 0,0 0-785 0 0,0 0-336 0 0</inkml:trace>
  <inkml:trace contextRef="#ctx0" brushRef="#br0" timeOffset="24158.675">4102 3186 12728 0 0,'-1'-2'58'0'0,"0"0"0"0"0,0 0 1 0 0,-1 0-1 0 0,1 0 0 0 0,-1 0 1 0 0,1 1-1 0 0,-1-1 0 0 0,0 0 0 0 0,0 1 1 0 0,0-1-1 0 0,1 1 0 0 0,-2 0 1 0 0,1 0-1 0 0,0 0 0 0 0,0 0 1 0 0,0 0-1 0 0,0 0 0 0 0,0 0 1 0 0,-1 1-1 0 0,1-1 0 0 0,0 1 1 0 0,-1 0-1 0 0,1 0 0 0 0,0-1 1 0 0,-1 2-1 0 0,1-1 0 0 0,0 0 1 0 0,-1 0-1 0 0,1 1 0 0 0,0-1 1 0 0,-1 1-59 0 0,-2 1 106 0 0,-1 0 1 0 0,1 0 0 0 0,0 1-1 0 0,0-1 1 0 0,0 1 0 0 0,1 1-1 0 0,-1-1 1 0 0,1 0 0 0 0,0 1-1 0 0,0 0 1 0 0,0 0 0 0 0,0 1-1 0 0,0-1 1 0 0,1 0 0 0 0,-1 2-107 0 0,-3 7 62 0 0,0-1 1 0 0,1 2 0 0 0,0-1-1 0 0,1 1 1 0 0,0 1-63 0 0,-7 28 391 0 0,1 1-391 0 0,0 6 243 0 0,4-22-92 0 0,2 1 0 0 0,1 0-1 0 0,1 1 1 0 0,1-1 0 0 0,2 0-1 0 0,1 0 1 0 0,2 1 0 0 0,0-1-1 0 0,2 0 1 0 0,1-1 0 0 0,3 4-151 0 0,-6-22 29 0 0,1 0 0 0 0,0-1 0 0 0,0 1 0 0 0,1-1 0 0 0,1 0 0 0 0,0 0 0 0 0,0 0 0 0 0,0-1 0 0 0,1 0 0 0 0,1 0 0 0 0,-1-1 0 0 0,1 0 0 0 0,0 0 0 0 0,2-1-29 0 0,-3 0 57 0 0,1-2 0 0 0,0 1-1 0 0,0-1 1 0 0,0 0 0 0 0,1-1 0 0 0,-1 0-1 0 0,1 0 1 0 0,0-1 0 0 0,0 0 0 0 0,0-1 0 0 0,0 1-1 0 0,0-2 1 0 0,0 1 0 0 0,0-2 0 0 0,0 1-1 0 0,5-2-56 0 0,7-2 278 0 0,0-2-1 0 0,-1 0 0 0 0,0-1 1 0 0,12-7-278 0 0,-6 4 225 0 0,-16 5-121 0 0,0 0 1 0 0,0-1-1 0 0,-1 1 0 0 0,0-2 0 0 0,0 1 1 0 0,0-2-105 0 0,48-46 584 0 0,-55 53-569 0 0,10-11 154 0 0,-1-1 0 0 0,0 0-1 0 0,-1-1 1 0 0,0 0 0 0 0,-2-1-1 0 0,1 0 1 0 0,-2 0 0 0 0,3-6-169 0 0,4-13 225 0 0,-6 18-95 0 0,-2-1 0 0 0,0 0-1 0 0,2-8-129 0 0,-7 21 9 0 0,5-22 63 0 0,0 1 0 0 0,-2-1 0 0 0,-1 0 1 0 0,-1 0-1 0 0,-1-1 0 0 0,-2-5-72 0 0,0 14 26 0 0,-2 0 0 0 0,-1 0 0 0 0,0 1 1 0 0,-1-1-1 0 0,-1 1 0 0 0,0 0 0 0 0,-4-5-26 0 0,6 14 67 0 0,0-1-1 0 0,-2 0 0 0 0,1 1 1 0 0,-1 0-1 0 0,0 0 0 0 0,0 1 1 0 0,-1-1-1 0 0,0 2 0 0 0,0-1 0 0 0,-1 1 1 0 0,0 0-1 0 0,0 0 0 0 0,0 1 1 0 0,-4-1-67 0 0,4 2-43 0 0,-1 1 1 0 0,0 0-1 0 0,-6-1 43 0 0,-18-5-55 0 0,28 7 66 0 0,1 1 0 0 0,-1 0 0 0 0,1 0 0 0 0,-1 1 0 0 0,1-1 0 0 0,-1 1 1 0 0,0 0-1 0 0,1 0 0 0 0,-1 1 0 0 0,1-1 0 0 0,-1 1 0 0 0,0 0 0 0 0,0 1-11 0 0,-11 3-70 0 0,1 1-1 0 0,-1 0 1 0 0,0 1 70 0 0,0 1-72 0 0,1-1 64 0 0,-1 2 0 0 0,2 0-1 0 0,-1 1 1 0 0,1 0 0 0 0,-9 9 8 0 0,-11 13-2688 0 0,-14 18 2688 0 0,30-30-1560 0 0,0 0-267 0 0</inkml:trace>
  <inkml:trace contextRef="#ctx0" brushRef="#br0" timeOffset="25764.025">7398 3474 12496 0 0,'0'0'281'0'0,"0"0"40"0"0,0 0 22 0 0,0 0-39 0 0,0 0-212 0 0,0 0-128 0 0,0 0 79 0 0,0 0 42 0 0,0 0 10 0 0,4-7 17 0 0,0 0 62 0 0,0 1 1 0 0,1 1 0 0 0,0-1 0 0 0,0 1-1 0 0,0-1 1 0 0,1 1 0 0 0,-1 1 0 0 0,1-1-1 0 0,2 0-174 0 0,1-1 412 0 0,0-1 0 0 0,0-1-1 0 0,2-2-411 0 0,9-10 503 0 0,-14 15-337 0 0,0 0 1 0 0,0-1-1 0 0,-1 0 1 0 0,0 0-1 0 0,1-2-166 0 0,7-14 364 0 0,-7 11 6 0 0,0 1 0 0 0,0 0 1 0 0,2 0-371 0 0,-4 4 280 0 0,1-1 1 0 0,-2 0 0 0 0,1 0-1 0 0,-1 0 1 0 0,0 0 0 0 0,-1 0-1 0 0,1-1-280 0 0,5-16 754 0 0,2-7-234 0 0,-7 27-509 0 0,-2 3 13 0 0,-1 0-21 0 0,1 1-1 0 0,0-1 0 0 0,0 0 1 0 0,-1 0-1 0 0,1 0 0 0 0,-1 1 1 0 0,1-1-1 0 0,-1 0 1 0 0,1 0-1 0 0,-1 0 0 0 0,0 0 1 0 0,1 0-1 0 0,-1 0 0 0 0,0 0 1 0 0,1 0-1 0 0,-1 0 1 0 0,0 0-1 0 0,0 0 0 0 0,0 0-2 0 0,0-1 78 0 0,0 2 3 0 0,0 0-36 0 0,0 0 0 0 0,1 1 0 0 0,-1-1 1 0 0,1 0-1 0 0,-1 0 0 0 0,1 0 0 0 0,-1 0 0 0 0,1 1 0 0 0,-1-1 0 0 0,1 0 0 0 0,-1 0 0 0 0,1 1 0 0 0,-1-1 0 0 0,0 0 0 0 0,1 1 1 0 0,-1-1-1 0 0,1 0 0 0 0,-1 1 0 0 0,0-1 0 0 0,1 1 0 0 0,-1-1 0 0 0,0 1 0 0 0,0-1 0 0 0,1 1 0 0 0,-1-1 0 0 0,0 1-45 0 0,5 18 124 0 0,-2 24-229 0 0,-1 9 187 0 0,4 17-82 0 0,-1-19 16 0 0,17 94 78 0 0,-21-126-40 0 0,2 0 0 0 0,0 0 0 0 0,2 5-54 0 0,10 42 15 0 0,-7-24 98 0 0,0 20 51 0 0,-4-31-46 0 0,-4-20 76 0 0,0-8 44 0 0,0-1 8 0 0,1 2-104 0 0,-4 24-36 0 0,2-24-92 0 0,1-1-1 0 0,-1 1 1 0 0,0 0 0 0 0,0-1-1 0 0,0 1 1 0 0,0-1-1 0 0,0 1 1 0 0,-1-1 0 0 0,1 0-1 0 0,-1 0 1 0 0,1 1-1 0 0,-1-1 1 0 0,0 0 0 0 0,0 0-1 0 0,0 0 1 0 0,0-1-1 0 0,0 1 1 0 0,0 0 0 0 0,0-1-1 0 0,-1 0 1 0 0,1 1-1 0 0,-1-1 1 0 0,1 0 0 0 0,-1 0-1 0 0,-1 0-13 0 0,-3 1 38 0 0,0-1 0 0 0,0 1 0 0 0,0-2-1 0 0,0 1 1 0 0,0-1 0 0 0,0 0 0 0 0,-1 0-1 0 0,1-1 1 0 0,-2 0-38 0 0,-6 0 24 0 0,-1 0-1 0 0,1 1 1 0 0,-1 1-1 0 0,0 0-23 0 0,-29 2 42 0 0,31-3-42 0 0,0 2 0 0 0,0 0 0 0 0,-7 2 0 0 0,8-1 0 0 0,0-1 0 0 0,-1 0 0 0 0,-6-1 0 0 0,10-1 0 0 0,0 0 0 0 0,0 1 0 0 0,0 1 0 0 0,0 0 0 0 0,-2 0 0 0 0,4-1 0 0 0,4-1 11 0 0,3 0 42 0 0,1 0-13 0 0,12-4-96 0 0,16-1 56 0 0,-15 3 0 0 0,0-1 0 0 0,9-3 0 0 0,17-5 0 0 0,1 2 0 0 0,14-1 0 0 0,-7 1 0 0 0,210-27 182 0 0,-225 32-164 0 0,67-7 127 0 0,174-23 366 0 0,-248 28-455 0 0,0 0 0 0 0,11-6-56 0 0,15-3 93 0 0,-36 8-58 0 0,-14 6-29 0 0,0 0 1 0 0,0 1-1 0 0,0-1 1 0 0,1 0-1 0 0,-1 1 0 0 0,0-1 1 0 0,0 1-1 0 0,1 0 1 0 0,-1-1-1 0 0,2 1-6 0 0,-2 0 83 0 0,-1 0 21 0 0,2-1-20 0 0,3-3 231 0 0,-5 3-302 0 0,0 1 0 0 0,-1 0-1 0 0,1-1 1 0 0,0 1 0 0 0,0 0-1 0 0,-1-1 1 0 0,1 1-1 0 0,0 0 1 0 0,0 0 0 0 0,-1-1-1 0 0,1 1 1 0 0,0 0 0 0 0,-1 0-1 0 0,1-1 1 0 0,-1 1-1 0 0,1 0 1 0 0,0 0 0 0 0,-1 0-1 0 0,1 0 1 0 0,-1 0-1 0 0,1-1 1 0 0,-1 1-13 0 0,-7 0 0 0 0,-4 5 0 0 0,9-4 0 0 0,0 0 0 0 0,0 0 0 0 0,0 0 0 0 0,0 0 0 0 0,0-1 0 0 0,0 1 0 0 0,0-1 0 0 0,0 0 0 0 0,0 0 0 0 0,0 0 0 0 0,-1 0 0 0 0,-3 0 0 0 0,0 1 0 0 0,0 0 0 0 0,0 1 0 0 0,-4 0 0 0 0,4 0 0 0 0,0 0 0 0 0,1-1 0 0 0,-2 0 0 0 0,-3 0 0 0 0,-20 2 0 0 0,24-2 0 0 0,-1 0 0 0 0,1 0 0 0 0,0-1 0 0 0,-4 0 0 0 0,-7-2 9 0 0,-1 0 0 0 0,1 2 1 0 0,-1 0-1 0 0,0 1 0 0 0,1 1 0 0 0,0 1 0 0 0,-11 3-9 0 0,12-2-10 0 0,0-1-1 0 0,0-1 1 0 0,0 0-1 0 0,0-2 1 0 0,0 0 0 0 0,-8-1 10 0 0,-1 0-11 0 0,-1 1 1 0 0,-12 3 10 0 0,-78 10-64 0 0,79-10 15 0 0,29-3 41 0 0,0 1 0 0 0,0 0 0 0 0,-6 1 8 0 0,2 2-114 0 0,-2-1 0 0 0,1-1-1 0 0,0 0 1 0 0,0-1 0 0 0,-1 0 0 0 0,1-1 0 0 0,0-1-1 0 0,-1 0 1 0 0,-6-2 114 0 0,-36-10-3361 0 0,39 6 1642 0 0</inkml:trace>
  <inkml:trace contextRef="#ctx0" brushRef="#br0" timeOffset="26365.383">7252 3440 11720 0 0,'0'0'532'0'0,"0"0"-4"0"0,0 0-306 0 0,11-1 368 0 0,11-5-393 0 0,-1 1-122 0 0,11-8 192 0 0,-19 8 74 0 0,1-1 0 0 0,0 0 0 0 0,-1-1 1 0 0,10-7-342 0 0,-9 4 419 0 0,0-1 1 0 0,-1 0-1 0 0,0 0 1 0 0,0-2 0 0 0,-1 1-1 0 0,-1-1 1 0 0,0-1 0 0 0,6-11-420 0 0,5-8 663 0 0,-14 22-334 0 0,-1 1 0 0 0,0-1 0 0 0,2-7-329 0 0,-6 13 132 0 0,0-1 0 0 0,0 1-1 0 0,1 1 1 0 0,-1-1 0 0 0,4-2-132 0 0,-3 2 148 0 0,1-1 1 0 0,-1 1-1 0 0,-1-1 0 0 0,2-1-148 0 0,-1-1 96 0 0,1 1 1 0 0,0 0-1 0 0,1 0 0 0 0,-1 0 0 0 0,1 1 0 0 0,1-1 0 0 0,-1 2 0 0 0,1-1 1 0 0,0 1-1 0 0,1-1-96 0 0,-1 3 21 0 0,-5 1 22 0 0,1-1-19 0 0,-2 2 42 0 0,-1 1 14 0 0,0 0 0 0 0,0 0-2 0 0,0 0-12 0 0,0 1-91 0 0,-1 0 0 0 0,0 0-1 0 0,1 0 1 0 0,-1 0 0 0 0,1 0-1 0 0,0 0 1 0 0,-1 0 0 0 0,1 0-1 0 0,0 1 1 0 0,-1-1-1 0 0,1 0 1 0 0,0 0 0 0 0,0 0-1 0 0,0 0 1 0 0,0 1 25 0 0,0 5-1238 0 0,-4 9-6479 0 0</inkml:trace>
  <inkml:trace contextRef="#ctx0" brushRef="#br0" timeOffset="27437.168">11968 3350 3224 0 0,'0'0'533'0'0,"0"0"1033"0"0,0-1-1250 0 0,0 1 1 0 0,0-1 0 0 0,0 1 0 0 0,0-1 0 0 0,-1 1 0 0 0,1-1 0 0 0,0 1 0 0 0,0-1 0 0 0,0 1 0 0 0,-1 0 0 0 0,1-1 0 0 0,0 1 0 0 0,-1-1 0 0 0,1 1 0 0 0,0 0 0 0 0,-1-1 0 0 0,1 1 0 0 0,0 0 0 0 0,-1-1-317 0 0,-1 1 135 0 0,1 0 0 0 0,-1-1-1 0 0,0 1 1 0 0,1-1 0 0 0,-1 1 0 0 0,0-1-1 0 0,1 0 1 0 0,-1 0 0 0 0,1 1 0 0 0,-1-1-1 0 0,-1-1-134 0 0,2 0 75 0 0,-1 1-1 0 0,0 0 0 0 0,0 0 1 0 0,0 0-1 0 0,0 0 1 0 0,0 0-1 0 0,0 0 0 0 0,0 1 1 0 0,0-1-1 0 0,0 1 0 0 0,0-1 1 0 0,-2 1-75 0 0,-2 0 163 0 0,0-1 0 0 0,0 0 1 0 0,-1 0-1 0 0,1 0 0 0 0,0-1 1 0 0,0 1-1 0 0,0-1 1 0 0,0-1-1 0 0,-1 0-163 0 0,3 1 193 0 0,0 0 1 0 0,0-1-1 0 0,0 1 0 0 0,1-1 1 0 0,-1 1-1 0 0,1-1 0 0 0,0 0 1 0 0,0-1-1 0 0,0 1 0 0 0,0 0 1 0 0,0-1-1 0 0,1 0 0 0 0,-2-2-193 0 0,-3-7 590 0 0,4 8-316 0 0,0-1 1 0 0,0 0 0 0 0,1 0-1 0 0,-1-4-274 0 0,-4-9 434 0 0,5 14-283 0 0,0 1-1 0 0,0-1 1 0 0,1 1 0 0 0,0-1 0 0 0,0 0 0 0 0,0 1 0 0 0,0-1-1 0 0,1-1-150 0 0,0-7 154 0 0,0-1 0 0 0,1 1 0 0 0,0 0 0 0 0,1 0 0 0 0,1 0 0 0 0,0 0 0 0 0,0 0 0 0 0,2 1 0 0 0,-1-1 0 0 0,2 1 0 0 0,0 0 0 0 0,3-5-154 0 0,-4 9 35 0 0,0 1-1 0 0,0 0 0 0 0,1 0 0 0 0,0 0 1 0 0,0 1-1 0 0,1 0 0 0 0,1-1-34 0 0,0-1 29 0 0,-5 5-4 0 0,0 1 0 0 0,0-1 1 0 0,1 0-1 0 0,-1 1 0 0 0,3-2-25 0 0,-5 4 4 0 0,1-1 1 0 0,-1 1-1 0 0,0-1 0 0 0,1 1 0 0 0,-1-1 1 0 0,1 1-1 0 0,-1 0 0 0 0,1 0 1 0 0,-1 0-1 0 0,1 0 0 0 0,-1 0 0 0 0,1 0 1 0 0,-1 0-1 0 0,1 0 0 0 0,-1 1 1 0 0,0-1-1 0 0,1 0 0 0 0,0 1-4 0 0,1 1-8 0 0,-1-1 0 0 0,1 1-1 0 0,-1 0 1 0 0,1-1 0 0 0,-1 1 0 0 0,0 0-1 0 0,0 1 1 0 0,1-1 0 0 0,-2 0-1 0 0,1 1 1 0 0,0-1 0 0 0,0 1 0 0 0,-1-1-1 0 0,2 3 9 0 0,-1 0-20 0 0,1 1 0 0 0,-1-1 0 0 0,0 1 0 0 0,0 0 0 0 0,-1-1 0 0 0,1 1 0 0 0,-1 3 20 0 0,3 38-47 0 0,-3 1 0 0 0,-1-1 0 0 0,-4 20 47 0 0,0-45 10 0 0,-1 1 1 0 0,0-1-1 0 0,-2 0 0 0 0,0-1 0 0 0,-1 1 1 0 0,-2-2-1 0 0,0 1 0 0 0,-1-1 1 0 0,-1-1-1 0 0,-1 0 0 0 0,0 0 0 0 0,-2-2 1 0 0,0 0-1 0 0,-4 3-10 0 0,-17 16 81 0 0,-1-1 1 0 0,-2-3-1 0 0,-1-1 0 0 0,-31 18-81 0 0,46-34 41 0 0,-22 13 293 0 0,-23 9-334 0 0,55-30 64 0 0,-1-1 0 0 0,0 0 1 0 0,0-1-1 0 0,-1 0 0 0 0,0-2 0 0 0,-12 2-64 0 0,22-5 48 0 0,0 0-1 0 0,0 0 0 0 0,0-1 1 0 0,0 0-1 0 0,0 0 0 0 0,0 0 0 0 0,1-1 1 0 0,-1 0-1 0 0,0-1 0 0 0,1 1 1 0 0,-1-1-1 0 0,1 0 0 0 0,0-1 1 0 0,-5-3-48 0 0,8 5 38 0 0,-1-1 1 0 0,1 1-1 0 0,0 0 1 0 0,1-1 0 0 0,-1 0-1 0 0,0 0 1 0 0,1 0-1 0 0,0 0 1 0 0,0 0-1 0 0,0 0 1 0 0,0 0 0 0 0,0-1-1 0 0,0 1 1 0 0,1-1-1 0 0,0 0 1 0 0,-1 1-1 0 0,2-1 1 0 0,-1 0 0 0 0,0 1-1 0 0,1-1 1 0 0,-1 0-1 0 0,1 0 1 0 0,0 0 0 0 0,0 0-1 0 0,1 1 1 0 0,-1-1-1 0 0,1-1-38 0 0,3-9 40 0 0,0 1 0 0 0,1-1 0 0 0,0 1 0 0 0,1 0 0 0 0,0 1 0 0 0,1 0 1 0 0,1-2-41 0 0,-2 6-5 0 0,0 0 0 0 0,0 1 1 0 0,1 0-1 0 0,0 0 1 0 0,0 0-1 0 0,0 1 1 0 0,1 0-1 0 0,0 1 0 0 0,0 0 1 0 0,8-4 4 0 0,-13 8-28 0 0,11-7-113 0 0,1 2 0 0 0,14-5 141 0 0,-23 9-5 0 0,0 1 1 0 0,0-1-1 0 0,0 1 1 0 0,1 1-1 0 0,-1 0 1 0 0,0-1-1 0 0,1 2 1 0 0,-1-1-1 0 0,0 1 5 0 0,3 1-16 0 0,0 0 0 0 0,0 0 0 0 0,0 1 0 0 0,-1 0 0 0 0,1 0 0 0 0,-1 1 0 0 0,8 5 16 0 0,3 3-90 0 0,-1 0-1 0 0,11 11 91 0 0,-18-13-104 0 0,-1-1 1 0 0,7 10 103 0 0,17 16-128 0 0,-18-19 172 0 0,0 0 0 0 0,6 11-44 0 0,19 19 103 0 0,-6-8-34 0 0,-24-25-47 0 0,0-1-1 0 0,1 0 1 0 0,1-1 0 0 0,-1 0-1 0 0,9 5-21 0 0,-10-10-33 0 0,-1 0 0 0 0,1-1 0 0 0,0 0 0 0 0,0-1 0 0 0,1 0 0 0 0,-1-1 0 0 0,1 0 0 0 0,0 0 0 0 0,0-2 0 0 0,0 1-1 0 0,0-2 1 0 0,0 1 0 0 0,0-2 0 0 0,0 1 0 0 0,5-2 33 0 0,28-5-2756 0 0,-1-2-1 0 0,28-10 2757 0 0,-28 6-7262 0 0</inkml:trace>
  <inkml:trace contextRef="#ctx0" brushRef="#br0" timeOffset="28371.025">15421 2949 2760 0 0,'0'0'423'0'0,"0"0"733"0"0,0 0 321 0 0,2 0 68 0 0,53-8 1590 0 0,-51 8-3000 0 0,-1 0 1 0 0,1-1 0 0 0,-1 1-1 0 0,1-1 1 0 0,-1 0 0 0 0,1 0 0 0 0,-1 0-1 0 0,0 0 1 0 0,1-1 0 0 0,-1 1-1 0 0,0-1 1 0 0,0 0 0 0 0,0 0-1 0 0,0 0 1 0 0,0 0 0 0 0,-1 0-1 0 0,1-1 1 0 0,0 1 0 0 0,-1-1 0 0 0,0 0-1 0 0,0 0 1 0 0,1-1-136 0 0,3-6 1254 0 0,0 0 0 0 0,0-1 0 0 0,3-11-1254 0 0,-4 11 846 0 0,1-1 1 0 0,-1 1 0 0 0,5-5-847 0 0,-1 2 590 0 0,-6 10-397 0 0,-1-1-1 0 0,1 1 0 0 0,0 0 0 0 0,1 0 1 0 0,-1 0-1 0 0,1 0 0 0 0,0 1 0 0 0,0-1-192 0 0,8-6 415 0 0,-9 7-326 0 0,1 1 1 0 0,-1-1-1 0 0,1 1 0 0 0,-1-1 1 0 0,1 1-1 0 0,0 0 0 0 0,4-1-89 0 0,11-4 34 0 0,0 1-1 0 0,1 1 1 0 0,0 1 0 0 0,0 1-1 0 0,1 0-33 0 0,-8 3 5 0 0,-1-1 0 0 0,1 1 0 0 0,0 1 0 0 0,-1 0 0 0 0,1 1 0 0 0,-1 1 0 0 0,0 0 0 0 0,10 3-5 0 0,-16-3 0 0 0,-1 0 0 0 0,0 0 0 0 0,0 1 0 0 0,0-1 0 0 0,0 1 0 0 0,0 0 0 0 0,-1 1 0 0 0,0-1 0 0 0,0 1 0 0 0,0 0 0 0 0,0 0 0 0 0,-1 0 0 0 0,0 0 0 0 0,0 0 0 0 0,0 1 0 0 0,-1 0 0 0 0,1 2 0 0 0,-1-5 0 0 0,-1 1 0 0 0,-1 0 0 0 0,1 0 0 0 0,0 0 0 0 0,-1 1 0 0 0,0-1 0 0 0,0 0 0 0 0,0 0 0 0 0,-1 0 0 0 0,1 0 0 0 0,-1 0 0 0 0,0 2 0 0 0,-4 9 0 0 0,1 0 0 0 0,-6 11 0 0 0,4-16 23 0 0,1 1 1 0 0,-1-1-1 0 0,-1 0 0 0 0,0-1 0 0 0,0 0 0 0 0,-1 0 0 0 0,0 0 1 0 0,0-1-1 0 0,-1 0 0 0 0,0-1 0 0 0,-2 1-23 0 0,-25 17 150 0 0,0-2 1 0 0,-17 6-151 0 0,50-28 2 0 0,-24 14 113 0 0,-1-1 1 0 0,-1-2 0 0 0,0-1-1 0 0,-16 3-115 0 0,-49 20 876 0 0,92-33-769 0 0,2-3-69 0 0,0 1-1 0 0,1-1 1 0 0,-1 0 0 0 0,1 1-1 0 0,-1-1 1 0 0,1 1 0 0 0,0-1 0 0 0,0 1-1 0 0,-1 0 1 0 0,1-1 0 0 0,0 1 0 0 0,0 0-1 0 0,0-1 1 0 0,1 1 0 0 0,-1 0-1 0 0,0 0-37 0 0,21-16 134 0 0,-7 8-113 0 0,0 2 0 0 0,1 0 0 0 0,-1 0 0 0 0,1 2 0 0 0,14-4-21 0 0,-15 5 3 0 0,-6 1 2 0 0,-1 0-1 0 0,1 1 0 0 0,-1 1 0 0 0,1-1 1 0 0,0 1-1 0 0,0 1 0 0 0,-1 0 1 0 0,1 0-1 0 0,0 0 0 0 0,0 1 1 0 0,0 1-1 0 0,-1-1 0 0 0,1 2 1 0 0,-1-1-1 0 0,1 1 0 0 0,-1 0 1 0 0,0 1-1 0 0,0 0 0 0 0,0 0 1 0 0,-1 1-1 0 0,4 2-4 0 0,-5-3 2 0 0,-1 1 0 0 0,1 0 0 0 0,-1 0 1 0 0,0 1-1 0 0,-1-1 0 0 0,1 1 0 0 0,-1 0 0 0 0,0 1 0 0 0,0-1 1 0 0,-1 0-1 0 0,1 4-2 0 0,1 2-29 0 0,-1 1 0 0 0,-1-1 0 0 0,0 1 1 0 0,-1 0-1 0 0,0 12 29 0 0,-1-10 14 0 0,-2-1 0 0 0,0 0-1 0 0,0 0 1 0 0,-1 0 0 0 0,-1 0 0 0 0,-1 0 0 0 0,0 0-1 0 0,0-1 1 0 0,-1 1 0 0 0,-1-1 0 0 0,-4 6-14 0 0,2-6 9 0 0,-1-1-1 0 0,-1 1 1 0 0,0-2 0 0 0,-1 1 0 0 0,0-1 0 0 0,-12 8-9 0 0,15-12 0 0 0,-4 3 17 0 0,-1-1-1 0 0,0 0 1 0 0,0-1-1 0 0,-1-1 1 0 0,0 0 0 0 0,0-1-1 0 0,-15 5-16 0 0,-11 1 78 0 0,-1-2 0 0 0,-15 1-78 0 0,43-8 43 0 0,0-1 0 0 0,0-1 0 0 0,0 0 0 0 0,0 0 0 0 0,0-2 0 0 0,0 0 0 0 0,0 0 0 0 0,-6-2-43 0 0,-15-4 119 0 0,24 6-77 0 0,1 0-1 0 0,0-1 1 0 0,-1-1-1 0 0,1 1 0 0 0,0-1 1 0 0,1-1-1 0 0,-1 0 1 0 0,1 0-1 0 0,-4-3-41 0 0,-10-8 248 0 0,-15-15-248 0 0,30 23-206 0 0,0 1 1 0 0,0-1 0 0 0,1-1 0 0 0,0 0-1 0 0,1 1 1 0 0,-4-9 205 0 0,-2-3-2320 0 0,5-1-6387 0 0</inkml:trace>
  <inkml:trace contextRef="#ctx0" brushRef="#br0" timeOffset="29527.808">19579 2667 10160 0 0,'0'0'230'0'0,"7"-5"649"0"0,3-4-779 0 0,-9 8 363 0 0,-1 1 155 0 0,0 0 29 0 0,0 0-47 0 0,0 0-228 0 0,0 0-99 0 0,0 0-17 0 0,0 0 11 0 0,0 0 73 0 0,0 0 39 0 0,0 0 5 0 0,0 0 0 0 0,0 0-1 0 0,0 0 1 0 0,0 0 0 0 0,-13 16 608 0 0,-5 7-554 0 0,1 1 0 0 0,1 0 0 0 0,1 1 0 0 0,2 1 0 0 0,-8 18-438 0 0,-10 19 249 0 0,11-24-113 0 0,-50 88 331 0 0,55-104-355 0 0,-1 0-1 0 0,-1-1 1 0 0,-1 0-1 0 0,-6 3-111 0 0,8-8 75 0 0,-1-1 0 0 0,-1 0-1 0 0,0-2 1 0 0,-1 0 0 0 0,0-1-1 0 0,-6 2-74 0 0,-11 7 233 0 0,28-16-57 0 0,1-1 0 0 0,-1-1 0 0 0,0 1 1 0 0,-2 0-177 0 0,8-5 141 0 0,2 0-12 0 0,0 0-1 0 0,-3 0 492 0 0,41-23-322 0 0,-12 14-302 0 0,0 1 1 0 0,1 2 0 0 0,0 0-1 0 0,16 1 4 0 0,-24 3-16 0 0,-1 1 0 0 0,1 1-1 0 0,0 1 17 0 0,17 0-15 0 0,-15 0-7 0 0,1 1 0 0 0,4 2 22 0 0,15 1-20 0 0,31 2 20 0 0,93 2 0 0 0,-146-7 0 0 0,0 0 0 0 0,-12-1 0 0 0,0 0 0 0 0,1-1 0 0 0,-1 0 0 0 0,1 0 0 0 0,-1-1 0 0 0,1 0 0 0 0,1 0 0 0 0,5-2 14 0 0,-6 1 18 0 0,0 1 0 0 0,-1-1 0 0 0,0-1 0 0 0,1 1 0 0 0,-1-1-32 0 0,-5 2 7 0 0,0 0 1 0 0,0 0-1 0 0,0-1 0 0 0,0 1 0 0 0,-1 0 1 0 0,1-1-1 0 0,-1 1 0 0 0,1-1 0 0 0,-1 1 1 0 0,1-1-1 0 0,-1 0 0 0 0,0 0 1 0 0,0 0-1 0 0,1 1 0 0 0,-2-1 0 0 0,1 0 1 0 0,0 0-1 0 0,0-1 0 0 0,0 0-7 0 0,0-3 45 0 0,0-1 0 0 0,0 1-1 0 0,-1 0 1 0 0,0 0 0 0 0,0-1-1 0 0,-1 1 1 0 0,1 0 0 0 0,-1 0 0 0 0,-1 0-1 0 0,1-1 1 0 0,-1 1 0 0 0,-2-4-45 0 0,-5-23 361 0 0,7 24-306 0 0,-1-1 0 0 0,-1 1 0 0 0,0 0 0 0 0,0 1 1 0 0,0-1-1 0 0,-1 1 0 0 0,-1 0 0 0 0,1 0 1 0 0,-1 0-1 0 0,-1 1 0 0 0,1 0 0 0 0,-8-6-55 0 0,-7-9 63 0 0,16 16-15 0 0,0 0 1 0 0,0 1-1 0 0,-1 0 0 0 0,0-1-48 0 0,-14-9 143 0 0,15 10-62 0 0,-1 0 0 0 0,1 1 0 0 0,-1-1 0 0 0,-1 1 0 0 0,1 0 0 0 0,0 1-1 0 0,-1 0 1 0 0,0 0 0 0 0,0 0 0 0 0,-7-1-81 0 0,12 4 6 0 0,-1 0 0 0 0,0 0 1 0 0,0 0-1 0 0,1 1 0 0 0,-1-1 0 0 0,0 1 0 0 0,0 0 0 0 0,1 0 1 0 0,-1-1-1 0 0,1 2 0 0 0,-1-1 0 0 0,1 0 0 0 0,-1 1 0 0 0,1-1 1 0 0,0 1-1 0 0,0-1 0 0 0,-1 1 0 0 0,1 1-6 0 0,-2 0-14 0 0,1 0-1 0 0,0 1 0 0 0,0-1 1 0 0,0 1-1 0 0,0 0 1 0 0,0 0-1 0 0,1 0 1 0 0,0 0-1 0 0,0 0 0 0 0,-1 3 15 0 0,-17 56-130 0 0,3 1 0 0 0,3 0 0 0 0,-6 59 130 0 0,14-70 59 0 0,0-15 12 0 0,3 0 0 0 0,1 5-71 0 0,0 20 20 0 0,1-37 5 0 0,0 0-1 0 0,2 1 0 0 0,1-1 0 0 0,4 20-24 0 0,-3-24 12 0 0,-2-15 6 0 0,0 0 1 0 0,0-1-1 0 0,1 1 1 0 0,2 5-19 0 0,-3-10 56 0 0,-1 2 278 0 0,-1 1-1350 0 0,-4-11-2398 0 0,-2-2-5220 0 0</inkml:trace>
  <inkml:trace contextRef="#ctx0" brushRef="#br0" timeOffset="41657.0729">6704 5499 11976 0 0,'-1'-2'546'0'0,"-15"-13"182"0"0,13 7-633 0 0,2 6 281 0 0,1 2 113 0 0,0 0 21 0 0,2 0-473 0 0,-1 1 1 0 0,1 0 0 0 0,-1-1-1 0 0,1 1 1 0 0,-1-1 0 0 0,1 1-1 0 0,0-1 1 0 0,-1 0 0 0 0,1 0-1 0 0,0 0 1 0 0,-1 0 0 0 0,1 0-1 0 0,0 0 1 0 0,-1 0 0 0 0,2-1-38 0 0,5 1 43 0 0,-1 0 42 0 0,1 1 0 0 0,-1 0 0 0 0,0 0 0 0 0,1 1-85 0 0,-1 0 148 0 0,0-1-1 0 0,1 0 1 0 0,-1 0-1 0 0,1-1-147 0 0,27 0 541 0 0,-4-1 451 0 0,20 3-992 0 0,-10 0 1040 0 0,31-3-1040 0 0,-12 0 427 0 0,309-15-303 0 0,-1-19 618 0 0,-270 25-3 0 0,-12 0-282 0 0,150-11-306 0 0,115-4-151 0 0,-314 21 212 0 0,-19 1-1321 0 0,0 2-3900 0 0,-15 1-1676 0 0</inkml:trace>
  <inkml:trace contextRef="#ctx0" brushRef="#br0" timeOffset="42011.089">7429 4929 17503 0 0,'-3'-14'416'0'0,"1"0"-1"0"0,1 0 1 0 0,0-2-416 0 0,-1-12 512 0 0,1 21-477 0 0,1 0 0 0 0,0 0-1 0 0,0-1 1 0 0,1 1 0 0 0,1-6-35 0 0,-2 9-1 0 0,1 1 0 0 0,0-1 0 0 0,0 1 0 0 0,0-1 0 0 0,1 1 0 0 0,-1 0 0 0 0,1-1 0 0 0,0 1 0 0 0,0 0-1 0 0,0 0 1 0 0,0 0 0 0 0,1 0 1 0 0,-2 2 0 0 0,-1 1 0 0 0,0-1 0 0 0,1 1 0 0 0,-1-1 0 0 0,1 0 0 0 0,-1 1 0 0 0,0 0 0 0 0,1-1 0 0 0,-1 1 0 0 0,1-1 0 0 0,-1 1 0 0 0,1 0 0 0 0,0-1 0 0 0,-1 1 0 0 0,1 0 0 0 0,-1-1 0 0 0,1 1 0 0 0,0 0 0 0 0,-1 0 0 0 0,1 0 0 0 0,0 0 0 0 0,-1-1 0 0 0,1 1 0 0 0,-1 0 0 0 0,1 0 0 0 0,0 0 0 0 0,1 1 0 0 0,0-2 0 0 0,-1 1 0 0 0,1 0 0 0 0,0 0 0 0 0,-1 1 0 0 0,1-1 0 0 0,0 0 0 0 0,-1 0 0 0 0,1 1 0 0 0,-1-1 0 0 0,1 1 0 0 0,-1-1 0 0 0,1 1 0 0 0,-1 0 0 0 0,1 0 0 0 0,-1 0 0 0 0,0 0 0 0 0,1 0 0 0 0,-1 0 0 0 0,3 2 0 0 0,-1 0 0 0 0,0 0 0 0 0,0 1 0 0 0,0-1 0 0 0,-1 1 0 0 0,1 0 0 0 0,0 1 0 0 0,2 5 0 0 0,0 1 0 0 0,0 0 0 0 0,-1 0 0 0 0,-1 1 0 0 0,1 0 0 0 0,7 42 223 0 0,-2 0-1 0 0,0 38-222 0 0,-1 110 1367 0 0,-6-113-1147 0 0,-4 260 426 0 0,5 89 772 0 0,2-277-1418 0 0,-7 36 0 0 0,-2-121-1042 0 0,-13 67 1042 0 0,12-119-5426 0 0,0 0-1889 0 0</inkml:trace>
  <inkml:trace contextRef="#ctx0" brushRef="#br0" timeOffset="42828.934">9995 5355 14600 0 0,'0'0'330'0'0,"0"0"45"0"0,0 0 20 0 0,4 7 90 0 0,1-4-448 0 0,1 1-1 0 0,-1-1 1 0 0,0 1 0 0 0,1-2-1 0 0,-1 1 1 0 0,1 0 0 0 0,0-1-1 0 0,0 0 1 0 0,0-1-1 0 0,0 1 1 0 0,0-1 0 0 0,6 0-37 0 0,303 15 2044 0 0,-209-13-1602 0 0,386-13 968 0 0,-464 9-1340 0 0,297-31 678 0 0,-3-17 5 0 0,-179 26-246 0 0,58-2 479 0 0,72-2-96 0 0,-243 27-811 0 0,-1 1-1 0 0,11 2-78 0 0,31 1-857 0 0,-69-4 335 0 0,-2 0-101 0 0,0 0-17 0 0,0 0-183 0 0,0 0-741 0 0,-25 0-3030 0 0,-8 3-1151 0 0</inkml:trace>
  <inkml:trace contextRef="#ctx0" brushRef="#br0" timeOffset="43176.307">11130 4578 16416 0 0,'0'-10'107'0'0,"0"-1"303"0"0,0 0 0 0 0,1-1-1 0 0,0 1 1 0 0,2-8-410 0 0,0 6 208 0 0,-1 1 0 0 0,-1-1 0 0 0,0 0 0 0 0,0-1-208 0 0,-1 12 429 0 0,0 2-49 0 0,2 2-213 0 0,4 8-147 0 0,0 0 1 0 0,-1 1-1 0 0,0-1 1 0 0,0 1-1 0 0,2 9-20 0 0,16 59-14 0 0,-21-71 19 0 0,33 132-5 0 0,9 85 0 0 0,-8 41 93 0 0,-24-142 352 0 0,-5 17-445 0 0,-4-23 291 0 0,2 68 275 0 0,3 349 1494 0 0,-5-485-1823 0 0,1-1-1 0 0,12 50-236 0 0,5-33-1100 0 0,-17-53 432 0 0</inkml:trace>
  <inkml:trace contextRef="#ctx0" brushRef="#br0" timeOffset="43878.346">14473 5433 14280 0 0,'0'-1'165'0'0,"1"1"0"0"0,0 0 0 0 0,-1 0 0 0 0,1-1 0 0 0,0 1 0 0 0,-1 0 1 0 0,1 0-1 0 0,0 0 0 0 0,-1 0 0 0 0,1 0 0 0 0,0 0 0 0 0,-1 0 0 0 0,1 0 1 0 0,0 0-1 0 0,-1 0 0 0 0,1 0 0 0 0,0 1 0 0 0,-1-1 0 0 0,1 0 0 0 0,0 0-165 0 0,23 6-340 0 0,-18-5 728 0 0,23 5 176 0 0,1-1 0 0 0,-1-1 1 0 0,25-2-565 0 0,14-2 782 0 0,8-4-782 0 0,101-16 263 0 0,-14 2-96 0 0,-3 2 169 0 0,28-11-336 0 0,-15 6 237 0 0,-79 11-58 0 0,-11 1-2 0 0,151-22 506 0 0,-59 4-503 0 0,-79 18-610 0 0,-77 6-448 0 0,9-1-1183 0 0,-8 3-4179 0 0,-8 1 722 0 0</inkml:trace>
  <inkml:trace contextRef="#ctx0" brushRef="#br0" timeOffset="44232.576">15131 4551 18079 0 0,'-12'-63'1960'0'0,"11"53"-1929"0"0,1 8 121 0 0,0 2 25 0 0,0 0-1 0 0,0 2-157 0 0,1 0-1 0 0,-1 0 1 0 0,1 0 0 0 0,-1 0-1 0 0,1-1 1 0 0,0 1-1 0 0,0 0 1 0 0,0 0-1 0 0,0-1 1 0 0,0 1-1 0 0,0 0-18 0 0,3 5 32 0 0,18 38-26 0 0,-2 2 0 0 0,0 5-6 0 0,4 26 93 0 0,10 58-93 0 0,-32-123 3 0 0,19 90 672 0 0,-1 34-675 0 0,4 107 723 0 0,-22-223-698 0 0,9 191 412 0 0,-5-58 31 0 0,-2-90-271 0 0,9 118 158 0 0,1-18-11 0 0,-8-98-107 0 0,2 0-237 0 0,6 63-61 0 0,-6-52-2647 0 0,-4-60-5103 0 0</inkml:trace>
  <inkml:trace contextRef="#ctx0" brushRef="#br0" timeOffset="44833.958">18574 5167 15488 0 0,'0'0'712'0'0,"0"0"-17"0"0,2 0-449 0 0,37 2-240 0 0,0 1 1 0 0,14 5-7 0 0,-7-1 245 0 0,31 0-245 0 0,108-7 678 0 0,0-7 0 0 0,169-30-678 0 0,141-46 830 0 0,-246 41-488 0 0,-143 29-2719 0 0,-92 12 1570 0 0</inkml:trace>
  <inkml:trace contextRef="#ctx0" brushRef="#br0" timeOffset="45218.581">19263 4504 18975 0 0,'-11'-39'2235'0'0,"-3"-27"-2235"0"0,13 58-113 0 0,-2 0 677 0 0,2 12 563 0 0,1 16-525 0 0,7 41-725 0 0,8 54-49 0 0,-4-30 172 0 0,-1 74 0 0 0,-5-68 0 0 0,2 410 485 0 0,-9-302-18 0 0,-5 134 482 0 0,4-248-850 0 0,-10 94 213 0 0,7-110-319 0 0,2-36-2171 0 0,1 16 2178 0 0,3-31-895 0 0</inkml:trace>
  <inkml:trace contextRef="#ctx0" brushRef="#br0" timeOffset="45935.778">6445 8446 13824 0 0,'-1'0'1061'0'0,"-1"-4"-724"0"0,2 4-471 0 0,289 4 1944 0 0,166 0 419 0 0,-104-21-1306 0 0,-180 6-526 0 0,-169 11-392 0 0,286-23 582 0 0,-119 3-383 0 0,61-9-45 0 0,-197 24-480 0 0,64-12 430 0 0,-33 3-5902 0 0,-25 5-820 0 0</inkml:trace>
  <inkml:trace contextRef="#ctx0" brushRef="#br0" timeOffset="46298.553">7481 7706 20735 0 0,'-15'-24'1275'0'0,"1"1"-126"0"0,-13-16-1149 0 0,33 69-680 0 0,6 14 680 0 0,10 40-142 0 0,-4 2 0 0 0,-4-1 0 0 0,1 46 142 0 0,-8-55 46 0 0,-1-16 100 0 0,-3-1 0 0 0,-2 11-146 0 0,-36 344 1232 0 0,9-155-120 0 0,22-214-906 0 0,-9 142 544 0 0,12-125-382 0 0,6 61-368 0 0,3-4-29 0 0,-2-51-1720 0 0,-2-42 675 0 0</inkml:trace>
  <inkml:trace contextRef="#ctx0" brushRef="#br0" timeOffset="46837.476">10503 8258 10592 0 0,'-9'-21'2113'0'0,"9"20"-1029"0"0,0 1 48 0 0,0 0-139 0 0,14 0-542 0 0,158-1 619 0 0,83 1 936 0 0,69-17-2006 0 0,-172 7 174 0 0,68-5 442 0 0,43-16-616 0 0,58-9 200 0 0,-90 13-208 0 0,-91 12-2062 0 0,-105 10 900 0 0</inkml:trace>
  <inkml:trace contextRef="#ctx0" brushRef="#br0" timeOffset="47224.987">11487 7558 22319 0 0,'-27'-85'2427'0'0,"26"77"-2422"0"0,1 7-90 0 0,0 1-40 0 0,5 13-158 0 0,13 62-82 0 0,-10-37 246 0 0,17 106-112 0 0,-15-80 160 0 0,1 46 71 0 0,-5-43-1 0 0,4 55 116 0 0,-6-1 0 0 0,-5 1-1 0 0,-10 61-114 0 0,-22 181 1291 0 0,19-245-1091 0 0,-10 103-128 0 0,22-197-1616 0 0,2-1 0 0 0,2 18 1544 0 0,2-18-8082 0 0</inkml:trace>
  <inkml:trace contextRef="#ctx0" brushRef="#br0" timeOffset="47772.858">14351 8080 18655 0 0,'0'-1'84'0'0,"-1"0"0"0"0,1 0 0 0 0,-1-1 0 0 0,1 1 0 0 0,0 0-1 0 0,0 0 1 0 0,0-1 0 0 0,-1 1 0 0 0,1 0 0 0 0,0 0 0 0 0,1-1 0 0 0,-1 1-1 0 0,0 0 1 0 0,0 0 0 0 0,0-1 0 0 0,1 1 0 0 0,-1-1-84 0 0,1 1 449 0 0,11-2-276 0 0,4-1-189 0 0,-1 1 0 0 0,1 1-1 0 0,-1 1 1 0 0,1 0-1 0 0,10 1 17 0 0,12 0-68 0 0,47-2 49 0 0,33-1-40 0 0,7-5 43 0 0,362-35 188 0 0,-370 27-191 0 0,428-66 438 0 0,-327 38-67 0 0,-188 39-775 0 0,128-22 1476 0 0,-50 17-7518 0 0,-74 8-219 0 0</inkml:trace>
  <inkml:trace contextRef="#ctx0" brushRef="#br0" timeOffset="48158.49">15141 7295 17047 0 0,'-3'-10'504'0'0,"0"0"-1"0"0,1 0 0 0 0,0-1 0 0 0,1 1 0 0 0,0-1 0 0 0,1-4-503 0 0,0 14 123 0 0,0 1 1 0 0,0 0-1 0 0,0-1 1 0 0,0 1-1 0 0,0 0 1 0 0,0 0-1 0 0,0-1 0 0 0,0 1 1 0 0,0 0-1 0 0,0-1 1 0 0,0 1-1 0 0,1 0 0 0 0,-1 0 1 0 0,0-1-1 0 0,0 1 1 0 0,0 0-1 0 0,0 0 0 0 0,1 0 1 0 0,-1-1-1 0 0,0 1 1 0 0,0 0-1 0 0,1 0 1 0 0,-1 0-1 0 0,0-1 0 0 0,0 1 1 0 0,1 0-1 0 0,-1 0 1 0 0,0 0-1 0 0,0 0 0 0 0,1 0 1 0 0,-1 0-124 0 0,13 0 675 0 0,12 9-1088 0 0,-17-5 379 0 0,0 2 0 0 0,-1-1 0 0 0,0 1 0 0 0,0 0-1 0 0,0 0 1 0 0,-1 0 0 0 0,0 1 0 0 0,0 0 0 0 0,-1 1 0 0 0,0-1 0 0 0,0 1 0 0 0,-1 0 0 0 0,1 2 34 0 0,9 19-51 0 0,-1 1 0 0 0,-2 1 0 0 0,-1 3 51 0 0,10 38-149 0 0,-3 1 1 0 0,4 47 148 0 0,9 153-99 0 0,-20-39 326 0 0,-7-122-9 0 0,0 2 69 0 0,3 79 382 0 0,1-52-431 0 0,4 34-124 0 0,-2-66-1506 0 0,-5-78-268 0 0</inkml:trace>
  <inkml:trace contextRef="#ctx0" brushRef="#br0" timeOffset="48675.928">18548 7756 16384 0 0,'-4'-20'2327'0'0,"14"21"-2015"0"0,28 6 39 0 0,1-3-1 0 0,0-1 0 0 0,26-1-350 0 0,89-10 572 0 0,18-4 931 0 0,137-28-1503 0 0,-13-7 194 0 0,249-38 558 0 0,-418 66-473 0 0,105-13 398 0 0,-7 9-2683 0 0,-194 19 384 0 0</inkml:trace>
  <inkml:trace contextRef="#ctx0" brushRef="#br0" timeOffset="49007.977">19448 6851 19895 0 0,'-7'-24'613'0'0,"3"10"-220"0"0,-1-1 0 0 0,-1 1 0 0 0,1 0-1 0 0,-3-1-392 0 0,7 14 118 0 0,1 1 12 0 0,0 0-2 0 0,10 208-72 0 0,-32 345 530 0 0,9-274 500 0 0,4-47-360 0 0,5-81-482 0 0,3 0 139 0 0,-2 41-2057 0 0,2-160-6852 0 0</inkml:trace>
  <inkml:trace contextRef="#ctx0" brushRef="#br0" timeOffset="49995.244">6370 11074 6912 0 0,'0'0'314'0'0,"0"0"-6"0"0,0 0 39 0 0,0 0 897 0 0,2 0 415 0 0,24 6 2048 0 0,0-1-2774 0 0,76 6 685 0 0,50 4-438 0 0,333-9 547 0 0,-462-6-1718 0 0,179-8 339 0 0,0-8-348 0 0,-5 0 85 0 0,110-10-2 0 0,-70 3-664 0 0,-188 18-166 0 0,-5-2-48 0 0</inkml:trace>
  <inkml:trace contextRef="#ctx0" brushRef="#br0" timeOffset="50349.892">7486 10317 19263 0 0,'-13'-20'988'0'0,"13"19"-926"0"0,-1 0-1 0 0,0 0 1 0 0,0 0-1 0 0,1 0 1 0 0,-1 0-1 0 0,0 0 1 0 0,0 0-1 0 0,0 0 1 0 0,0 1-1 0 0,0-1 1 0 0,-1 0-1 0 0,1 1 1 0 0,0-1-1 0 0,0 1 1 0 0,0-1-1 0 0,0 1 1 0 0,-1 0-1 0 0,1-1-61 0 0,-10 2 18 0 0,10 1-28 0 0,1 0 3 0 0,-3 3-36 0 0,1 0-1 0 0,0 0 0 0 0,1 0 1 0 0,0 1-1 0 0,-1-1 0 0 0,1 1 1 0 0,1-1-1 0 0,-1 0 0 0 0,1 1 0 0 0,0-1 1 0 0,1 3 43 0 0,1 16-99 0 0,1 0-1 0 0,1 0 100 0 0,-1-6-25 0 0,37 274 149 0 0,-33-207 230 0 0,-4 1 0 0 0,-6 38-354 0 0,-1-33 258 0 0,1-8 219 0 0,-7 17-477 0 0,3-45 110 0 0,-47 325 1129 0 0,44-319-859 0 0,3 0 0 0 0,2 33-380 0 0,5-56-6708 0 0,3 16 6708 0 0,-2-29-7559 0 0</inkml:trace>
  <inkml:trace contextRef="#ctx0" brushRef="#br0" timeOffset="50998.361">10530 10711 10136 0 0,'-3'-2'260'0'0,"3"2"-415"0"0,-5-2 596 0 0,-10-5 3133 0 0,17 8-3524 0 0,-1 0 1 0 0,0 0-1 0 0,0 0 1 0 0,0 0 0 0 0,0 0-1 0 0,0 0 1 0 0,0 0-1 0 0,0 1 1 0 0,0-1 0 0 0,0 1-51 0 0,6 8 76 0 0,-1-6 32 0 0,1 0 0 0 0,0 0 0 0 0,0 0 0 0 0,0-1 0 0 0,0 0-1 0 0,0-1 1 0 0,0 0 0 0 0,1 0 0 0 0,1 0-108 0 0,-1 0 87 0 0,118 30 1712 0 0,1-5 1 0 0,69 3-1800 0 0,-73-15 613 0 0,57 6 197 0 0,54-11 1187 0 0,34-12-1997 0 0,190-14 348 0 0,-388 12-1512 0 0,0 4-1 0 0,18 3 1165 0 0,-69-2-1335 0 0</inkml:trace>
  <inkml:trace contextRef="#ctx0" brushRef="#br0" timeOffset="51352.072">11350 10186 19231 0 0,'0'-23'625'0'0,"0"3"-137"0"0,0 0 0 0 0,1 1-1 0 0,2-11-487 0 0,2 20 0 0 0,-4 10-4 0 0,0-1 0 0 0,-1 0 0 0 0,1 0-1 0 0,0 0 1 0 0,0 1 0 0 0,0-1 0 0 0,0 0 0 0 0,0 1-1 0 0,0-1 1 0 0,0 1 0 0 0,0-1 0 0 0,0 1-1 0 0,0 0 1 0 0,0-1 0 0 0,0 1 0 0 0,0 0 0 0 0,1 0-1 0 0,-1 0 1 0 0,0 0 0 0 0,0 0 0 0 0,0 0 0 0 0,0 0-1 0 0,0 0 1 0 0,0 0 0 0 0,1 1 0 0 0,-1-1-1 0 0,0 0 1 0 0,0 1 0 0 0,0-1 0 0 0,0 0 0 0 0,0 1-1 0 0,0 0 1 0 0,0-1 0 0 0,0 1 0 0 0,0 0-1 0 0,-1-1 1 0 0,2 1 4 0 0,2 2-19 0 0,0 1 0 0 0,-1-1-1 0 0,1 1 1 0 0,-1-1 0 0 0,0 1-1 0 0,1 0 1 0 0,-2 1 0 0 0,1-1 19 0 0,16 27-75 0 0,-2 1 0 0 0,-1 1 0 0 0,-1 1 0 0 0,-2 0 0 0 0,0 4 75 0 0,8 40 138 0 0,-4 0 0 0 0,-3 2 0 0 0,-3-1-1 0 0,-4 2 1 0 0,-3 23-138 0 0,-8 25 692 0 0,-6-1-1 0 0,-5-1 1 0 0,-7 7-692 0 0,-14 107 680 0 0,33-203-929 0 0,1 8 249 0 0,2 10-4035 0 0,0-40 1535 0 0,0 28-4938 0 0</inkml:trace>
  <inkml:trace contextRef="#ctx0" brushRef="#br0" timeOffset="51956.638">14666 10672 14944 0 0,'-4'-6'272'0'0,"3"5"-202"0"0,1 0-1 0 0,-1 0 1 0 0,0 0 0 0 0,1 0 0 0 0,-1-1-1 0 0,0 1 1 0 0,0 0 0 0 0,0 0-1 0 0,0 1 1 0 0,0-1 0 0 0,0 0 0 0 0,-1 0-1 0 0,1 0 1 0 0,0 1 0 0 0,0-1 0 0 0,0 0-1 0 0,-1 1 1 0 0,1-1 0 0 0,-1 1-70 0 0,-3-3 57 0 0,4 2 98 0 0,-5 2 899 0 0,16 3-916 0 0,-5-2-109 0 0,-1 0 0 0 0,1-1 0 0 0,0 1 0 0 0,-1-1 0 0 0,1 0 0 0 0,4 0-29 0 0,99 5 1490 0 0,65-7-1490 0 0,-118-1 288 0 0,30-2 573 0 0,20-5-861 0 0,-90 7 69 0 0,376-53 1242 0 0,-4-17-491 0 0,-141 24-477 0 0,-185 38-365 0 0,-16 1 15 0 0,0 2-1 0 0,1 3 0 0 0,-1 1 1 0 0,25 2 7 0 0,-46 4-1146 0 0,-9 2-430 0 0</inkml:trace>
  <inkml:trace contextRef="#ctx0" brushRef="#br0" timeOffset="52301.206">15403 9917 9672 0 0,'3'-17'220'0'0,"-2"10"-116"0"0,0 0-1 0 0,0 0 1 0 0,1 0-1 0 0,-1 0 0 0 0,2 0 1 0 0,-1 1-1 0 0,1-1 1 0 0,2-3-104 0 0,-2 4 1042 0 0,3 0 5034 0 0,-6 6-5903 0 0,0 0-1 0 0,1 0 0 0 0,-1 1 0 0 0,1-1 1 0 0,-1 0-1 0 0,0 1 0 0 0,0-1 0 0 0,1 1 1 0 0,-1-1-1 0 0,0 0 0 0 0,1 1 1 0 0,-1-1-1 0 0,0 1 0 0 0,0-1 0 0 0,0 0 1 0 0,0 1-1 0 0,0-1 0 0 0,1 1 1 0 0,-1-1-1 0 0,0 1 0 0 0,0-1 0 0 0,0 1 1 0 0,0-1-173 0 0,9 33-262 0 0,-3-16 133 0 0,-1 0 0 0 0,1 13 129 0 0,14 152-190 0 0,3 60 130 0 0,-2 15 404 0 0,-10-107 208 0 0,-6 1 0 0 0,-10 48-552 0 0,0 4 376 0 0,5-151-299 0 0,2 1-1 0 0,2 3-76 0 0,2 25-141 0 0,-5-48-843 0 0,3-5-364 0 0</inkml:trace>
  <inkml:trace contextRef="#ctx0" brushRef="#br0" timeOffset="52871.579">18808 10298 14280 0 0,'-1'-6'370'0'0,"1"4"-288"0"0,0 1 0 0 0,0-1 1 0 0,-1 1-1 0 0,1 0 0 0 0,0-1 1 0 0,-1 1-1 0 0,1 0 0 0 0,-1-1 1 0 0,0 1-1 0 0,1 0 0 0 0,-1 0 1 0 0,0 0-1 0 0,0 0 1 0 0,1-1-1 0 0,-2 1-82 0 0,2 1 67 0 0,0 0-1 0 0,0 0 1 0 0,0 0 0 0 0,0-1 0 0 0,0 1-1 0 0,0 0 1 0 0,0 0 0 0 0,0 0 0 0 0,0 0 0 0 0,0 0-1 0 0,0 0 1 0 0,0-1 0 0 0,0 1 0 0 0,0 0-1 0 0,0 0 1 0 0,0 0 0 0 0,0 0 0 0 0,0 0 0 0 0,0-1-1 0 0,0 1 1 0 0,0 0 0 0 0,0 0 0 0 0,0 0-1 0 0,0 0 1 0 0,0 0 0 0 0,0 0 0 0 0,0-1 0 0 0,0 1-1 0 0,0 0 1 0 0,0 0 0 0 0,1 0 0 0 0,-1 0-1 0 0,0 0 1 0 0,0 0 0 0 0,0 0 0 0 0,0 0-1 0 0,0 0 1 0 0,0-1 0 0 0,0 1 0 0 0,1 0 0 0 0,-1 0-1 0 0,0 0 1 0 0,0 0 0 0 0,0 0 0 0 0,0 0-1 0 0,0 0 1 0 0,0 0 0 0 0,1 0 0 0 0,-1 0-67 0 0,13-2 973 0 0,21 2-1466 0 0,-26 0 851 0 0,246-4 1333 0 0,142-24-1691 0 0,-155 9 192 0 0,-53 6-135 0 0,-3-5-57 0 0,182-14-22 0 0,-311 27-14 0 0,0 0-905 0 0,-19 4-4525 0 0,-14 1-1188 0 0</inkml:trace>
  <inkml:trace contextRef="#ctx0" brushRef="#br0" timeOffset="53241.081">19387 9351 11520 0 0,'-9'-27'827'0'0,"1"2"743"0"0,-8-19-1570 0 0,13 37 1853 0 0,-1 0-1 0 0,0 0 0 0 0,0 0 0 0 0,-5-5-1852 0 0,5 5 660 0 0,4 26-823 0 0,25 237-512 0 0,15 111 1222 0 0,-24-206 190 0 0,-7 2 0 0 0,-8 27-737 0 0,7 190 1760 0 0,-6-309-1713 0 0,-3 59 54 0 0,-1-96-147 0 0,-1-1 1 0 0,-2 3 45 0 0,2-24-719 0 0,0 1-1 0 0,0-1 0 0 0,-2 0 1 0 0,1 0-1 0 0,-1 0 0 0 0,-1-1 1 0 0,0 1 719 0 0,-11 12-7413 0 0</inkml:trace>
  <inkml:trace contextRef="#ctx0" brushRef="#br0" timeOffset="54190.537">6669 13117 11600 0 0,'0'0'530'0'0,"-9"1"182"0"0,4 0-624 0 0,0 1 0 0 0,-1 0-1 0 0,1 0 1 0 0,0 1-1 0 0,-4 2-87 0 0,7-4 105 0 0,0 0-1 0 0,0 1 0 0 0,1-1 0 0 0,-1 1 1 0 0,1 0-1 0 0,-1-1 0 0 0,1 1 1 0 0,-1 0-1 0 0,1 0 0 0 0,0 0 0 0 0,0 0 1 0 0,0 0-1 0 0,0 0 0 0 0,0 0 1 0 0,1 0-1 0 0,-1 2-104 0 0,0-3 12 0 0,1 0 0 0 0,-1 0 1 0 0,1 0-1 0 0,0 0 0 0 0,-1 0 1 0 0,1 0-1 0 0,0 1 0 0 0,0-1 1 0 0,0 0-1 0 0,0 0 0 0 0,0 0 0 0 0,0 1 1 0 0,0-1-1 0 0,0 0 0 0 0,0 0 1 0 0,1 0-1 0 0,-1 0 0 0 0,0 1 0 0 0,1-1 1 0 0,-1 0-1 0 0,1 0 0 0 0,-1 0 1 0 0,1 0-1 0 0,-1 0 0 0 0,1 0 0 0 0,0 0 1 0 0,0 0-1 0 0,0 0 0 0 0,-1-1 1 0 0,1 1-1 0 0,0 0 0 0 0,1 0-12 0 0,3 2 49 0 0,0 0 0 0 0,0-1-1 0 0,0 1 1 0 0,0-1 0 0 0,0 0-1 0 0,1-1 1 0 0,-1 0 0 0 0,0 1-1 0 0,1-2 1 0 0,-1 1 0 0 0,1 0-1 0 0,2-1-48 0 0,15 0 389 0 0,0-2 0 0 0,10-1-389 0 0,-19 2 178 0 0,209-23 1995 0 0,-131 16-1424 0 0,273-19 1150 0 0,44 15-619 0 0,149 24-1280 0 0,-89 4-1870 0 0,-428-16-5707 0 0</inkml:trace>
  <inkml:trace contextRef="#ctx0" brushRef="#br0" timeOffset="54543.86">7648 12623 18887 0 0,'-2'-4'540'0'0,"0"0"-305"0"0,0 0 1 0 0,1-1-1 0 0,-1 1 1 0 0,1-1-1 0 0,0 1 1 0 0,0-1-1 0 0,0-3-235 0 0,1 7 560 0 0,0 1 191 0 0,0 0 32 0 0,4 14-9 0 0,54 142-1482 0 0,-20-51 411 0 0,-5-6 288 0 0,-5 1 0 0 0,-3 1 0 0 0,7 84 9 0 0,-22-100 19 0 0,-4 1 1 0 0,-4 0-1 0 0,-4 9-19 0 0,-23 256 498 0 0,17-266-126 0 0,-5 82 220 0 0,8 6-592 0 0,5-160-500 0 0,0-1 0 0 0,1 1 0 0 0,1 0-1 0 0,0-1 1 0 0,1 0 0 0 0,3 10 500 0 0,3-7-7774 0 0</inkml:trace>
  <inkml:trace contextRef="#ctx0" brushRef="#br0" timeOffset="55107.219">10538 13269 16208 0 0,'0'0'743'0'0,"0"0"-17"0"0,2 0-465 0 0,24 2-96 0 0,-1 0 0 0 0,23 6-165 0 0,-13-2 695 0 0,20 0-695 0 0,113-1 2136 0 0,1-7-2136 0 0,171-14 1018 0 0,-150 6-1056 0 0,51-10 237 0 0,-105 8-134 0 0,13-5-12 0 0,-50 5 38 0 0,21 3-91 0 0,-68 7-323 0 0,41 0 680 0 0,-33 1-6621 0 0,-32 1-729 0 0</inkml:trace>
  <inkml:trace contextRef="#ctx0" brushRef="#br0" timeOffset="55492.748">11513 12451 22543 0 0,'-5'-11'429'0'0,"3"9"-265"0"0,1 0 0 0 0,0-1 0 0 0,0 1 0 0 0,0-1 0 0 0,1 0 0 0 0,-1 1 0 0 0,0-1 0 0 0,1 1 0 0 0,0-1-1 0 0,-1 0 1 0 0,1 1 0 0 0,1-3-164 0 0,7 16-158 0 0,2 9-42 0 0,-1 0 0 0 0,0 0 0 0 0,1 8 200 0 0,8 22-222 0 0,2 1 225 0 0,-3 0-1 0 0,-2 1 1 0 0,-3 1-1 0 0,2 20-2 0 0,20 219-190 0 0,-28-222 89 0 0,-2-1 458 0 0,-6 52-357 0 0,1-31 52 0 0,-5 70 125 0 0,-9 21-177 0 0,1-27 191 0 0,2 30 661 0 0,8-112-2333 0 0,-1-1-4523 0 0,4-39-1658 0 0</inkml:trace>
  <inkml:trace contextRef="#ctx0" brushRef="#br0" timeOffset="56109.926">14701 13036 1376 0 0,'-19'-35'558'0'0,"11"25"2607"0"0,1 1 4101 0 0,6 8-3853 0 0,1 1-2168 0 0,0 0-953 0 0,0 0-188 0 0,0 0-20 0 0,0 0 66 0 0,18 11 426 0 0,-8-7-404 0 0,-1-1 0 0 0,1 0-1 0 0,-1-1 1 0 0,1 0 0 0 0,0 0 0 0 0,10 0-172 0 0,-1 0 229 0 0,25 2 306 0 0,-1-1 1 0 0,1-2-1 0 0,17-3-535 0 0,132-17 975 0 0,-134 12-743 0 0,241-41 822 0 0,-129 18-483 0 0,111-11 1475 0 0,95 5-2046 0 0,-299 33 178 0 0,0 4 1 0 0,15 4-179 0 0,-29 0 13 0 0,96 10-13 0 0,9 17-697 0 0,-72-13-2107 0 0,-68-11-1443 0 0,-20-5-2716 0 0</inkml:trace>
  <inkml:trace contextRef="#ctx0" brushRef="#br0" timeOffset="56480.166">15504 12217 20359 0 0,'10'-29'1840'0'0,"-10"29"-1832"0"0,0 0 1 0 0,1-1-1 0 0,-1 1 0 0 0,0-1 0 0 0,0 1 0 0 0,0-1 0 0 0,1 1 0 0 0,-1 0 0 0 0,0-1 0 0 0,1 1 0 0 0,-1 0 1 0 0,0-1-1 0 0,1 1 0 0 0,-1 0 0 0 0,0 0 0 0 0,1-1 0 0 0,-1 1 0 0 0,0 0 0 0 0,1 0 0 0 0,-1 0 1 0 0,1-1-1 0 0,-1 1 0 0 0,1 0 0 0 0,-1 0 0 0 0,0 0 0 0 0,1 0 0 0 0,-1 0 0 0 0,1 0 0 0 0,-1 0 0 0 0,1 0 1 0 0,-1 0-1 0 0,1 0 0 0 0,-1 0 0 0 0,1 0 0 0 0,-1 0 0 0 0,0 0 0 0 0,1 0 0 0 0,-1 1 0 0 0,1-1 1 0 0,-1 0-9 0 0,1 0 21 0 0,1 1-38 0 0,1 0 1 0 0,-1 0 0 0 0,0-1 0 0 0,0 1 0 0 0,0 1-1 0 0,0-1 1 0 0,0 0 0 0 0,0 0 0 0 0,0 1-1 0 0,0-1 1 0 0,-1 1 0 0 0,1 0 0 0 0,0-1 0 0 0,-1 1-1 0 0,1 0 1 0 0,-1 0 0 0 0,0 0 0 0 0,0 0 0 0 0,1 1 16 0 0,3 7-60 0 0,0 1 0 0 0,-1 0-1 0 0,2 6 61 0 0,-1-1-49 0 0,9 27 9 0 0,-3 1-1 0 0,-1 0 0 0 0,-2 6 41 0 0,7 29 121 0 0,-3-8-82 0 0,-4 0-1 0 0,-1 30-38 0 0,2 18-37 0 0,0 23 1389 0 0,-8 141-1352 0 0,-28 141 1240 0 0,25-396-1195 0 0,-13 92 54 0 0,0 1 22 0 0,11 1-1446 0 0,4-102 506 0 0</inkml:trace>
  <inkml:trace contextRef="#ctx0" brushRef="#br0" timeOffset="56982.236">18746 12931 14280 0 0,'0'0'654'0'0,"-1"-2"-11"0"0,-2-5-414 0 0,0 1-151 0 0,2 4 187 0 0,1 2 75 0 0,0 0 10 0 0,0 0 5 0 0,0 0 12 0 0,0 0 7 0 0,0 0 2 0 0,43-4 1010 0 0,-7 0-909 0 0,338-13 1579 0 0,-54 4-1299 0 0,245-27-609 0 0,-392 30 69 0 0,30-3 128 0 0,61-10-2147 0 0,-238 23 538 0 0</inkml:trace>
  <inkml:trace contextRef="#ctx0" brushRef="#br0" timeOffset="57315.03">19497 12190 25631 0 0,'-4'-22'348'0'0,"2"9"763"0"0,0 0-1 0 0,0-13-1110 0 0,15 58 168 0 0,40 128-685 0 0,36 114 90 0 0,-50-137 410 0 0,-5 5 17 0 0,-31-126 0 0 0,69 372-15 0 0,-63-329-38 0 0,0 3-124 0 0,0 29 177 0 0,-5 163 237 0 0,-4-252-237 0 0,0 14-348 0 0,1-1 1 0 0,1 0-1 0 0,0 0 0 0 0,1 1 0 0 0,0-2 1 0 0,5 12 347 0 0,4-5-1178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1:03:59.432"/>
    </inkml:context>
    <inkml:brush xml:id="br0">
      <inkml:brushProperty name="width" value="0.05" units="cm"/>
      <inkml:brushProperty name="height" value="0.05" units="cm"/>
    </inkml:brush>
  </inkml:definitions>
  <inkml:trace contextRef="#ctx0" brushRef="#br0">996 5120 3224 0 0,'9'-4'240'0'0,"-9"4"-239"0"0,0 0 1 0 0,1 0-1 0 0,-1 0 1 0 0,0 0-1 0 0,0 0 1 0 0,0 0-1 0 0,0 0 1 0 0,1 0-1 0 0,-1 0 0 0 0,0-1 1 0 0,0 1-1 0 0,0 0 1 0 0,0 0-1 0 0,0 0 1 0 0,1 0-1 0 0,-1 0 1 0 0,0-1-1 0 0,0 1 1 0 0,0 0-1 0 0,0 0 0 0 0,0 0 1 0 0,0 0-1 0 0,0-1 1 0 0,0 1-1 0 0,0 0 1 0 0,0 0-1 0 0,0 0 1 0 0,0 0-1 0 0,0-1 1 0 0,0 1-1 0 0,0 0 0 0 0,0 0 1 0 0,0 0-2 0 0,-19-19 2693 0 0,18 18-1224 0 0,-8-1 352 0 0,8 3 3849 0 0,2 0-5660 0 0,1 0 1 0 0,-1 0-1 0 0,0 0 1 0 0,1 0-1 0 0,-1 0 1 0 0,0 0-1 0 0,0 0 1 0 0,0 0-1 0 0,0 0 1 0 0,0 1-1 0 0,0-1 0 0 0,0 0 1 0 0,-1 1-1 0 0,1-1 1 0 0,0 1-11 0 0,0 2-1 0 0,0 0 1 0 0,-1 0 0 0 0,1 0-1 0 0,-1 0 1 0 0,0 1 0 0 0,0 0 0 0 0,0 2 0 0 0,1 1 0 0 0,0-1 0 0 0,1 0 0 0 0,0 0 0 0 0,0 0 0 0 0,0 0 0 0 0,2 2 0 0 0,0 1 0 0 0,-1-1 0 0 0,0 1 0 0 0,0 3 0 0 0,-1 7 23 0 0,0-1 1 0 0,-2 1 0 0 0,-1 11-24 0 0,1 24 319 0 0,4 7 124 0 0,-1-14 403 0 0,-2 26-846 0 0,-3-11 584 0 0,3 0 0 0 0,3 5-584 0 0,-2-40 267 0 0,-2 1-1 0 0,-2 12-266 0 0,1-9 410 0 0,1 25-410 0 0,5-13 199 0 0,-2-19 131 0 0,-1 19-330 0 0,-2-5 185 0 0,-1-9 32 0 0,1 1 0 0 0,2-1 1 0 0,1 1-1 0 0,3 7-217 0 0,-2-17 182 0 0,-1 1 1 0 0,-1 0 0 0 0,-1 0-1 0 0,-1 14-182 0 0,2 20 356 0 0,0-43-249 0 0,-2 1 0 0 0,1-1 0 0 0,-2 0 0 0 0,0 3-107 0 0,0 19 226 0 0,1-30-198 0 0,0 1 0 0 0,0-1-1 0 0,0 0 1 0 0,-1 0 0 0 0,0 1 0 0 0,0-1 0 0 0,0 0 0 0 0,0 0-1 0 0,-1 0-27 0 0,0-2-33 0 0,1-2-21 0 0,1 0 1 0 0,0-1-1 0 0,-1 1 1 0 0,1 0-1 0 0,0 0 1 0 0,-1 0-1 0 0,1-1 1 0 0,0 1 0 0 0,0 0-1 0 0,0 0 1 0 0,-1 0-1 0 0,1 0 1 0 0,0-1-1 0 0,0 1 1 0 0,0 0-1 0 0,1 0 1 0 0,-1 1 53 0 0,0-1-5238 0 0,0-1-1849 0 0</inkml:trace>
  <inkml:trace contextRef="#ctx0" brushRef="#br0" timeOffset="416.181">186 5728 15664 0 0,'-11'-3'406'0'0,"9"3"-309"0"0,1 0 0 0 0,-1-1 1 0 0,1 1-1 0 0,-1 0 0 0 0,1-1 0 0 0,-1 0 0 0 0,1 1 0 0 0,-1-1 0 0 0,1 0 0 0 0,0 0 0 0 0,-1 1 0 0 0,1-2-97 0 0,0 2 11 0 0,0 0 0 0 0,0-1 0 0 0,0 1-1 0 0,0 0 1 0 0,0 0 0 0 0,0 0-1 0 0,0-1 1 0 0,-1 1 0 0 0,1 0-1 0 0,0 1 1 0 0,0-1 0 0 0,0 0-1 0 0,0 0-10 0 0,-3 0 9 0 0,-4 1-9 0 0,0 3 71 0 0,6-4 294 0 0,2 0 122 0 0,0 0 22 0 0,0 0 3 0 0,2 0 0 0 0,46-15 119 0 0,0 3 0 0 0,0 2 0 0 0,38-3-631 0 0,-74 12 182 0 0,387-53 1423 0 0,-115 27-1605 0 0,-53 8 0 0 0,128-17 0 0 0,-348 35 0 0 0,230-10 0 0 0,-230 10 0 0 0,0 1 0 0 0,0-2 0 0 0,6-1 0 0 0,-10 2 0 0 0,-5 0-80 0 0,-1 1 42 0 0,-1-1-1 0 0,1 1 1 0 0,0 0-1 0 0,-1 0 1 0 0,1 0-1 0 0,0 0 1 0 0,-1 0-1 0 0,1 0 1 0 0,0 0-1 0 0,0 0 1 0 0,-1 0-1 0 0,1 0 1 0 0,0 0-1 0 0,-1 1 1 0 0,1-1-1 0 0,0 0 1 0 0,-1 0-1 0 0,1 1 1 0 0,0-1-1 0 0,-1 0 1 0 0,1 1-1 0 0,-1-1 1 0 0,1 1-1 0 0,-1-1 1 0 0,1 1 38 0 0,1 0-5426 0 0,-2-1-1889 0 0</inkml:trace>
  <inkml:trace contextRef="#ctx0" brushRef="#br0" timeOffset="1281.036">641 2972 0 0 0,'-11'-14'0'0'0,"11"13"0"0"0,0 0 0 0 0,0 0 0 0 0,0 0 0 0 0,-1 0 0 0 0,1 0 0 0 0,0 0 0 0 0,0 0 0 0 0,1 0 0 0 0,-1 0 0 0 0,0 0 0 0 0,0 0 0 0 0,0 0 0 0 0,1 0 0 0 0,-1 0 0 0 0,0 1 0 0 0,1-1 0 0 0,-1 0 0 0 0,1 0 0 0 0,-1 0 0 0 0,1 0 0 0 0,-1 1 0 0 0,1-1 0 0 0,-1 0 0 0 0,1 0 0 0 0,3-5 0 0 0,-3 3 36 0 0,-1 0 0 0 0,1 0 0 0 0,-1 0 0 0 0,0 0-1 0 0,0 0 1 0 0,0 0 0 0 0,0-1-36 0 0,0-14 1628 0 0,2-14 1650 0 0,-2 24-2546 0 0,1 1 0 0 0,-1-1-1 0 0,1 1 1 0 0,1-1 0 0 0,-1 1 0 0 0,1-1-732 0 0,4-17 1598 0 0,-3 7-303 0 0,-3 17-1131 0 0,1-1-1 0 0,-1 1 1 0 0,1-1-1 0 0,0 1 1 0 0,0-1-1 0 0,-1 1 1 0 0,1 0-1 0 0,0-1 1 0 0,0 1 0 0 0,0 0-1 0 0,1-1 1 0 0,-1 1-1 0 0,0 0 1 0 0,0 0-1 0 0,1 0 1 0 0,-1 0 0 0 0,0 0-1 0 0,1 1 1 0 0,-1-1-1 0 0,1 0 1 0 0,-1 1-1 0 0,1-1 1 0 0,-1 1 0 0 0,1-1-1 0 0,0 1 1 0 0,-1 0-1 0 0,1-1 1 0 0,1 1-164 0 0,-1 0 113 0 0,-2 2-93 0 0,1-1 0 0 0,-1 0-1 0 0,0 1 1 0 0,1-1 0 0 0,0 0 0 0 0,-1 1-1 0 0,1-1 1 0 0,0 0 0 0 0,-1 0 0 0 0,1 1-1 0 0,0-1 1 0 0,0 0 0 0 0,1 1-20 0 0,2 3 75 0 0,7 13 35 0 0,-1 1 0 0 0,-1 0 0 0 0,0 0 1 0 0,-2 1-1 0 0,6 20-110 0 0,2 25 639 0 0,0 17-639 0 0,-12-67 161 0 0,1 19 303 0 0,0 12-464 0 0,-2-14 478 0 0,7 31-478 0 0,2-8 407 0 0,-3 0 0 0 0,1 44-407 0 0,-1 12 550 0 0,6 11-550 0 0,3 40 252 0 0,-13-112-184 0 0,2 27 88 0 0,8 29-156 0 0,-5-23 18 0 0,-6-51 11 0 0,1 0-1 0 0,6 20-28 0 0,2-6 63 0 0,-3 1 1 0 0,0 12-64 0 0,-2-17 113 0 0,1-1 0 0 0,3 3-113 0 0,4 19 212 0 0,-15-60-194 0 0,1 0 0 0 0,0 0 0 0 0,0-1 0 0 0,0 1 0 0 0,1-1 0 0 0,-1 1 0 0 0,1-1 0 0 0,-1 1-1 0 0,1-1 1 0 0,0 0 0 0 0,0 0-18 0 0,7 11 139 0 0,-8-12-67 0 0,-1-1 0 0 0,-10-11-1029 0 0,2-1-222 0 0</inkml:trace>
  <inkml:trace contextRef="#ctx0" brushRef="#br0" timeOffset="1650.646">1 3408 11056 0 0,'5'-38'1001'0'0,"-3"29"-486"0"0,-1 8-163 0 0,0 0 1 0 0,1 0 0 0 0,-1 0-1 0 0,1 0 1 0 0,-1 0-1 0 0,1 0 1 0 0,-1 0 0 0 0,1 0-1 0 0,0 1 1 0 0,-1-1 0 0 0,1 1-1 0 0,0-1 1 0 0,-1 1 0 0 0,1-1-1 0 0,0 1 1 0 0,0 0 0 0 0,0 0-353 0 0,34 3 3437 0 0,-12-1-3567 0 0,0-2-49 0 0,12 1 320 0 0,0-2 1 0 0,0-1-1 0 0,-1-2 1 0 0,7-3-142 0 0,-35 5 19 0 0,42-8 105 0 0,-2-2-1 0 0,11-6-123 0 0,69-23 97 0 0,43-16-4 0 0,-94 28-77 0 0,1 3 0 0 0,24-3-16 0 0,206-34 427 0 0,-222 50-344 0 0,0 5 0 0 0,57 2-83 0 0,-71 6-1879 0 0,-32 0-5832 0 0</inkml:trace>
  <inkml:trace contextRef="#ctx0" brushRef="#br0" timeOffset="2607.243">922 7745 7832 0 0,'11'-2'-611'0'0,"-4"2"4259"0"0,-9 9-1206 0 0,2-8-2472 0 0,-1 0 52 0 0,1 0-1 0 0,0 0 1 0 0,0 1 0 0 0,0-1-1 0 0,0 0 1 0 0,0 0 0 0 0,0 1-1 0 0,0-1 1 0 0,0 0-1 0 0,0 1 1 0 0,1-1 0 0 0,-1 0-1 0 0,0 0 1 0 0,1 0 0 0 0,-1 1-1 0 0,1-1 1 0 0,-1 0 0 0 0,2 1-22 0 0,-1-1 29 0 0,0 1 1 0 0,-1 0-1 0 0,1-1 0 0 0,0 1 1 0 0,-1 0-1 0 0,1-1 1 0 0,-1 1-1 0 0,0 0 1 0 0,1 1-30 0 0,-8 32 536 0 0,11 12 23 0 0,-2-35-372 0 0,-1 1 0 0 0,0 0 0 0 0,-2 8-187 0 0,0-5 131 0 0,0-4 7 0 0,0 0 0 0 0,1-1 0 0 0,1 9-138 0 0,1-1 113 0 0,-1 0 0 0 0,0 1 1 0 0,-2-1-1 0 0,0 0 0 0 0,-3 13-113 0 0,0 8 238 0 0,1-1-1 0 0,1 6-237 0 0,-2 38 317 0 0,-2 83 238 0 0,1-28-135 0 0,5-130-397 0 0,-2 20 90 0 0,1 1-1 0 0,1-1 1 0 0,3 13-113 0 0,2-4 101 0 0,-1-12 25 0 0,-1 0-1 0 0,0 14-125 0 0,-5 4 127 0 0,1-23-14 0 0,1 1-1 0 0,2 13-112 0 0,3 9 125 0 0,0 4 205 0 0,0 38-330 0 0,2 42 226 0 0,-2-56-125 0 0,-5-59-87 0 0,0 0 0 0 0,-1-1 0 0 0,-1 1-1 0 0,0 0-13 0 0,0-1 30 0 0,1-1-1 0 0,0 1 1 0 0,0-1-1 0 0,1 6-29 0 0,3 13 70 0 0,0 21 97 0 0,-3-47-277 0 0,0 0-1 0 0,1 0 1 0 0,-1 0-1 0 0,0 0 1 0 0,1-1-1 0 0,0 1 0 0 0,0 0 1 0 0,0 0-1 0 0,0 0 1 0 0,0 0-1 0 0,0-1 1 0 0,1 1-1 0 0,0 0 111 0 0,-1-1-860 0 0,-1-2-11 0 0</inkml:trace>
  <inkml:trace contextRef="#ctx0" brushRef="#br0" timeOffset="3039.567">242 8599 1376 0 0,'-4'-6'-19'0'0,"-1"1"-1"0"0,1-1 1 0 0,0 0 0 0 0,0-1-1 0 0,0 1 20 0 0,-8-15 4355 0 0,10 20 324 0 0,2 1 237 0 0,0 0-632 0 0,0 0-2844 0 0,0 0-1246 0 0,0 0-251 0 0,0 0-64 0 0,22 3-741 0 0,-16-1 777 0 0,1-1 0 0 0,-1 0-1 0 0,0 1 1 0 0,1-2-1 0 0,-1 1 1 0 0,0-1-1 0 0,1 0 1 0 0,-1-1 0 0 0,1 1-1 0 0,-1-1 1 0 0,0 0-1 0 0,0-1 1 0 0,1 0-1 0 0,4-2 86 0 0,57-28 379 0 0,-60 29-313 0 0,-1 0-1 0 0,1 0 1 0 0,0 0-1 0 0,0 1 1 0 0,0 0-1 0 0,4 1-65 0 0,25-8 346 0 0,26-7 544 0 0,0 4-1 0 0,26-2-889 0 0,-52 9 198 0 0,261-34 145 0 0,-39 3 81 0 0,33-18-424 0 0,-66 11 64 0 0,-194 38-56 0 0,16-3-6 0 0,43-14-2 0 0,-78 19 62 0 0,-7 2-6797 0 0,-6 1-223 0 0</inkml:trace>
  <inkml:trace contextRef="#ctx0" brushRef="#br0" timeOffset="3757.884">826 9765 10768 0 0,'0'0'496'0'0,"0"0"-14"0"0,0 0-299 0 0,0 0-106 0 0,0 0-11 0 0,0 0-2 0 0,1 1-11 0 0,7 28-42 0 0,-6-22 9 0 0,-1-1 0 0 0,1 0 0 0 0,0 0 0 0 0,1 0 0 0 0,-1 0 0 0 0,4 4-20 0 0,-1-1 242 0 0,0 1 0 0 0,-1-1 0 0 0,3 7-242 0 0,11 23 660 0 0,-13-29-479 0 0,-1 0-1 0 0,0 0 1 0 0,0 1-1 0 0,-1-1 1 0 0,1 8-181 0 0,8 58 825 0 0,-4-23-406 0 0,-2-7 106 0 0,-2 1 1 0 0,-2 15-526 0 0,1 10 439 0 0,-2-12 22 0 0,-3-1 0 0 0,-3 0 0 0 0,-5 17-461 0 0,8-55 87 0 0,-4 44 572 0 0,4 23-659 0 0,-4 40 467 0 0,3-65-164 0 0,2 0-1 0 0,5 22-302 0 0,0-8 375 0 0,-5 10-375 0 0,2-69 50 0 0,-1 0 0 0 0,2 1 1 0 0,1 2-51 0 0,0-4 19 0 0,-1 0 0 0 0,-1 0 0 0 0,-1 7-19 0 0,-5 11 50 0 0,3-27-34 0 0,1 1 0 0 0,0-1 0 0 0,0 0 0 0 0,1 7-16 0 0,3 11 114 0 0,-1-19-53 0 0,-1 0-1 0 0,-1 0 1 0 0,1 1 0 0 0,-1 3-61 0 0,-9 70-795 0 0,5-61-545 0 0</inkml:trace>
  <inkml:trace contextRef="#ctx0" brushRef="#br0" timeOffset="4158.782">409 10303 18511 0 0,'-7'-4'261'0'0,"6"3"-116"0"0,0 0 0 0 0,-1 0 1 0 0,1 0-1 0 0,0 1 0 0 0,-1-1 1 0 0,1 0-1 0 0,-1 1 0 0 0,1-1 0 0 0,-1 1 1 0 0,1 0-1 0 0,-2-1-145 0 0,-5 1 119 0 0,6 0-299 0 0,1 0 162 0 0,1 1 1 0 0,0-1 0 0 0,0 0-1 0 0,0 0 1 0 0,-1 0 0 0 0,1 0 0 0 0,0 0-1 0 0,0 0 1 0 0,0 1 0 0 0,-1-1-1 0 0,1 0 1 0 0,0 0 0 0 0,0 0-1 0 0,0 1 1 0 0,0-1 0 0 0,-1 0-1 0 0,1 0 1 0 0,0 0 0 0 0,0 1 0 0 0,0-1-1 0 0,0 0 1 0 0,0 0 0 0 0,0 1-1 0 0,0-1 1 0 0,0 0 0 0 0,0 0-1 0 0,0 1 1 0 0,0-1 0 0 0,0 0-1 0 0,0 0 1 0 0,0 1 0 0 0,0-1 0 0 0,0 0-1 0 0,0 0 1 0 0,0 1 0 0 0,0-1-1 0 0,0 0 1 0 0,0 0 0 0 0,0 1-1 0 0,0-1 18 0 0,6 14-530 0 0,-1-3 114 0 0,-5-10 377 0 0,-1 0-1 0 0,1-1 1 0 0,-1 1-1 0 0,1-1 1 0 0,0 1-1 0 0,-1-1 1 0 0,1 1 0 0 0,0 0-1 0 0,0-1 1 0 0,0 1-1 0 0,0 0 1 0 0,-1-1-1 0 0,1 1 1 0 0,0 0 0 0 0,0-1-1 0 0,0 1 1 0 0,0 0-1 0 0,0-1 1 0 0,0 1 39 0 0,30 13-383 0 0,-29-14 372 0 0,-1 0 1 0 0,1 1-1 0 0,-1-1 1 0 0,1 0-1 0 0,0 0 0 0 0,-1 1 1 0 0,1-1-1 0 0,0 0 0 0 0,-1 0 1 0 0,1 0-1 0 0,-1 0 0 0 0,1 0 1 0 0,0 0-1 0 0,-1 0 0 0 0,1 0 1 0 0,0 0-1 0 0,-1 0 0 0 0,1 0 1 0 0,0 0 10 0 0,3-1 25 0 0,19-1 403 0 0,1-1 0 0 0,-1-1 0 0 0,0-1 0 0 0,0-1 0 0 0,6-3-428 0 0,17-4-687 0 0,103-31 714 0 0,-75 26 331 0 0,-11 2 474 0 0,41-5-832 0 0,77-10 1851 0 0,87-31-1851 0 0,-1-1-56 0 0,-58 17-941 0 0,-168 39-433 0 0</inkml:trace>
  <inkml:trace contextRef="#ctx0" brushRef="#br0" timeOffset="5500.952">4195 402 9672 0 0,'1'-1'440'0'0,"3"-6"-231"0"0,9-19 190 0 0,-12 25-386 0 0,-1 0 0 0 0,1 0 0 0 0,-1 0 0 0 0,1 0 0 0 0,0 0 0 0 0,0 0 0 0 0,-1 0 0 0 0,1 0 0 0 0,0 0 0 0 0,0 1 1 0 0,1-2-14 0 0,5-6 177 0 0,-6 5-78 0 0,1-1 0 0 0,1 1 0 0 0,-1 0-1 0 0,0-1 1 0 0,1 1 0 0 0,1-1-99 0 0,5-6 511 0 0,-9 9-477 0 0,1 1 0 0 0,-1-1 0 0 0,1 0 0 0 0,-1 1 0 0 0,1-1 0 0 0,-1 0 0 0 0,1 1 0 0 0,0-1 0 0 0,0 1 0 0 0,-1-1 0 0 0,1 1 0 0 0,0-1 0 0 0,0 1 0 0 0,-1-1 0 0 0,1 1 0 0 0,0 0 0 0 0,0 0 0 0 0,0-1-34 0 0,0 1 26 0 0,-1 0 0 0 0,1 0 0 0 0,0 0 0 0 0,-1 1 0 0 0,1-1 0 0 0,-1 0 0 0 0,1 0 0 0 0,-1 0 1 0 0,1 1-1 0 0,-1-1 0 0 0,1 0 0 0 0,-1 0 0 0 0,1 1 0 0 0,-1-1 0 0 0,1 0 0 0 0,-1 1 0 0 0,1-1 0 0 0,-1 1 0 0 0,0-1 0 0 0,1 1 1 0 0,-1-1-27 0 0,3 4 115 0 0,-1 0 1 0 0,0 0 0 0 0,0 1 0 0 0,0-1 0 0 0,-1 0 0 0 0,1 2-116 0 0,0 1 56 0 0,5 16 288 0 0,-1 1 1 0 0,-1 0-1 0 0,-1 0 1 0 0,-2 0-1 0 0,1 22-344 0 0,0 8 280 0 0,12 195 913 0 0,-13-191-725 0 0,-5 232 925 0 0,-1-96-790 0 0,2-146-449 0 0,-2 0-154 0 0,1-21 85 0 0,1-1 0 0 0,1 1 1 0 0,1 0-1 0 0,2 0 0 0 0,3 16-85 0 0,-2-21 4 0 0,0 0-1 0 0,-1 1 1 0 0,-2 11-4 0 0,0-27-82 0 0,0-1 0 0 0,-1 0 1 0 0,1 0-1 0 0,-1 0 0 0 0,-1-1 0 0 0,1 1 1 0 0,-1 0-1 0 0,0 0 0 0 0,0-1 0 0 0,-1 1 1 0 0,0-1-1 0 0,-1 2 82 0 0,2-3-161 0 0,1-2 47 0 0,0-1 0 0 0,0 1 0 0 0,0 0 1 0 0,0 0-1 0 0,0-1 0 0 0,0 1 0 0 0,-1-1 1 0 0,1 1-1 0 0,-1-1 0 0 0,1 0 0 0 0,-1 1 1 0 0,0-1-1 0 0,1 0 0 0 0,-1 0 0 0 0,0 0 0 0 0,0 0 114 0 0,-8 2-608 0 0</inkml:trace>
  <inkml:trace contextRef="#ctx0" brushRef="#br0" timeOffset="5880.173">3541 777 18431 0 0,'0'-1'119'0'0,"-1"1"0"0"0,0 0 0 0 0,0-1 0 0 0,0 1 0 0 0,0 0 1 0 0,1-1-1 0 0,-1 1 0 0 0,0 0 0 0 0,0 0 0 0 0,0 0 0 0 0,0 0 0 0 0,0 0 0 0 0,0 0 0 0 0,0 0 0 0 0,0 0 0 0 0,0 0 0 0 0,1 1 0 0 0,-1-1 0 0 0,0 0-119 0 0,0 1 6 0 0,1-1 0 0 0,0 0 1 0 0,-1 1-1 0 0,1-1 0 0 0,0 0 1 0 0,0 1-1 0 0,-1-1 0 0 0,1 0 1 0 0,0 1-1 0 0,0-1 0 0 0,0 1 1 0 0,0-1-1 0 0,-1 1 0 0 0,1-1 1 0 0,0 0-1 0 0,0 1 0 0 0,0-1 1 0 0,0 1-1 0 0,0-1 1 0 0,0 1-1 0 0,0-1 0 0 0,0 1 1 0 0,0-1-1 0 0,0 0 0 0 0,1 1 1 0 0,-1-1-1 0 0,0 1 0 0 0,0-1 1 0 0,0 1-1 0 0,0-1 0 0 0,1 0 1 0 0,-1 1-1 0 0,0-1 0 0 0,0 0 1 0 0,1 1-1 0 0,-1-1 0 0 0,0 0 1 0 0,1 1-1 0 0,-1-1 0 0 0,0 0 1 0 0,1 1-7 0 0,3 4-21 0 0,1 0 0 0 0,0 0-1 0 0,0-1 1 0 0,0 1 0 0 0,0-1 0 0 0,1 0 0 0 0,0 0 0 0 0,0-1 0 0 0,0 0 0 0 0,0 0 0 0 0,0 0 0 0 0,1-1 21 0 0,9 3-19 0 0,-1 0 0 0 0,1-1-1 0 0,0-1 1 0 0,10 0 19 0 0,77 9-72 0 0,1-5 0 0 0,36-5 72 0 0,3-9 136 0 0,-1-6 0 0 0,28-11-136 0 0,-26 1 252 0 0,125-24 362 0 0,-114 17-388 0 0,1 8 1 0 0,82 0-227 0 0,-149 21-775 0 0,-60 1-578 0 0,28 0-5853 0 0</inkml:trace>
  <inkml:trace contextRef="#ctx0" brushRef="#br0" timeOffset="6581.841">8327 294 3224 0 0,'-13'-9'288'0'0,"0"2"175"0"0,9 5 330 0 0,-1-1 0 0 0,1 1 0 0 0,-1-1 0 0 0,1 0 0 0 0,0-1 0 0 0,0 1-1 0 0,0-1 1 0 0,-2-2-793 0 0,6 5 431 0 0,0 1 54 0 0,0 0 25 0 0,0-1-406 0 0,0-1 1 0 0,0 1-1 0 0,0 0 0 0 0,0 0 1 0 0,0 0-1 0 0,1 0 1 0 0,-1 0-1 0 0,1 0 1 0 0,-1-1-1 0 0,1 1 0 0 0,-1 0 1 0 0,1 0-1 0 0,-1 0 1 0 0,1 1-1 0 0,0-2-104 0 0,19-12 674 0 0,-19 13-488 0 0,11 6 300 0 0,-10-4-436 0 0,0 0 1 0 0,0 0-1 0 0,0 1 1 0 0,0-1 0 0 0,-1 0-1 0 0,1 1 1 0 0,0-1-1 0 0,-1 1 1 0 0,1 0 0 0 0,-1 0-1 0 0,0-1 1 0 0,0 1-1 0 0,1 0 1 0 0,-1 0 0 0 0,-1 0-1 0 0,2 1-50 0 0,11 38 614 0 0,-7-23-417 0 0,2 12 123 0 0,-1 1 1 0 0,-1 0 0 0 0,0 7-321 0 0,2 18 405 0 0,20 146 1028 0 0,-27-188-1350 0 0,6 91 536 0 0,-3-28-228 0 0,3 137 103 0 0,-2-47-316 0 0,-5-128-59 0 0,-1 11-119 0 0,-1-22 73 0 0,2 0 0 0 0,1 0 0 0 0,1 5-73 0 0,3 0 11 0 0,-3-10-42 0 0,2 0 1 0 0,4 13 30 0 0,-5-23-363 0 0,9 28 891 0 0,-1-15-6350 0 0,-4-13-826 0 0</inkml:trace>
  <inkml:trace contextRef="#ctx0" brushRef="#br0" timeOffset="6998.758">7476 916 19895 0 0,'-12'-44'1998'0'0,"12"37"-1830"0"0,0 6-166 0 0,1 0-1 0 0,-1-1 1 0 0,1 1 0 0 0,0 0 0 0 0,-1-1 0 0 0,1 1 0 0 0,0 0 0 0 0,0 0-1 0 0,0 0 1 0 0,0 0 0 0 0,0-1-2 0 0,8-1-3 0 0,-6 3 4 0 0,53-13-227 0 0,0 2-1 0 0,1 3 0 0 0,42 0 227 0 0,-14 0-293 0 0,5-3 293 0 0,42-16-16 0 0,-2-5 0 0 0,25-14 16 0 0,-90 25 66 0 0,201-61 1281 0 0,8 10-1347 0 0,-144 46 584 0 0,56-2-584 0 0,-154 24-4 0 0,28-2-53 0 0,1-4 57 0 0,-22 2-2685 0 0,33-12 2685 0 0,-43 14-2695 0 0,-19 5 1313 0 0</inkml:trace>
  <inkml:trace contextRef="#ctx0" brushRef="#br0" timeOffset="7769.132">12074 320 14368 0 0,'-17'-25'1608'0'0,"16"24"-1443"0"0,1 1 54 0 0,0 0 4 0 0,2 1-36 0 0,6 3-180 0 0,-1 0 0 0 0,0 1-1 0 0,0 0 1 0 0,0 0 0 0 0,0 1 0 0 0,3 3-7 0 0,-6-5-1 0 0,-1 0 1 0 0,0 0 0 0 0,0 0 0 0 0,0 0-1 0 0,0 1 1 0 0,0-1 0 0 0,-1 1-1 0 0,0 0 1 0 0,0-1 0 0 0,0 1-1 0 0,1 5 1 0 0,3 22 286 0 0,-1 0 0 0 0,-2 0 0 0 0,0 28-286 0 0,-8 209 1829 0 0,-1-168-1247 0 0,1-53-261 0 0,3 0 0 0 0,2 0 0 0 0,5 36-321 0 0,4 6 253 0 0,-5-40-20 0 0,5 13-233 0 0,-8-53-275 0 0,4 14 371 0 0,0 22-96 0 0,-5-38-1866 0 0,0 0 1 0 0,0 1-1 0 0,-1-1 1 0 0,-1 5 1865 0 0,-2 0-5996 0 0</inkml:trace>
  <inkml:trace contextRef="#ctx0" brushRef="#br0" timeOffset="8154.732">11394 838 19751 0 0,'-40'-108'2168'0'0,"32"78"-2153"0"0,8 29 57 0 0,18-4 9 0 0,65 13-81 0 0,-74-8-9 0 0,57 1-122 0 0,0-3 1 0 0,0-3 0 0 0,33-8 130 0 0,196-46 54 0 0,-146 23 150 0 0,-53 11 10 0 0,444-108 873 0 0,-468 119-1078 0 0,2 3-1 0 0,33 0-8 0 0,-29 8-590 0 0,-28 4-5304 0 0,-15 1-1317 0 0</inkml:trace>
  <inkml:trace contextRef="#ctx0" brushRef="#br0" timeOffset="8887.734">15908 114 8752 0 0,'-34'-49'966'0'0,"18"24"-800"0"0,5 12 1261 0 0,9 12-1071 0 0,0-1-1 0 0,1 0 1 0 0,-1 1-1 0 0,0-1 0 0 0,1 0 1 0 0,0 1-1 0 0,-1-1 1 0 0,1 0-1 0 0,0 0 0 0 0,0 0 1 0 0,0 0-1 0 0,0-1 1 0 0,0 1-356 0 0,1 1 530 0 0,0 1-73 0 0,0 0-269 0 0,5 5-173 0 0,-1 1 0 0 0,0-1 0 0 0,0 1 0 0 0,0 0-1 0 0,0 0 1 0 0,-1 0 0 0 0,0 0 0 0 0,-1 1-1 0 0,1-1 1 0 0,-1 1 0 0 0,0 2-15 0 0,3 14-13 0 0,-2 0 1 0 0,1 18 12 0 0,-3-27 10 0 0,5 100 466 0 0,-6 1-1 0 0,-6 11-475 0 0,-15 185 1505 0 0,17-240-918 0 0,3-1 0 0 0,3 1-1 0 0,5 18-586 0 0,10 47 560 0 0,-15-116-587 0 0,-1 1-1 0 0,-1-1 0 0 0,-1 3 28 0 0,0 18 3 0 0,1-32-52 0 0,-1 1 0 0 0,0 0-1 0 0,0 0 1 0 0,-1-1 0 0 0,-1 5 49 0 0,-7 10-6335 0 0,5-16-275 0 0</inkml:trace>
  <inkml:trace contextRef="#ctx0" brushRef="#br0" timeOffset="9304.535">15258 780 18287 0 0,'-2'-1'95'0'0,"1"-1"-1"0"0,0 1 0 0 0,0-1 0 0 0,0 1 1 0 0,1-1-1 0 0,-1 0 0 0 0,0 1 0 0 0,0-1 1 0 0,1 0-1 0 0,-1 1 0 0 0,1-1 0 0 0,0-1-94 0 0,-1 1 41 0 0,1 1 0 0 0,0 0-1 0 0,0 0 1 0 0,0 0-1 0 0,-1-1 1 0 0,1 1-1 0 0,-1 0 1 0 0,1 0-1 0 0,-1 0 1 0 0,1 0 0 0 0,-1 0-1 0 0,0 0 1 0 0,0 0-1 0 0,1 0 1 0 0,-1 0-1 0 0,0 0 1 0 0,0 0-1 0 0,0 0 1 0 0,0 0-1 0 0,0 1 1 0 0,-1-2-41 0 0,2 2 0 0 0,0 0 0 0 0,-1 0 0 0 0,1 0 0 0 0,0 0 0 0 0,0 0 0 0 0,-1 0 0 0 0,1 0 0 0 0,0 0 0 0 0,-1 0 0 0 0,1 0 0 0 0,0-1 0 0 0,0 1 0 0 0,-1 0 0 0 0,1 0 0 0 0,0 0 0 0 0,0-1 0 0 0,0 1 0 0 0,-1 0 0 0 0,1 0 0 0 0,0 0 0 0 0,0-1 0 0 0,0 1 0 0 0,0 0 0 0 0,-1 0 0 0 0,1-1 0 0 0,0 1 0 0 0,0 0 0 0 0,0-1 0 0 0,0 1 0 0 0,0 0 0 0 0,0 0 0 0 0,0-1 0 0 0,0 1 0 0 0,0 0 0 0 0,0-1 0 0 0,0 1 0 0 0,0 0 0 0 0,0 0 0 0 0,0-1 0 0 0,0 1 0 0 0,0 0 0 0 0,0-1 0 0 0,0 1 0 0 0,0 0 0 0 0,0 0 0 0 0,1-1 0 0 0,-1 1 0 0 0,0 0 0 0 0,0 0 0 0 0,0-1 0 0 0,0 1 0 0 0,1 0 0 0 0,-1 0 0 0 0,0 0 0 0 0,0-1 0 0 0,1 1 0 0 0,-1 0 0 0 0,0 0 0 0 0,0 0 0 0 0,1 0 0 0 0,-1 0 0 0 0,0-1 0 0 0,0 1 0 0 0,1 0 0 0 0,8-2-85 0 0,-8 1 67 0 0,0 1-1 0 0,0 0 1 0 0,0-1-1 0 0,0 1 1 0 0,0 0-1 0 0,0 0 1 0 0,0 0-1 0 0,0 0 1 0 0,0 0 0 0 0,0 0-1 0 0,0 0 1 0 0,0 0-1 0 0,0 0 1 0 0,0 0-1 0 0,0 0 1 0 0,0 1-1 0 0,0-1 19 0 0,11 2-87 0 0,0 0-1 0 0,0-1 0 0 0,0-1 0 0 0,0 0 0 0 0,-1 0 0 0 0,1-1 0 0 0,0-1 0 0 0,1 0 88 0 0,18-2-49 0 0,34-4 36 0 0,1-4-1 0 0,52-17 14 0 0,2 0 211 0 0,-67 16-97 0 0,-8 3 254 0 0,15-2-368 0 0,13-1 679 0 0,7-4-679 0 0,17-5 495 0 0,-92 21-489 0 0,261-47 977 0 0,-142 30-148 0 0,22 4-835 0 0,-121 12-831 0 0,18-1-4595 0 0,-16 1-1668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37:42.100"/>
    </inkml:context>
    <inkml:brush xml:id="br0">
      <inkml:brushProperty name="width" value="0.05" units="cm"/>
      <inkml:brushProperty name="height" value="0.05" units="cm"/>
    </inkml:brush>
  </inkml:definitions>
  <inkml:trace contextRef="#ctx0" brushRef="#br0">293 573 9272 0 0,'-9'0'449'0'0,"-15"-6"99"0"0,-20-7-548 0 0,-11-2 2007 0 0,29 13-364 0 0,23 3-1444 0 0,-1-1 0 0 0,1 0 0 0 0,-1 0 0 0 0,1-1-1 0 0,-1 1 1 0 0,1-1 0 0 0,0 1 0 0 0,-1-1 0 0 0,0-1-199 0 0,-4-1 388 0 0,0 0 0 0 0,0 1 1 0 0,1 0-1 0 0,-2 0 0 0 0,1 1 1 0 0,0 0-1 0 0,0 0 0 0 0,-1 1-388 0 0,7 0 507 0 0,2 0-23 0 0,-5 2 181 0 0,5-2-593 0 0,-1 0 0 0 0,1 0-1 0 0,-1 0 1 0 0,1 0 0 0 0,-1 1-1 0 0,1-1 1 0 0,-1 0-1 0 0,1 0 1 0 0,-1 0 0 0 0,1 0-1 0 0,-1 1 1 0 0,1-1 0 0 0,0 0-1 0 0,-1 1 1 0 0,1-1-1 0 0,-1 0 1 0 0,1 1 0 0 0,-1-1-72 0 0,-9 12 1573 0 0,9-11-1562 0 0,1 0-1 0 0,0 0 1 0 0,0-1 0 0 0,0 1 0 0 0,0 0-1 0 0,1 0 1 0 0,-1 0 0 0 0,0-1 0 0 0,0 1-1 0 0,0 0 1 0 0,1 0 0 0 0,-1-1 0 0 0,0 1-1 0 0,0 0 1 0 0,1 0 0 0 0,0 0-11 0 0,-1-1 13 0 0,1 3 1 0 0,0-1 0 0 0,1 0 0 0 0,-1 1 0 0 0,1-1 0 0 0,-1 0-1 0 0,1 0 1 0 0,0 0 0 0 0,0 0 0 0 0,0 0 0 0 0,0-1 0 0 0,0 1 0 0 0,0 0 0 0 0,1-1-1 0 0,-1 0 1 0 0,0 1 0 0 0,2 0-14 0 0,10 3 270 0 0,-1 1 0 0 0,12 2-270 0 0,-3-1 170 0 0,8 1 58 0 0,0 0-1 0 0,1-2 0 0 0,-1-2 0 0 0,1 0 1 0 0,4-2-228 0 0,-9 0 105 0 0,43 4 175 0 0,310 21-387 0 0,-304-23 516 0 0,37 1 386 0 0,-89-5-877 0 0,1-2 0 0 0,-1 0 1 0 0,17-4 81 0 0,-35 5-684 0 0,15-4 8 0 0,-10-1-6794 0 0,-9 5-293 0 0</inkml:trace>
  <inkml:trace contextRef="#ctx0" brushRef="#br0" timeOffset="343.65">925 323 8752 0 0,'-5'-7'793'0'0,"-2"4"-186"0"0,6 2 1818 0 0,1 1 823 0 0,11-1 3754 0 0,10 2-6340 0 0,-5 3-494 0 0,1 0 1 0 0,0 1 0 0 0,-1 1-1 0 0,0 0 1 0 0,0 1 0 0 0,-1 1-1 0 0,0 1 1 0 0,1 0-169 0 0,42 26 503 0 0,-34-21-354 0 0,0 0 0 0 0,1 3-149 0 0,-19-12 18 0 0,1 0 0 0 0,-1 1 1 0 0,0 0-1 0 0,0 0 0 0 0,0 0 0 0 0,-1 1 1 0 0,0 0-1 0 0,-1 0 0 0 0,1 0-18 0 0,-3-3 8 0 0,-1 0-1 0 0,1 0 1 0 0,0 0-1 0 0,-1 0 1 0 0,0 1 0 0 0,0-1-1 0 0,0 0 1 0 0,-1 1-1 0 0,1-1 1 0 0,-1 1-1 0 0,0-1 1 0 0,0 0 0 0 0,-1 1-1 0 0,0 2-7 0 0,0 0-4 0 0,-1 0 0 0 0,0 0 0 0 0,-1-1 0 0 0,1 1 0 0 0,-2 0 0 0 0,1-1 0 0 0,0 0 0 0 0,-4 5 4 0 0,-4 3 65 0 0,-1 0 0 0 0,-1 0 0 0 0,0-1 0 0 0,0-1 0 0 0,-1 0 0 0 0,-12 7-65 0 0,6-6-187 0 0,0 0 0 0 0,-1-2 0 0 0,0 0 0 0 0,-1-2 0 0 0,0 0 0 0 0,0-1 0 0 0,-5 0 187 0 0,3-2-1587 0 0,0-2 1 0 0,-10 1 1586 0 0,25-4-857 0 0,1-1 1 0 0,-1-1-1 0 0,0 1 1 0 0,-7-3 856 0 0,8 2-512 0 0,-17-2-1503 0 0</inkml:trace>
  <inkml:trace contextRef="#ctx0" brushRef="#br0" timeOffset="671.709">1591 257 19351 0 0,'5'-8'940'0'0,"-2"4"-637"0"0,-3 3-237 0 0,1-1 1 0 0,0 1 0 0 0,0 0-1 0 0,0 0 1 0 0,0 0-1 0 0,0 0 1 0 0,0 0-1 0 0,1 0 1 0 0,-1 0 0 0 0,0 0-1 0 0,0 0 1 0 0,1 1-1 0 0,-1-1 1 0 0,1 0-67 0 0,-1 0 388 0 0,5 6 476 0 0,-5-5-829 0 0,-1 0-1 0 0,1 1 0 0 0,-1-1 1 0 0,1 0-1 0 0,-1 1 0 0 0,1-1 1 0 0,-1 1-1 0 0,1-1 0 0 0,-1 1 1 0 0,1-1-1 0 0,-1 1 0 0 0,1-1 1 0 0,-1 1-1 0 0,0-1 1 0 0,1 1-1 0 0,-1 0 0 0 0,0-1 1 0 0,0 1-35 0 0,7 17 385 0 0,-2 0 1 0 0,0 0 0 0 0,-1 0-1 0 0,1 18-385 0 0,8 197 604 0 0,-12-197-531 0 0,-2 0 0 0 0,-1 0 0 0 0,-2 0 0 0 0,-8 31-73 0 0,8-47 179 0 0,-2 7 366 0 0,-2 23-545 0 0,1 1-1786 0 0,7-49 1404 0 0,0-2 263 0 0,0 0 0 0 0,-1 1 0 0 0,1-1-1 0 0,0 0 1 0 0,0 0 0 0 0,0 1 0 0 0,0-1-1 0 0,0 0 1 0 0,0 0 0 0 0,0 1 0 0 0,0-1-1 0 0,0 0 1 0 0,1 1 0 0 0,-1-1 0 0 0,0 0-1 0 0,0 0 1 0 0,0 1 0 0 0,0-1 0 0 0,0 0-1 0 0,0 0 1 0 0,0 1 0 0 0,1-1 0 0 0,-1 0-1 0 0,0 0 1 0 0,0 1 119 0 0,7 3-7850 0 0</inkml:trace>
  <inkml:trace contextRef="#ctx0" brushRef="#br0" timeOffset="1031.241">2100 612 20447 0 0,'0'0'464'0'0,"0"0"68"0"0,0 0 32 0 0,0 0-72 0 0,2-1-322 0 0,5 0-113 0 0,-1 0 0 0 0,1 1 0 0 0,0-1 0 0 0,0 1 0 0 0,-1 0 0 0 0,1 1 0 0 0,0 0 1 0 0,0 0-1 0 0,-1 0 0 0 0,1 1 0 0 0,-1 0 0 0 0,1 1-57 0 0,34 6 599 0 0,4-2-189 0 0,0-2 0 0 0,0-1 1 0 0,1-3-1 0 0,26-3-410 0 0,-10-4 212 0 0,22-2 461 0 0,27 2-673 0 0,-16 3-414 0 0,5-5 414 0 0,-98 7-30 0 0,1 1-212 0 0,0 0 1 0 0,0-1-1 0 0,0 0 0 0 0,0 1 0 0 0,0-1 1 0 0,0 0-1 0 0,0-1 242 0 0,10-6-6658 0 0,-5 0-963 0 0</inkml:trace>
  <inkml:trace contextRef="#ctx0" brushRef="#br0" timeOffset="1374.986">2733 370 17503 0 0,'0'0'803'0'0,"0"0"-18"0"0,0 0-358 0 0,0 0 341 0 0,0 0 205 0 0,0 0 41 0 0,1 1-129 0 0,35 15 7 0 0,-1 2-1 0 0,1 2-891 0 0,8 5 626 0 0,1-3-626 0 0,86 40 1883 0 0,-119-56-1851 0 0,0 1-1 0 0,-1 0 1 0 0,1 1 0 0 0,-1 1-1 0 0,0 0-31 0 0,-5-4 1 0 0,0 1 0 0 0,-1 0 0 0 0,1 0 0 0 0,-1 0 0 0 0,0 1-1 0 0,-1-1 1 0 0,1 1 0 0 0,2 8-1 0 0,-6-12 12 0 0,1 0 0 0 0,-1 0 0 0 0,0 0-1 0 0,-1 0 1 0 0,1 1 0 0 0,-1-1 0 0 0,1 0 0 0 0,-1 1-1 0 0,0-1 1 0 0,0 0 0 0 0,-1 1 0 0 0,1-1 0 0 0,-1 0-1 0 0,1 1 1 0 0,-2 2-12 0 0,0-1 46 0 0,0 0 0 0 0,-1 0 0 0 0,1 0 1 0 0,-1 0-1 0 0,0-1 0 0 0,0 1 0 0 0,-1-1 0 0 0,1 0 0 0 0,-2 1-46 0 0,-8 7 170 0 0,0-1-1 0 0,-1 0 1 0 0,0-1 0 0 0,-1-1-1 0 0,-11 6-169 0 0,9-6 84 0 0,0-1 1 0 0,-1-1-1 0 0,0 0 1 0 0,-18 4-85 0 0,-1-5-2896 0 0,0-3-4415 0 0,24-3-955 0 0</inkml:trace>
  <inkml:trace contextRef="#ctx0" brushRef="#br0" timeOffset="1718.349">3469 453 20303 0 0,'2'-23'468'0'0,"-2"20"-343"0"0,0-1 1 0 0,0 0-1 0 0,1 1 1 0 0,-1-1-1 0 0,1 1 0 0 0,0-1 1 0 0,0 1-1 0 0,0-1 1 0 0,0 1-1 0 0,1-1 1 0 0,-1 1-1 0 0,1 0 1 0 0,0 0-1 0 0,1-1-125 0 0,6-5 88 0 0,2 0-1 0 0,-1 0 0 0 0,1 1 0 0 0,0 0 1 0 0,1 1-1 0 0,0 1 0 0 0,0-1 0 0 0,0 2 1 0 0,1 0-1 0 0,0 0 0 0 0,1 1-87 0 0,99-23 0 0 0,-96 24 248 0 0,-1 0 0 0 0,1 2 0 0 0,1 0-248 0 0,-13 0 120 0 0,1 1 0 0 0,-1 1 0 0 0,1-1 0 0 0,-1 1 0 0 0,0 0 0 0 0,1 0 0 0 0,-1 0 0 0 0,0 1 0 0 0,0 0 0 0 0,0 0 0 0 0,1 1-120 0 0,-5-2 1 0 0,0-1-1 0 0,0 1 1 0 0,0 0 0 0 0,0 0-1 0 0,0 0 1 0 0,0 1-1 0 0,0-1 1 0 0,0 0 0 0 0,0 0-1 0 0,-1 0 1 0 0,1 1-1 0 0,0-1 1 0 0,-1 0 0 0 0,1 1-1 0 0,-1-1 1 0 0,1 0-1 0 0,-1 1 1 0 0,0-1 0 0 0,0 1-1 0 0,0-1 1 0 0,1 1-1 0 0,-1-1 1 0 0,0 1 0 0 0,-1-1-1 0 0,1 0 1 0 0,0 1-1 0 0,0-1 1 0 0,-1 1 0 0 0,1-1-1 0 0,-2 7-1 0 0,-1 0 1 0 0,1-1 0 0 0,-1 0-1 0 0,-3 5 1 0 0,-12 20-2 0 0,-1 0 1 0 0,-1-2-1 0 0,-8 7 2 0 0,-23 35 77 0 0,3-4 585 0 0,23-34-5 0 0,2 1 0 0 0,-9 19-657 0 0,20-33 0 0 0,7-11 0 0 0,-1 0 0 0 0,2 0 0 0 0,-1 1 0 0 0,1-1 0 0 0,1 1 0 0 0,-1 4 0 0 0,4-4 0 0 0,5-3 20 0 0,-1-7 11 0 0,-1 1 0 0 0,1 0 1 0 0,0-1-1 0 0,-1 0 0 0 0,1 0 0 0 0,0 0 0 0 0,0 0 0 0 0,0-1 0 0 0,0 0 0 0 0,0 0 1 0 0,0 0-1 0 0,1 0-31 0 0,13-1-53 0 0,-1-2 0 0 0,5 0 53 0 0,-7 0-112 0 0,26-6 392 0 0,0-1-1 0 0,5-5-279 0 0,9-1 52 0 0,31-8-431 0 0,-40 10-832 0 0,-34 10-323 0 0,15-5-7600 0 0</inkml:trace>
  <inkml:trace contextRef="#ctx0" brushRef="#br0" timeOffset="2108.862">4522 570 4608 0 0,'-11'-7'-702'0'0,"-1"3"3442"0"0,11 3-2282 0 0,-1 1 0 0 0,1 0 0 0 0,0-1 0 0 0,-1 1 1 0 0,1 0-1 0 0,0 0 0 0 0,-1 0 0 0 0,1 0 0 0 0,-1 0 0 0 0,1 0 1 0 0,0 1-1 0 0,-1-1 0 0 0,1 0 0 0 0,0 1 0 0 0,0-1 1 0 0,-1 1-1 0 0,1-1 0 0 0,-1 1-458 0 0,-4 3 2864 0 0,3-2 1237 0 0,7 0-1488 0 0,7 3-3589 0 0,-4-3 1146 0 0,1 0 0 0 0,-1 0 0 0 0,0-1-1 0 0,1 0 1 0 0,-1 0 0 0 0,1-1 0 0 0,-1 1 0 0 0,1-2-1 0 0,5 0-169 0 0,12 0 379 0 0,27-1-300 0 0,-1-3 0 0 0,11-3-79 0 0,1-1 7 0 0,174-27 698 0 0,-181 26-399 0 0,-18 2-1382 0 0,-14 2-5828 0 0,-11 1-1102 0 0</inkml:trace>
  <inkml:trace contextRef="#ctx0" brushRef="#br0" timeOffset="2437.1439">5004 242 21191 0 0,'0'0'480'0'0,"5"-9"1167"0"0,0 3-1466 0 0,3 2-139 0 0,2 4 143 0 0,0 0 1 0 0,0 0 0 0 0,0 1 0 0 0,0 0 0 0 0,0 1 0 0 0,0 0 0 0 0,0 0-1 0 0,0 1 1 0 0,3 2-186 0 0,25 6 350 0 0,40 8-267 0 0,-26-6 1679 0 0,25 10-1762 0 0,-44-12 207 0 0,-25-9-197 0 0,0 1-1 0 0,-1 0 1 0 0,1 1 0 0 0,-1 0-1 0 0,0 0 1 0 0,0 0 0 0 0,0 1-1 0 0,-1 0 1 0 0,0 0 0 0 0,0 1-1 0 0,0 0 1 0 0,4 5-10 0 0,-7-8 9 0 0,-1 1-1 0 0,1 0 1 0 0,-1 0-1 0 0,0 0 1 0 0,0 0-1 0 0,0 1 1 0 0,0-1-1 0 0,-1 0 1 0 0,0 1-1 0 0,0-1 1 0 0,0 1-1 0 0,0-1 1 0 0,-1 1-1 0 0,0-1 1 0 0,1 1-1 0 0,-2 0 1 0 0,1-1 0 0 0,-1 1-1 0 0,1-1 1 0 0,-1 1-1 0 0,0-1 1 0 0,-1 1-1 0 0,0 0-8 0 0,-1 3-14 0 0,-1 0 1 0 0,-1-1-1 0 0,1 1 0 0 0,-1-1 0 0 0,-1 0 0 0 0,1 0 1 0 0,-1-1-1 0 0,0 0 0 0 0,0 0 0 0 0,-1 0 1 0 0,0-1-1 0 0,0 0 0 0 0,0 0 0 0 0,-1-1 0 0 0,0 0 1 0 0,0 0-1 0 0,0-1 0 0 0,0 1 14 0 0,-29 12-1 0 0,19-8 31 0 0,1-1 0 0 0,-1-1-1 0 0,-1 0-29 0 0,-41 10 330 0 0,-25 7-4929 0 0,69-20-4019 0 0</inkml:trace>
  <inkml:trace contextRef="#ctx0" brushRef="#br0" timeOffset="2936.883">5777 187 17503 0 0,'0'0'399'0'0,"2"0"60"0"0,10-1-249 0 0,0 0 0 0 0,-1-1 0 0 0,1-1 0 0 0,-1 0-1 0 0,1-1-209 0 0,21-5 456 0 0,11-1 762 0 0,-6 1 463 0 0,0 1 1 0 0,40-3-1682 0 0,-48 8 661 0 0,-11 1-430 0 0,1 0 0 0 0,3 2-231 0 0,-19 0 0 0 0,1 0 0 0 0,0 0 0 0 0,-1 1-1 0 0,1-1 1 0 0,-1 1 0 0 0,1 1-1 0 0,-1-1 1 0 0,1 1 0 0 0,-1-1 0 0 0,0 1-1 0 0,2 1 1 0 0,-4-1 0 0 0,0-1 0 0 0,-1 1 0 0 0,1-1 0 0 0,0 1 0 0 0,-1 0 0 0 0,1 0 0 0 0,-1 0 0 0 0,0 0 0 0 0,0 0 0 0 0,0 0 0 0 0,0 0 0 0 0,0 0 0 0 0,0 0 0 0 0,0 0 0 0 0,-1 0 0 0 0,1 1 0 0 0,-1-1 0 0 0,0 0 0 0 0,1 0 0 0 0,-1 1 0 0 0,0-1 0 0 0,-1 0 0 0 0,1 1 0 0 0,0-1 0 0 0,0 0 0 0 0,-1 0 0 0 0,0 1 0 0 0,0 1 0 0 0,-1 4 0 0 0,-1 0 0 0 0,0-1 0 0 0,0 1 0 0 0,-1-1 0 0 0,0 0 0 0 0,0 0 0 0 0,-4 4 0 0 0,-14 16 0 0 0,-2-1 0 0 0,-1-1 0 0 0,-13 10 0 0 0,19-20 158 0 0,0-1-1 0 0,-1-1 1 0 0,-18 8-158 0 0,9-4 279 0 0,-11 9-279 0 0,23-11 64 0 0,15-14-34 0 0,2-1-150 0 0,10 3-302 0 0,47-1 190 0 0,-19-1 240 0 0,-14 0-8 0 0,24 3 0 0 0,-27-1 8 0 0,-14-3 27 0 0,-1 1 0 0 0,1 0 0 0 0,0 0 1 0 0,-1 0-1 0 0,1 1 0 0 0,2 1-35 0 0,0 1 116 0 0,9 4-120 0 0,-1 1-1 0 0,12 7 5 0 0,-24-13-20 0 0,0 1 0 0 0,0-1 0 0 0,-1 1-1 0 0,0 0 1 0 0,0 0 0 0 0,0 0 0 0 0,0 1 0 0 0,0-1 0 0 0,-1 1-1 0 0,0 0 1 0 0,1 1 20 0 0,-2-2 29 0 0,-1 0 1 0 0,1 0-1 0 0,-1 1 0 0 0,0-1 0 0 0,0 0 0 0 0,0 0 0 0 0,0 1 0 0 0,-1-1 1 0 0,0 1-1 0 0,0-1 0 0 0,0 0 0 0 0,0 1-29 0 0,-1-2-20 0 0,1 0-1 0 0,-1 0 0 0 0,1 0 1 0 0,-1 0-1 0 0,0 0 1 0 0,0 0-1 0 0,-1 0 1 0 0,1-1-1 0 0,0 1 1 0 0,-1-1-1 0 0,0 1 1 0 0,0-1-1 0 0,1 1 0 0 0,-2-1 1 0 0,1 0-1 0 0,0 0 1 0 0,0 0-1 0 0,-1 0 21 0 0,-16 11 441 0 0,-2-1-1 0 0,0-1 0 0 0,0 0 0 0 0,-1-2-440 0 0,0-1-85 0 0,1-2 0 0 0,-1 0-1 0 0,-1-2 1 0 0,-7 1 85 0 0,-22 4 296 0 0,44-7-381 0 0,1-1 0 0 0,0 0 0 0 0,0-1-1 0 0,-1 0 1 0 0,1 0 0 0 0,-1-1 85 0 0,-25-4-3131 0 0,15 0-5538 0 0</inkml:trace>
  <inkml:trace contextRef="#ctx0" brushRef="#br0" timeOffset="3296.456">6541 440 19351 0 0,'1'0'439'0'0,"3"1"-251"0"0,1-1 0 0 0,-1 1 0 0 0,0 0 0 0 0,0 0-1 0 0,0 1 1 0 0,0-1 0 0 0,0 1 0 0 0,2 1-188 0 0,-1-1 22 0 0,-1 0 1 0 0,0 0-1 0 0,0-1 0 0 0,0 1 0 0 0,1-1 1 0 0,-1 0-1 0 0,1 0 0 0 0,2-1-22 0 0,16 4-24 0 0,-20-3 166 0 0,0 0-1 0 0,0 0 1 0 0,0-1 0 0 0,0 1 0 0 0,0-1 0 0 0,0 0 0 0 0,0 0-1 0 0,0 0 1 0 0,0 0-142 0 0,53-8 2079 0 0,-33 5-960 0 0,21-5-1119 0 0,192-43 2667 0 0,-207 47-2370 0 0,1 1-1 0 0,25 1-296 0 0,2-1 138 0 0,80 3 78 0 0,-128 0-574 0 0,0-1 0 0 0,0-1 1 0 0,0 1-1 0 0,0-2 0 0 0,0 1 0 0 0,0-1 0 0 0,-1 0 1 0 0,3-2 357 0 0,-1-3-2517 0 0,-7 0-3381 0 0,-2-3-1992 0 0</inkml:trace>
  <inkml:trace contextRef="#ctx0" brushRef="#br0" timeOffset="3639.765">7181 126 19455 0 0,'-4'-4'136'0'0,"3"3"572"0"0,1 1 254 0 0,0 0 50 0 0,0 0-127 0 0,1 1-581 0 0,4 1-281 0 0,0-1 0 0 0,0 1 0 0 0,0-1 0 0 0,0 0 0 0 0,0 0 0 0 0,1 0-23 0 0,23 6 495 0 0,29 17 311 0 0,-23-9-548 0 0,17 4-258 0 0,-28-12 271 0 0,0 1-1 0 0,-1 1 1 0 0,0 1-1 0 0,0 2 0 0 0,-1 0 1 0 0,0 1-271 0 0,-19-11 47 0 0,0 1 0 0 0,0-1 0 0 0,0 1 0 0 0,0 0 0 0 0,0 0 0 0 0,-1 0 1 0 0,0 0-1 0 0,0 0 0 0 0,1 1 0 0 0,-2-1 0 0 0,1 1 0 0 0,0-1 0 0 0,-1 1 0 0 0,0 0 0 0 0,1 0-47 0 0,-1 1 29 0 0,0 0 0 0 0,-1 0 0 0 0,0 0 0 0 0,1 1-1 0 0,-1-1 1 0 0,-1 0 0 0 0,1 0 0 0 0,-1 0-1 0 0,0 1 1 0 0,-1 1-29 0 0,-3 8-3 0 0,-1 1 0 0 0,0-1 0 0 0,-1 0 0 0 0,-1-1 0 0 0,-1 0 0 0 0,-5 8 3 0 0,-7 4 6 0 0,-1 0 1 0 0,-1-2 0 0 0,-2 0-1 0 0,0-2 1 0 0,-5 2-7 0 0,-16 16 248 0 0,39-34-217 0 0,-1 0 0 0 0,1-1-1 0 0,-2 0 1 0 0,1 0-31 0 0,-17 11 21 0 0,11-8-1436 0 0,0 0-1 0 0,-1-1 1 0 0,0 0-1 0 0,-1-1 1 0 0,-13 3 1415 0 0,13-4-2049 0 0,1 0-6160 0 0</inkml:trace>
  <inkml:trace contextRef="#ctx0" brushRef="#br0" timeOffset="4155.276">8141 15 18055 0 0,'0'-1'79'0'0,"0"1"0"0"0,1-1 0 0 0,-1 0 0 0 0,1 0 0 0 0,-1 0 0 0 0,1 1 0 0 0,-1-1 0 0 0,1 0 0 0 0,-1 0 0 0 0,1 1 0 0 0,0-1 0 0 0,0 0 0 0 0,-1 1 0 0 0,1-1 0 0 0,0 1-1 0 0,0-1 1 0 0,-1 1 0 0 0,1 0 0 0 0,0-1 0 0 0,0 1 0 0 0,0 0 0 0 0,0-1 0 0 0,0 1 0 0 0,0 0 0 0 0,0 0 0 0 0,0 0 0 0 0,-1 0 0 0 0,1 0 0 0 0,0 0 0 0 0,0 0 0 0 0,0 0-1 0 0,0 0 1 0 0,0 0 0 0 0,0 0 0 0 0,0 1 0 0 0,0-1 0 0 0,0 0 0 0 0,-1 1 0 0 0,1-1 0 0 0,0 1 0 0 0,0-1 0 0 0,0 1 0 0 0,-1-1 0 0 0,1 1 0 0 0,0 0-79 0 0,1 1 133 0 0,0 0 0 0 0,0 0 0 0 0,0 0 0 0 0,-1 0-1 0 0,1 1 1 0 0,0-1 0 0 0,-1 0 0 0 0,0 1 0 0 0,0 0 0 0 0,0-1 0 0 0,0 1 0 0 0,0 0 0 0 0,0-1 0 0 0,-1 1 0 0 0,1 1-133 0 0,-1 3 46 0 0,0 1 0 0 0,0-1 0 0 0,-1 1-1 0 0,0-1 1 0 0,-1 1 0 0 0,1-1 0 0 0,-1 0 0 0 0,-1 0 0 0 0,1 0 0 0 0,-2 2-46 0 0,-8 16 319 0 0,-1 0 0 0 0,-3 2-319 0 0,4-7 175 0 0,-11 23 78 0 0,16-27-135 0 0,-1-1 0 0 0,-1 1 0 0 0,-1-2 0 0 0,-5 7-118 0 0,-3 0 262 0 0,2-3 311 0 0,1 1 0 0 0,-4 9-573 0 0,-7 6 292 0 0,20-27-257 0 0,1 0 1 0 0,-1 0-1 0 0,1 1 0 0 0,1 0 0 0 0,-1 0 0 0 0,1 0 0 0 0,1 1 0 0 0,-1-1 0 0 0,1 1-35 0 0,-5 10 0 0 0,6-18 0 0 0,1 1 0 0 0,0-1 0 0 0,0 1 0 0 0,0-1 0 0 0,1 1 0 0 0,-1 0 0 0 0,0 0 0 0 0,0-1 0 0 0,1 1 0 0 0,0 0 0 0 0,-1 0 0 0 0,1 0 0 0 0,0 0 0 0 0,0 0 0 0 0,0-1 0 0 0,0 1 0 0 0,0 0 0 0 0,0 0 0 0 0,0 1 0 0 0,1 1 0 0 0,0 0 0 0 0,7 11 0 0 0,2 3 0 0 0,-2-12 0 0 0,7 2 0 0 0,-9-5 0 0 0,0 0 0 0 0,0 0 0 0 0,0 0 0 0 0,0-1 0 0 0,1 0 0 0 0,2 0 0 0 0,19 3 1 0 0,0-1 1 0 0,1-2-1 0 0,-1-1 0 0 0,0-1 1 0 0,1-1-1 0 0,24-6-1 0 0,-21 4-32 0 0,-25 3 10 0 0,1 0 0 0 0,-1-1 1 0 0,0 0-1 0 0,0-1 0 0 0,0 1 1 0 0,2-2 21 0 0,-7 2-3 0 0,1 0 0 0 0,-1-1 1 0 0,0 1-1 0 0,0-1 0 0 0,1 1 0 0 0,-1-1 1 0 0,0 0-1 0 0,0 0 0 0 0,0 1 0 0 0,-1-2 1 0 0,1 1-1 0 0,0 0 0 0 0,-1 0 0 0 0,0 0 1 0 0,1-1-1 0 0,-1 1 0 0 0,0-1 0 0 0,0 1 1 0 0,0-2 2 0 0,4-13 31 0 0,-1 0 0 0 0,-1 0 1 0 0,0 0-1 0 0,-1-1 0 0 0,-1 0 1 0 0,-1 1-1 0 0,-1-9-31 0 0,1-1 55 0 0,-2 60-40 0 0,-3 16-15 0 0,1-14-3 0 0,2 19 3 0 0,2 144 85 0 0,0-178-93 0 0,2 0 0 0 0,0 5 8 0 0,3 1-4623 0 0,-5-26 3001 0 0</inkml:trace>
  <inkml:trace contextRef="#ctx0" brushRef="#br0" timeOffset="4608.276">8760 343 21191 0 0,'9'0'1027'0'0,"43"5"274"0"0,-48-5-1301 0 0,-1 1 0 0 0,1-1 0 0 0,0 1 0 0 0,0 0 0 0 0,0 0 0 0 0,-1 0 0 0 0,1 1 0 0 0,-1-1 0 0 0,1 1 0 0 0,0 1 0 0 0,0-1 0 0 0,0 0 0 0 0,0 0 0 0 0,0-1 0 0 0,1 1 0 0 0,-1-1 0 0 0,0 0 0 0 0,1 0 0 0 0,5 0 0 0 0,0 0 0 0 0,0 0 0 0 0,1-1 0 0 0,-1 0 0 0 0,2-2 0 0 0,54-6 722 0 0,-1-3 1 0 0,-1-3-1 0 0,10-6-722 0 0,-30 8-1 0 0,0 2 1 0 0,10 0 0 0 0,3-2 275 0 0,-33 6-68 0 0,0 1 1 0 0,1 1-208 0 0,-19 4-14 0 0,-1 0-1 0 0,1 0 0 0 0,0 1 1 0 0,-1-1-1 0 0,1 1 0 0 0,-1 0 1 0 0,4 2 14 0 0,-7-3-196 0 0,-2 0 238 0 0,0 0 0 0 0,1-1 0 0 0,-1 1 1 0 0,0 0-1 0 0,1 0 0 0 0,-1 0 1 0 0,1 0-1 0 0,-1-1 0 0 0,0 1 1 0 0,1 0-1 0 0,-1 0 0 0 0,1 0 0 0 0,-1 0 1 0 0,1 0-1 0 0,-1 0 0 0 0,1 0 1 0 0,-1 0-1 0 0,0 0 0 0 0,1 0 1 0 0,-1 0-1 0 0,1 0 0 0 0,-1 0-42 0 0,3 3 42 0 0,0 0-1 0 0,0 0 1 0 0,-1 1-1 0 0,1-1 1 0 0,-1 1-1 0 0,0-1 1 0 0,0 1-1 0 0,0-1 1 0 0,-1 1-1 0 0,1 0 1 0 0,-1 0-1 0 0,0 0 1 0 0,0 0-1 0 0,0 0 1 0 0,-1 0-1 0 0,1 1-41 0 0,0 14-34 0 0,0 0 0 0 0,-1 0 0 0 0,-1 2 34 0 0,-1 12 65 0 0,0 10 107 0 0,-2 0 0 0 0,-2 0 0 0 0,-5 10-172 0 0,3-9 121 0 0,-1-1-11 0 0,-3 16-12 0 0,6-15-78 0 0,2-28-3 0 0,1 1 0 0 0,1 0-1 0 0,1 0 1 0 0,0 0-1 0 0,2 1 1 0 0,0-1-1 0 0,1 3-16 0 0,-1-5 82 0 0,0-12-75 0 0,-1-1-1 0 0,0 1 0 0 0,0-1 1 0 0,1 1-1 0 0,-1-1 0 0 0,1 0 1 0 0,0 1-1 0 0,0-1 0 0 0,-1 0 0 0 0,2 1-6 0 0,-1-1-512 0 0,-1-2-205 0 0,0 0-1119 0 0,0 0-4541 0 0,0 0-1949 0 0</inkml:trace>
  <inkml:trace contextRef="#ctx0" brushRef="#br0" timeOffset="4936.323">9138 1095 14280 0 0,'0'0'1102'0'0,"0"0"-546"0"0,0 0 380 0 0,0 0 243 0 0,0 0 49 0 0,0 0-104 0 0,2 1-480 0 0,2 0-479 0 0,0 0 1 0 0,0-1-1 0 0,0 1 0 0 0,0-1 1 0 0,0 0-1 0 0,1 0 1 0 0,-1 0-1 0 0,0 0 1 0 0,0-1-1 0 0,0 1 0 0 0,2-2-165 0 0,49-14 1157 0 0,-32 8-927 0 0,60-14 176 0 0,-26 7-804 0 0,-1-2 398 0 0,-16 4 694 0 0,5 2-694 0 0,24-8 1676 0 0,-46 13-2048 0 0,0 0 1 0 0,1 2 0 0 0,-1 0-1 0 0,6 2 372 0 0,24 0-7172 0 0,-38 2-547 0 0</inkml:trace>
  <inkml:trace contextRef="#ctx0" brushRef="#br0" timeOffset="5311.236">9107 1333 19551 0 0,'9'0'1772'0'0,"60"8"-1386"0"0,-24-10-84 0 0,0-2 1 0 0,-1-2 0 0 0,1-1-1 0 0,21-9-302 0 0,-40 10 39 0 0,0-1-1 0 0,-1-1 1 0 0,0-1-1 0 0,0-1 0 0 0,18-11-38 0 0,33-19-7209 0 0,-66 32 363 0 0</inkml:trace>
  <inkml:trace contextRef="#ctx0" brushRef="#br0" timeOffset="5312.236">9146 1489 16559 0 0,'0'0'374'0'0,"0"0"54"0"0,0 0 22 0 0,0 0-44 0 0,1 2-264 0 0,1 1-38 0 0,-1-1 0 0 0,1 1 0 0 0,-1-1-1 0 0,1 1 1 0 0,0-1 0 0 0,0 0 0 0 0,0 0-1 0 0,1 0 1 0 0,-1 0 0 0 0,0 0 0 0 0,1-1-1 0 0,-1 1 1 0 0,1-1 0 0 0,-1 1 0 0 0,1-1-1 0 0,2 1-103 0 0,7 1 498 0 0,0-1 0 0 0,1 0-1 0 0,0-1 1 0 0,-1 0 0 0 0,1-1 0 0 0,0-1-1 0 0,0 1-497 0 0,100-20 232 0 0,-88 16 188 0 0,0-1 0 0 0,9-5-420 0 0,13-2 1042 0 0,4-3 19 0 0,-14 3-446 0 0,-17 5-453 0 0,-1 0 1 0 0,0-1-1 0 0,-1 0 1 0 0,0-2 0 0 0,1-1-163 0 0,-10 1-3153 0 0,-8 9 2243 0 0,-1 0-7861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37:51.379"/>
    </inkml:context>
    <inkml:brush xml:id="br0">
      <inkml:brushProperty name="width" value="0.05" units="cm"/>
      <inkml:brushProperty name="height" value="0.05" units="cm"/>
    </inkml:brush>
  </inkml:definitions>
  <inkml:trace contextRef="#ctx0" brushRef="#br0">88 302 7688 0 0,'15'-7'349'0'0,"-12"6"-2"0"0,-3 1-166 0 0,0 0 134 0 0,-12 0 1522 0 0,0 5-1020 0 0,0 0 0 0 0,0 1 1 0 0,1 0-1 0 0,0 1 0 0 0,-3 2-817 0 0,3-1 802 0 0,9-7-70 0 0,2-1 10 0 0,-4 3 182 0 0,4-3-846 0 0,0 0-1 0 0,-1 1 1 0 0,1-1 0 0 0,0 0-1 0 0,0 0 1 0 0,0 0-1 0 0,-1 0 1 0 0,1 0 0 0 0,0 0-1 0 0,0 0 1 0 0,0 1-1 0 0,0-1 1 0 0,-1 0-1 0 0,1 0 1 0 0,0 0 0 0 0,0 0-1 0 0,0 1 1 0 0,0-1-1 0 0,0 0 1 0 0,0 0 0 0 0,-1 0-1 0 0,1 0 1 0 0,0 1-1 0 0,0-1 1 0 0,0 0-1 0 0,0 0 1 0 0,0 1 0 0 0,0-1-1 0 0,0 0 1 0 0,0 0-1 0 0,0 0 1 0 0,0 1-1 0 0,0-1 1 0 0,0 0 0 0 0,0 0-1 0 0,0 1 1 0 0,0-1-1 0 0,0 0-77 0 0,2 2 90 0 0,-1 1 0 0 0,1-1-1 0 0,-1 0 1 0 0,1 1 0 0 0,0-1 0 0 0,0 0-1 0 0,0 0 1 0 0,0-1 0 0 0,0 1-1 0 0,1 0 1 0 0,-1-1 0 0 0,1 1 0 0 0,-1-1-1 0 0,1 0 1 0 0,-1 0 0 0 0,1 0-1 0 0,-1 0 1 0 0,1 0 0 0 0,0 0 0 0 0,2-1-90 0 0,10 3 253 0 0,1-1 0 0 0,-1-1 0 0 0,8 0-253 0 0,-2 0 376 0 0,151 0 1232 0 0,-79-3-1035 0 0,23 8-339 0 0,-52-2-109 0 0,19-3-125 0 0,38-1 146 0 0,4 5-146 0 0,22-1-130 0 0,-134-2-148 0 0,1 0 0 0 0,-1 0 0 0 0,3 2 278 0 0,-7-2-608 0 0,3 4-780 0 0,-10-5-841 0 0,-2-1-3256 0 0,0 0-1392 0 0</inkml:trace>
  <inkml:trace contextRef="#ctx0" brushRef="#br0" timeOffset="328.054">741 205 19895 0 0,'0'0'455'0'0,"5"-10"1088"0"0,-5 9-1536 0 0,1 1 0 0 0,-1-1 0 0 0,1 0 1 0 0,-1 0-1 0 0,1 0 0 0 0,-1 1 0 0 0,1-1 1 0 0,-1 0-1 0 0,1 1 0 0 0,0-1 0 0 0,-1 0 1 0 0,1 1-1 0 0,0-1 0 0 0,-1 1 0 0 0,1-1 1 0 0,0 1-1 0 0,0-1 0 0 0,0 1 0 0 0,0-1 1 0 0,-1 1-1 0 0,1 0 0 0 0,0 0 0 0 0,0-1 1 0 0,0 1-1 0 0,0 0 0 0 0,0 0 0 0 0,0 0 1 0 0,0 0-8 0 0,30-3-17 0 0,-15 4 63 0 0,0 0-1 0 0,0 1 0 0 0,0 1 0 0 0,-1 0 1 0 0,14 6-46 0 0,19 7 485 0 0,7 7-485 0 0,-29-13 160 0 0,-4 0 23 0 0,0 1-1 0 0,0 1 0 0 0,-1 0 0 0 0,-1 2 0 0 0,0 0 1 0 0,-1 1-1 0 0,-1 1 0 0 0,0 1 0 0 0,2 4-182 0 0,-11-11 89 0 0,0 1 1 0 0,-1 0-1 0 0,-1 0 0 0 0,0 1 0 0 0,0 0 0 0 0,-1 0 0 0 0,0 0 1 0 0,-1 1-1 0 0,-1 0 0 0 0,0 0 0 0 0,-1 0 0 0 0,0 1 1 0 0,-1-1-1 0 0,0 1 0 0 0,-1 0 0 0 0,-1-1 0 0 0,0 6-89 0 0,-2-11 49 0 0,1 0 0 0 0,-1 0 1 0 0,0 0-1 0 0,-1 0 0 0 0,-2 4-49 0 0,3-6 22 0 0,0-2-16 0 0,0-1 0 0 0,0 1-1 0 0,-1 0 1 0 0,1-1 0 0 0,-1 1 0 0 0,0-1-1 0 0,0 0 1 0 0,0 0 0 0 0,0 0 0 0 0,-1 0-1 0 0,1 0 1 0 0,-2 0-6 0 0,-4 3-1 0 0,-2 0-1 0 0,1 0 0 0 0,-11 3 2 0 0,15-6 25 0 0,-1-1 0 0 0,1-1 0 0 0,-1 1 0 0 0,-3-1-25 0 0,2 0-172 0 0,1 1 0 0 0,0-1-1 0 0,0 1 1 0 0,0 1 0 0 0,0-1 172 0 0,1 1-490 0 0,0-1 0 0 0,0-1 0 0 0,0 1 0 0 0,0-1 0 0 0,-1 0 1 0 0,1-1-1 0 0,-1 0 490 0 0,-21 1-8153 0 0</inkml:trace>
  <inkml:trace contextRef="#ctx0" brushRef="#br0" timeOffset="906.035">1970 305 16439 0 0,'-4'-16'2000'0'0,"12"2"-1051"0"0,-5 8-756 0 0,0 0 1 0 0,1 1 0 0 0,-1 0-1 0 0,1-1 1 0 0,0 1 0 0 0,0 1-1 0 0,3-4-193 0 0,41-46 1296 0 0,-27 33-820 0 0,-1-1 0 0 0,-1-1 0 0 0,7-13-476 0 0,-21 29 116 0 0,38-55 892 0 0,-36 57-603 0 0,-4 12-197 0 0,-3-5-261 0 0,2 6 53 0 0,0 1 0 0 0,-1-1 0 0 0,0 1 0 0 0,-1 0 0 0 0,0-1 0 0 0,0 1 0 0 0,-1 2 0 0 0,0 16 0 0 0,-3 61 30 0 0,-7 37-30 0 0,-1-4 706 0 0,10-94-641 0 0,-1-1-1 0 0,-1 1 1 0 0,-1-1-1 0 0,-1 0 1 0 0,-3 3-65 0 0,2-6 37 0 0,6-18-28 0 0,0-1 0 0 0,-1 0 1 0 0,1 0-1 0 0,-1 1 1 0 0,0-1-1 0 0,0 0 1 0 0,0 0-1 0 0,0-1 1 0 0,-1 1-1 0 0,1 0 1 0 0,-1-1-1 0 0,0 1 1 0 0,0-1-1 0 0,-1 0-9 0 0,1 0 21 0 0,-1 0 0 0 0,0 0 0 0 0,0 0 1 0 0,0-1-1 0 0,0 0 0 0 0,0 0 0 0 0,0 0 0 0 0,-1 0 0 0 0,1 0 0 0 0,0-1 0 0 0,-1 0 0 0 0,0 0 0 0 0,1 0 1 0 0,-1-1-1 0 0,1 1 0 0 0,-1-1 0 0 0,-3-1-21 0 0,-92-7 129 0 0,33 3 70 0 0,-56 3-199 0 0,126 1 11 0 0,0 1 0 0 0,0-1 0 0 0,0 0 1 0 0,1 0-1 0 0,-1-1 0 0 0,1 0-11 0 0,16-5 40 0 0,0 3-38 0 0,0 1 1 0 0,0 0-1 0 0,0 2 1 0 0,1 1-3 0 0,26-2 0 0 0,6 0 2 0 0,25 3-2 0 0,-19 1-26 0 0,8-3 26 0 0,44-3-1136 0 0,-63 4-5590 0 0,-9 0-1563 0 0</inkml:trace>
  <inkml:trace contextRef="#ctx0" brushRef="#br0" timeOffset="1234.346">2842 391 20239 0 0,'0'0'463'0'0,"0"0"61"0"0,0 0 29 0 0,0 0-58 0 0,0 0-266 0 0,0 0 93 0 0,3 0 78 0 0,67-2-243 0 0,0-4 0 0 0,1-3 1 0 0,10-5-158 0 0,46-3 1200 0 0,4-1-530 0 0,-90 11-615 0 0,0 3-1 0 0,0 1 1 0 0,5 2-55 0 0,26 1-2464 0 0,-31 0-982 0 0,-20 0 1512 0 0</inkml:trace>
  <inkml:trace contextRef="#ctx0" brushRef="#br0" timeOffset="1577.7539">3843 278 2760 0 0,'-5'0'529'0'0,"-3"-1"744"0"0,7 1-210 0 0,-1 0 0 0 0,1 0 1 0 0,-1 0-1 0 0,1 0 0 0 0,-1 0 1 0 0,1 0-1 0 0,0 0 0 0 0,-1 0 1 0 0,1 1-1 0 0,-1-1 0 0 0,1 1 0 0 0,0-1 1 0 0,-1 1-1 0 0,1-1 0 0 0,-1 1-1063 0 0,-5 9 670 0 0,4-2-255 0 0,0 0 1 0 0,0 1 0 0 0,1-1 0 0 0,0 1-1 0 0,1 0 1 0 0,0 0 0 0 0,0 7-416 0 0,0 10 729 0 0,2-1 1 0 0,2 4-730 0 0,5 125 17 0 0,-7-117-28 0 0,0-17 325 0 0,0 0 0 0 0,1-1 0 0 0,2 3-314 0 0,-1-6 164 0 0,2 5 154 0 0,-1 1-1 0 0,-1 0 1 0 0,0 13-318 0 0,-1-20 0 0 0,-2-13 0 0 0,1-1 0 0 0,-1 0 0 0 0,0 0 0 0 0,0 1 0 0 0,1-1 0 0 0,-1 0 0 0 0,0 1 0 0 0,0-1 0 0 0,0 0 0 0 0,-1 0 0 0 0,1 1 0 0 0,0-1 0 0 0,0 0 0 0 0,-1 0 0 0 0,1 1 0 0 0,0-1 0 0 0,-1 0 0 0 0,0 1 0 0 0,1-2-117 0 0,-1 0 1 0 0,1 0-1 0 0,-1 0 0 0 0,1 0 0 0 0,-1 0 1 0 0,1 0-1 0 0,-1 1 0 0 0,1-1 0 0 0,-1 0 0 0 0,1 0 1 0 0,-1-1-1 0 0,1 1 0 0 0,-1 0 0 0 0,1 0 1 0 0,-1 0-1 0 0,1 0 0 0 0,-1 0 0 0 0,1-1 1 0 0,-1 1-1 0 0,1 0 0 0 0,-1 0 0 0 0,1-1 1 0 0,-1 1-1 0 0,1 0 0 0 0,0-1 0 0 0,-1 1 117 0 0,-13-10-6700 0 0,5 3-1011 0 0</inkml:trace>
  <inkml:trace contextRef="#ctx0" brushRef="#br0" timeOffset="1937.291">3426 952 21743 0 0,'-15'-5'496'0'0,"12"4"67"0"0,3 1 29 0 0,0 0-67 0 0,10 0-317 0 0,35 0-147 0 0,-7 1 137 0 0,1-2-1 0 0,23-4-197 0 0,2-2 267 0 0,-35 5-800 0 0,0-2 1 0 0,24-6 532 0 0,-39 6-2376 0 0,-1 3-5473 0 0</inkml:trace>
  <inkml:trace contextRef="#ctx0" brushRef="#br0" timeOffset="2280.983">3395 1163 21191 0 0,'0'0'480'0'0,"0"0"67"0"0,0 0 32 0 0,0 0-58 0 0,1 2-340 0 0,4 16-161 0 0,-1-7-20 0 0,-1-8 1 0 0,-1-1-1 0 0,0 0 1 0 0,1 1 0 0 0,-1-1-1 0 0,1 0 1 0 0,0 0 0 0 0,0-1-1 0 0,-1 1 1 0 0,1-1-1 0 0,0 1 1 0 0,0-1 0 0 0,1 0-1 0 0,-1 0 1 0 0,0 0-1 0 0,0-1 1 0 0,1 1 0 0 0,-1-1-1 0 0,0 1 1 0 0,1-1-1 0 0,7 0 184 0 0,0 0-1 0 0,0 0 1 0 0,0-1 0 0 0,-1 0 0 0 0,4-2-184 0 0,34-9 536 0 0,-1-2-1 0 0,36-18-535 0 0,-3 3-410 0 0,-61 23-1209 0 0,1 1 0 0 0,11-1 1619 0 0,-30 6-78 0 0,7 0-5361 0 0,-7 0-1613 0 0</inkml:trace>
  <inkml:trace contextRef="#ctx0" brushRef="#br0" timeOffset="3920.947">1273 1876 11976 0 0,'0'0'266'0'0,"0"0"44"0"0,0 0 15 0 0,-2 0-26 0 0,-4-3-86 0 0,4 3 379 0 0,2 0 189 0 0,0 0 34 0 0,0 0-32 0 0,0 0-166 0 0,0 0-69 0 0,2 0-18 0 0,21 4 199 0 0,-1-1 0 0 0,1-1 0 0 0,-1-1 0 0 0,1-1-1 0 0,-1-2 1 0 0,12-1-729 0 0,33-2 890 0 0,191-13-697 0 0,-157 9-185 0 0,-66 6 28 0 0,27-3 635 0 0,-1 2-1 0 0,1 4 1 0 0,42 5-671 0 0,-73-2-8 0 0,-2 2 0 0 0,1 1 0 0 0,16 6 8 0 0,-11-5-189 0 0,-30-6-181 0 0,1 0 0 0 0,0 0 1 0 0,0 0-1 0 0,0 1 0 0 0,-1 0 0 0 0,1 0 370 0 0,2 1-1882 0 0,-6-3-92 0 0</inkml:trace>
  <inkml:trace contextRef="#ctx0" brushRef="#br0" timeOffset="4249.022">2093 1549 19351 0 0,'-6'-8'517'0'0,"-1"-1"36"0"0,-2-4 569 0 0,9 12-751 0 0,0 1 117 0 0,0 0 21 0 0,0 0-66 0 0,8 16-289 0 0,-6-12-143 0 0,3 4 244 0 0,0 1-1 0 0,1-2 1 0 0,0 1-1 0 0,1-1 1 0 0,-1 0-1 0 0,1 0 1 0 0,6 3-255 0 0,22 25 266 0 0,16 22-288 0 0,35 40-232 0 0,-67-73 285 0 0,-1 1-1 0 0,-1 1 0 0 0,2 4-30 0 0,-16-23 14 0 0,1 0-1 0 0,-1 0 1 0 0,0 0 0 0 0,0 1 0 0 0,-1-1 0 0 0,0 1-1 0 0,-1-1 1 0 0,1 1 0 0 0,-1-1 0 0 0,-1 7-14 0 0,0-8 3 0 0,0-1 0 0 0,-1 1 1 0 0,0-1-1 0 0,0 0 1 0 0,0 0-1 0 0,-1 1 1 0 0,0-1-1 0 0,0 0 1 0 0,0 0-1 0 0,-1-1 0 0 0,1 1 1 0 0,-1 0-1 0 0,0-1 1 0 0,-1 1-1 0 0,-1 1-3 0 0,-12 12 151 0 0,0-1 0 0 0,-1-1 0 0 0,-1-1 0 0 0,-1 0 0 0 0,0-1 0 0 0,-17 8-151 0 0,-8 1-470 0 0,-1-1 0 0 0,-35 11 470 0 0,75-31-601 0 0,-1 0 0 0 0,1-1 0 0 0,-1 0 1 0 0,0 0-1 0 0,1 0 0 0 0,-1-1 0 0 0,-3 0 601 0 0,-4 0-7827 0 0</inkml:trace>
  <inkml:trace contextRef="#ctx0" brushRef="#br0" timeOffset="4842.614">2891 1643 15664 0 0,'0'0'1206'0'0,"0"0"-610"0"0,0 0 364 0 0,0 0 243 0 0,2 0 49 0 0,13-5 434 0 0,-14 4-1591 0 0,1 0-1 0 0,0 0 1 0 0,-1 0-1 0 0,1 1 0 0 0,0-1 1 0 0,0 1-1 0 0,-1-1 0 0 0,1 1 1 0 0,0 0-1 0 0,1-1-94 0 0,4 0 172 0 0,0 0-1 0 0,0-1 0 0 0,-1 0 1 0 0,1 0-1 0 0,0 0 0 0 0,-1-1 1 0 0,0 0-1 0 0,1 0 0 0 0,-1-1 1 0 0,-1 0-1 0 0,1 0 0 0 0,3-4-171 0 0,13-18 0 0 0,-5 5 0 0 0,-4 6 690 0 0,0 0 0 0 0,-1-1-1 0 0,8-15-689 0 0,-12 21 60 0 0,-6 9-54 0 0,0-1 0 0 0,0 0 0 0 0,-1 0 0 0 0,1 0 1 0 0,-1 0-1 0 0,1 0 0 0 0,-1 0 0 0 0,0 0 0 0 0,0 0 0 0 0,0-1 1 0 0,0 1-1 0 0,0-1-6 0 0,2-5-34 0 0,-2 6 118 0 0,-1 2 23 0 0,0 0-34 0 0,2 29-188 0 0,-1-21 78 0 0,0 1 1 0 0,-1-1-1 0 0,0 8 37 0 0,-2 1-25 0 0,2 1-1 0 0,0 0 1 0 0,2 12 25 0 0,-2-17-5 0 0,0 0 1 0 0,-1-1-1 0 0,-3 13 5 0 0,1 7 2 0 0,0 2-2 0 0,-1 0 0 0 0,-1 0 0 0 0,-4 10 0 0 0,2-9 20 0 0,5-25-11 0 0,0-1 0 0 0,0 1 0 0 0,0-1-1 0 0,-1 1 1 0 0,-2 1-9 0 0,-11 34-3 0 0,12-30-1 0 0,-2-1 0 0 0,-3 8 4 0 0,8-20 18 0 0,0-1 0 0 0,0 1 0 0 0,0-1 0 0 0,0 1 0 0 0,0-1-1 0 0,0 0 1 0 0,0 0 0 0 0,-1 0 0 0 0,1 1 0 0 0,0-1-1 0 0,-1-1 1 0 0,1 1 0 0 0,-1 0 0 0 0,1 0 0 0 0,-1 0-1 0 0,1-1 1 0 0,-1 1 0 0 0,0-1 0 0 0,1 1 0 0 0,-1-1-1 0 0,-1 1-17 0 0,-4-1 29 0 0,0 1-1 0 0,0-1 1 0 0,0 0-1 0 0,-6-1-28 0 0,-7-1 78 0 0,-18 2-136 0 0,17-1 77 0 0,-1 1 0 0 0,1 1-1 0 0,-13 2-18 0 0,9-2 12 0 0,23-1-114 0 0,2 0-60 0 0,0 0-19 0 0,3 0 28 0 0,19 0 130 0 0,24-1 15 0 0,28 6 8 0 0,-45-4-572 0 0,1 0-1 0 0,0-2 573 0 0,9 0-707 0 0,-8 1-1807 0 0,-1-4-6015 0 0</inkml:trace>
  <inkml:trace contextRef="#ctx0" brushRef="#br0" timeOffset="5436.224">3799 1545 14744 0 0,'0'0'672'0'0,"0"0"-10"0"0,0 0-263 0 0,0 0 454 0 0,0 0 246 0 0,0 0 47 0 0,0 0-90 0 0,0 0-405 0 0,0 0-184 0 0,0 0-34 0 0,0 0-4 0 0,0 0 17 0 0,0 0 8 0 0,0 0 2 0 0,0 0-98 0 0,1 0-390 0 0,83 9 2202 0 0,-43-11-1558 0 0,27-5-612 0 0,15-1 305 0 0,-24 2 43 0 0,16-4-348 0 0,32-4 263 0 0,-7 1-457 0 0,-53 6 484 0 0,0 2-1 0 0,17 2-289 0 0,-55 3-21 0 0,-1 0-6 0 0,-1 0 0 0 0,1 0 0 0 0,-1 1 0 0 0,1 0 0 0 0,2 1 27 0 0,6-2 157 0 0,-16 0-154 0 0,1 0 0 0 0,0 0 0 0 0,0 0 1 0 0,-1 0-1 0 0,1 0 0 0 0,0 0 0 0 0,0 0 0 0 0,-1 0 0 0 0,1 0 0 0 0,0 0 0 0 0,0 0 0 0 0,-1 0 1 0 0,1 1-1 0 0,0-1 0 0 0,0 0 0 0 0,-1 1 0 0 0,1-1 0 0 0,0 0 0 0 0,-1 1 0 0 0,1-1 1 0 0,0 1-1 0 0,-1-1 0 0 0,1 1 0 0 0,-1-1 0 0 0,1 1 0 0 0,-1-1 0 0 0,1 1 0 0 0,-1 0-3 0 0,7 6-107 0 0,-5-6 99 0 0,-1 1 0 0 0,1-1-1 0 0,-1 1 1 0 0,1 0 0 0 0,-1-1 0 0 0,0 1 0 0 0,0 0 0 0 0,0 0 0 0 0,0 0 0 0 0,0 0 0 0 0,0 0-1 0 0,0 0 1 0 0,-1 0 0 0 0,1 2 8 0 0,2 10 145 0 0,-2-7-153 0 0,1 0-1 0 0,-1 0 1 0 0,-1 0 0 0 0,1 1 8 0 0,-1 27 66 0 0,-2 0 0 0 0,-5 28-66 0 0,-9 69 453 0 0,5 17-453 0 0,8-115 42 0 0,2 16 508 0 0,2 0 1 0 0,2 0 0 0 0,9 42-551 0 0,-12-90 62 0 0,1 0 1 0 0,-1-1 0 0 0,0 1-1 0 0,1 0 1 0 0,-1 0 0 0 0,1-1-1 0 0,-1 1 1 0 0,1 0 0 0 0,0-1-1 0 0,0 1 1 0 0,0 0 0 0 0,0-1-1 0 0,0 1 1 0 0,0-1 0 0 0,0 0-1 0 0,0 1 1 0 0,2 0-63 0 0,2 3-198 0 0,-3-3 13 0 0,0-9 171 0 0,9-13 185 0 0,-10 18-156 0 0,1 0 0 0 0,-1 1 1 0 0,0-1-1 0 0,0 0 1 0 0,0 0-1 0 0,0 0 0 0 0,0 0 1 0 0,-1 0-1 0 0,1 0 0 0 0,0 0 1 0 0,-1-2-16 0 0,0 3-331 0 0,0 1-145 0 0,0 0-32 0 0,0 0-107 0 0,0 0-431 0 0,0-10-3021 0 0,0 8-4972 0 0</inkml:trace>
  <inkml:trace contextRef="#ctx0" brushRef="#br0" timeOffset="5889.246">4567 2384 4608 0 0,'0'0'208'0'0,"-1"-2"-9"0"0,-10-19 2628 0 0,8 9 6967 0 0,1 9-10889 0 0,1 2 1084 0 0,1 1 719 0 0,0 0 284 0 0,0 0 57 0 0,0 0-6 0 0,0 0-56 0 0,0 0-26 0 0,0 0-8 0 0,0 0-69 0 0,0 0-284 0 0,0 0-120 0 0,0 0-28 0 0,0 0-52 0 0,2 0-202 0 0,115-8 1481 0 0,-113 8-1631 0 0,14 0 69 0 0,1 0 0 0 0,0-1 0 0 0,0-1 0 0 0,0 0 0 0 0,-1-2 0 0 0,7-2-117 0 0,87-26-178 0 0,-109 31 171 0 0,-1 1-1 0 0,0-1 1 0 0,1 0-1 0 0,-1 1 0 0 0,1-1 1 0 0,-1 1-1 0 0,1 0 1 0 0,-1-1-1 0 0,0 1 0 0 0,1 1 1 0 0,-1-1-1 0 0,1 0 1 0 0,-1 0-1 0 0,1 1 0 0 0,-1 0 1 0 0,0-1-1 0 0,1 1 8 0 0,-1 0-51 0 0,-1-1 1 0 0,1 1-1 0 0,-1-1 0 0 0,0 0 1 0 0,1 0-1 0 0,-1 0 0 0 0,1 0 1 0 0,-1 0-1 0 0,1 0 0 0 0,-1 0 1 0 0,1 0-1 0 0,-1-1 0 0 0,1 1 1 0 0,-1 0-1 0 0,0-1 0 0 0,1 1 1 0 0,-1-1-1 0 0,0 0 0 0 0,1 1 1 0 0,-1-1-1 0 0,0 0 0 0 0,0 0 0 0 0,1 0 51 0 0,12-6-860 0 0,-14 6 813 0 0,1 1 0 0 0,-1 0 1 0 0,0 0-1 0 0,1 0 1 0 0,-1 0-1 0 0,1 0 1 0 0,-1 0-1 0 0,0 0 1 0 0,1 0-1 0 0,-1 0 1 0 0,0 0-1 0 0,1 0 0 0 0,-1 0 1 0 0,1 0-1 0 0,-1 0 1 0 0,0 0-1 0 0,1 0 1 0 0,-1 1-1 0 0,0-1 1 0 0,1 0-1 0 0,-1 0 1 0 0,0 0-1 0 0,1 0 1 0 0,-1 1-1 0 0,0-1 0 0 0,0 0 1 0 0,1 0-1 0 0,-1 1 1 0 0,0-1-1 0 0,0 0 1 0 0,1 1-1 0 0,-1-1 1 0 0,0 0-1 0 0,0 1 1 0 0,0-1-1 0 0,1 0 47 0 0,2 15-665 0 0,-3-12 335 0 0,1 1-6 0 0,-1-1 0 0 0,0 1 1 0 0,0-1-1 0 0,0 0 0 0 0,-1 1 0 0 0,1-1 0 0 0,-1 0 1 0 0,1 0-1 0 0,-1 1 0 0 0,-1-1 0 0 0,1 0 1 0 0,0 0-1 0 0,-1 1 336 0 0,1-1-484 0 0,-1 0 0 0 0,1 0 0 0 0,-1 0 0 0 0,1 0 0 0 0,-1 0 0 0 0,0-1 0 0 0,0 1 0 0 0,-1-1 0 0 0,1 1 484 0 0,-11 12-2229 0 0</inkml:trace>
  <inkml:trace contextRef="#ctx0" brushRef="#br0" timeOffset="6232.912">4488 2716 3224 0 0,'-7'-16'725'0'0,"6"12"1836"0"0,1 4 803 0 0,0-7 3177 0 0,0-10-1921 0 0,0 16-4321 0 0,1 0 0 0 0,0 0 1 0 0,-1 1-1 0 0,1-1 0 0 0,0 0 0 0 0,0 0 0 0 0,-1 1 0 0 0,1-1 0 0 0,0 0 0 0 0,0 1 0 0 0,0-1 0 0 0,0 1 0 0 0,0-1 0 0 0,0 1 0 0 0,0-1 0 0 0,0 1-299 0 0,20-8 1979 0 0,62-13-549 0 0,-25 7-467 0 0,8 2-492 0 0,-43 6-529 0 0,1 1 0 0 0,-1 1 0 0 0,6 1 59 0 0,0 0-129 0 0,25-7 128 0 0,-30 4 219 0 0,1 1 1 0 0,21-1-220 0 0,-28 5 93 0 0,0 1 0 0 0,10 1-93 0 0,-10 0-26 0 0,0-2 0 0 0,5 0 26 0 0,-8-1 20 0 0,1 2 1 0 0,-1 0-1 0 0,7 1-20 0 0,16 7 632 0 0,-35-7-1493 0 0,4 0 1158 0 0,-2 0-8664 0 0,-5-1 6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38:12.269"/>
    </inkml:context>
    <inkml:brush xml:id="br0">
      <inkml:brushProperty name="width" value="0.05" units="cm"/>
      <inkml:brushProperty name="height" value="0.05" units="cm"/>
    </inkml:brush>
  </inkml:definitions>
  <inkml:trace contextRef="#ctx0" brushRef="#br0">135 269 1376 0 0,'-1'0'107'0'0,"-5"-2"174"0"0,5 1 1067 0 0,-1 0 461 0 0,-24-6 2540 0 0,-3 0-4223 0 0,-14 3 592 0 0,41 4-208 0 0,-10 0 399 0 0,12-1-700 0 0,-1 1 0 0 0,1 0 0 0 0,0 0 1 0 0,-1 0-1 0 0,1 0 0 0 0,-1 0 0 0 0,1 0 0 0 0,-1 0 0 0 0,1 0 1 0 0,-1 0-1 0 0,1 0 0 0 0,0 0 0 0 0,-1 0 0 0 0,1 0 0 0 0,-1 0 1 0 0,1 1-1 0 0,0-1 0 0 0,-1 0 0 0 0,1 0 0 0 0,-1 0 0 0 0,1 1 1 0 0,0-1-1 0 0,-1 0 0 0 0,1 0 0 0 0,0 1 0 0 0,-1-1 0 0 0,1 0 1 0 0,0 1-1 0 0,0-1 0 0 0,-1 0 0 0 0,1 1 0 0 0,0-1-209 0 0,1 1 86 0 0,-1 1-1 0 0,1-1 1 0 0,0 0-1 0 0,0 0 1 0 0,0 1-1 0 0,0-1 1 0 0,0 0-1 0 0,1 0 1 0 0,-1 0-1 0 0,0 0 1 0 0,0-1-1 0 0,1 1 1 0 0,-1 0-1 0 0,1 0-85 0 0,0 0 24 0 0,-1 0-1 0 0,0-1 0 0 0,1 1 1 0 0,-1 0-1 0 0,0 1 0 0 0,1-1 0 0 0,-1 0 1 0 0,0 0-1 0 0,0 1 0 0 0,0-1 1 0 0,0 0-1 0 0,0 1 0 0 0,0-1 1 0 0,0 1-1 0 0,-1-1 0 0 0,1 1 0 0 0,-1 0 1 0 0,1-1-1 0 0,0 2-23 0 0,0-1 85 0 0,0 0-1 0 0,0 0 1 0 0,0 0 0 0 0,0 0 0 0 0,1-1-1 0 0,-1 1 1 0 0,1 0 0 0 0,0-1-1 0 0,-1 1 1 0 0,1-1 0 0 0,0 0-1 0 0,0 0 1 0 0,0 1 0 0 0,0-1 0 0 0,0 0-1 0 0,0-1 1 0 0,0 1-85 0 0,-1 0 8 0 0,-1-1 1 0 0,1 0-1 0 0,-1 0 0 0 0,1 1 1 0 0,-1-1-1 0 0,1 0 0 0 0,-1 0 0 0 0,1 0 1 0 0,-1 0-1 0 0,1 0 0 0 0,-1 0 1 0 0,1 0-1 0 0,0 0 0 0 0,-1 0 0 0 0,1 0 1 0 0,-1 0-1 0 0,1 0 0 0 0,0 0-8 0 0,5-3 16 0 0,-5 2-12 0 0,0 0 0 0 0,0 1-1 0 0,0-1 1 0 0,0 1 0 0 0,-1-1 0 0 0,1 1 0 0 0,0 0-1 0 0,0-1 1 0 0,0 1 0 0 0,1 0 0 0 0,-1 0 0 0 0,0 0-1 0 0,0 0 1 0 0,0 0 0 0 0,0 0 0 0 0,0 0 0 0 0,0 0 0 0 0,0 0-1 0 0,1 0-3 0 0,16 5 406 0 0,-2-1 234 0 0,-1-1-1 0 0,11 1-639 0 0,-20-4 32 0 0,0 0 1 0 0,0 0-1 0 0,-1 0 0 0 0,1-1 1 0 0,0 1-1 0 0,0-1 1 0 0,-1-1-1 0 0,1 1 0 0 0,1-2-32 0 0,3-1 15 0 0,-1 1-1 0 0,1 0 0 0 0,0 0 1 0 0,0 1-1 0 0,-1 0 1 0 0,2 1-1 0 0,-1 0 0 0 0,0 0 1 0 0,2 1-15 0 0,37 0 17 0 0,-1-3 0 0 0,1-2 1 0 0,-1-1-1 0 0,18-7-17 0 0,-21 6-66 0 0,-1 3-1 0 0,31 1 67 0 0,-8 1 62 0 0,190 0 1586 0 0,-136 3-2160 0 0,-17 5 554 0 0,-51-1 263 0 0,-35-4-103 0 0,-3 0-251 0 0,-1 0-1 0 0,0-1 0 0 0,1 0 1 0 0,6-2 49 0 0,-5 1-150 0 0,-10 1 140 0 0,-1 0 1 0 0,0 0-1 0 0,0 0 0 0 0,1-1 0 0 0,0 0 10 0 0,1 0 0 0 0,-6 1-6108 0 0,-1 0-919 0 0</inkml:trace>
  <inkml:trace contextRef="#ctx0" brushRef="#br0" timeOffset="362.9888">1197 16 14800 0 0,'0'0'332'0'0,"-1"-9"817"0"0,-2 3-1000 0 0,2 5-28 0 0,1 1 9 0 0,2 1-95 0 0,-1 0-1 0 0,1-1 1 0 0,0 1 0 0 0,-1 0 0 0 0,1 0 0 0 0,-1 0-1 0 0,1 1 1 0 0,-1-1 0 0 0,0 0 0 0 0,0 1 0 0 0,1-1 0 0 0,-1 0-1 0 0,0 1-34 0 0,1 1 110 0 0,24 22 913 0 0,1 0 0 0 0,0-2 0 0 0,2-1-1023 0 0,6 5 447 0 0,-29-22-365 0 0,0 0-1 0 0,0 0 0 0 0,-1 1 0 0 0,0-1 0 0 0,0 1 1 0 0,0 1-1 0 0,-1-1 0 0 0,0 0 0 0 0,0 1 0 0 0,-1 0 1 0 0,1 0-1 0 0,-2 0 0 0 0,1 0 0 0 0,-1 1 0 0 0,0-1 1 0 0,0 1-1 0 0,-1-1 0 0 0,0 1 0 0 0,-1 0 0 0 0,1 1-81 0 0,-1 1 79 0 0,0 0 1 0 0,0 0-1 0 0,-1 0 0 0 0,-1-1 0 0 0,0 1 0 0 0,0 0 0 0 0,0 0 0 0 0,-1-1 0 0 0,-4 8-79 0 0,-2 3 67 0 0,-1-1 0 0 0,0 0-1 0 0,-2-1 1 0 0,0-1 0 0 0,-1 1-1 0 0,-8 7-66 0 0,-19 20 369 0 0,20-23 392 0 0,-1 0 0 0 0,-2 1-761 0 0,2-5 71 0 0,2 0-130 0 0,-2-1 0 0 0,0 0-1 0 0,-4 0 60 0 0,17-13-1458 0 0,0-4-532 0 0</inkml:trace>
  <inkml:trace contextRef="#ctx0" brushRef="#br0" timeOffset="1652.615">2262 263 6912 0 0,'0'0'528'0'0,"0"0"-228"0"0,0 0 308 0 0,0 0 174 0 0,0 0 33 0 0,0 0-47 0 0,0 0-228 0 0,0 0-490 0 0,0-1 0 0 0,0 1 0 0 0,0 0 1 0 0,0 0-1 0 0,0 0 0 0 0,0 0 0 0 0,0 0 0 0 0,0-1 0 0 0,0 1 1 0 0,0 0-1 0 0,0 0 0 0 0,-1 0 0 0 0,1 0 0 0 0,0 0 0 0 0,0-1 1 0 0,0 1-1 0 0,0 0 0 0 0,0 0 0 0 0,0 0 0 0 0,0 0 0 0 0,-1 0 0 0 0,1 0 1 0 0,0 0-1 0 0,0-1 0 0 0,0 1 0 0 0,0 0 0 0 0,0 0 0 0 0,-1 0 1 0 0,1 0-1 0 0,0 0 0 0 0,0 0 0 0 0,0 0 0 0 0,0 0 0 0 0,0 0 1 0 0,-1 0-1 0 0,1 0 0 0 0,0 0 0 0 0,0 0 0 0 0,0 0 0 0 0,0 0 0 0 0,-1 0 1 0 0,1 0-51 0 0,-1 1 126 0 0,1 0 1 0 0,-1-1 0 0 0,0 1-1 0 0,0-1 1 0 0,0 1 0 0 0,1 0-1 0 0,-1-1 1 0 0,0 0 0 0 0,0 1 0 0 0,0-1-1 0 0,0 0 1 0 0,0 1 0 0 0,0-1-1 0 0,0 0 1 0 0,0 0 0 0 0,0 0-1 0 0,0 0 1 0 0,0 0 0 0 0,0 0-1 0 0,0 0 1 0 0,0 0 0 0 0,0 0 0 0 0,0 0-1 0 0,0-1 1 0 0,0 1 0 0 0,0 0-1 0 0,0-1 1 0 0,1 1 0 0 0,-1 0-1 0 0,0-1 1 0 0,0 1 0 0 0,0-1-1 0 0,0 0 1 0 0,1 1 0 0 0,-1-1 0 0 0,0 0-1 0 0,0 1 1 0 0,1-1 0 0 0,-1 0-1 0 0,1 0 1 0 0,-1 0 0 0 0,1 1-1 0 0,-1-1 1 0 0,1 0 0 0 0,-1-1-127 0 0,0 1 708 0 0,1 1 10 0 0,0 0 2 0 0,-3-5 539 0 0,1 2-1073 0 0,1 0 0 0 0,-1 0 0 0 0,1-1 0 0 0,0 1 0 0 0,0 0 0 0 0,1-1 0 0 0,-1 1 0 0 0,0-3-186 0 0,7-8 629 0 0,-2 7-560 0 0,0 0 0 0 0,0 1-1 0 0,0-1 1 0 0,0 1-1 0 0,1 0 1 0 0,0 0 0 0 0,1 0-1 0 0,2-1-68 0 0,13-12 19 0 0,16-9-19 0 0,-35 25 0 0 0,6-2 32 0 0,0 0-1 0 0,0 0 0 0 0,1 0 1 0 0,-1 1-1 0 0,1 0 1 0 0,0 1-32 0 0,-4 1 16 0 0,-1 1 0 0 0,1-1 0 0 0,-1 1 0 0 0,1 1 0 0 0,-1-1 0 0 0,1 1 0 0 0,0-1 0 0 0,-1 1 0 0 0,1 1 0 0 0,0-1 0 0 0,-1 1 1 0 0,5 0-17 0 0,-6 1-9 0 0,1-1 0 0 0,-1 1 0 0 0,1-1 1 0 0,-1 1-1 0 0,0 0 0 0 0,0 0 1 0 0,0 1-1 0 0,0-1 0 0 0,0 1 0 0 0,0-1 1 0 0,0 1-1 0 0,-1 0 0 0 0,0 0 0 0 0,1 0 1 0 0,-1 0-1 0 0,0 1 0 0 0,-1-1 1 0 0,1 0-1 0 0,0 3 9 0 0,0-2-5 0 0,0 1 0 0 0,-1 0 0 0 0,1 0-1 0 0,-1 0 1 0 0,0 0 0 0 0,-1 0 0 0 0,1 0 0 0 0,-1 0 0 0 0,0 0 0 0 0,0 1 0 0 0,-1-1-1 0 0,1 0 1 0 0,-1 0 0 0 0,-1 1 5 0 0,-4 13-25 0 0,-1 0-1 0 0,-1 0 1 0 0,0-1-1 0 0,-2 0 0 0 0,0 0 1 0 0,-10 12 25 0 0,-16 22 162 0 0,-41 55 101 0 0,54-75-263 0 0,-3 8 0 0 0,-13 20 0 0 0,-19 28 0 0 0,57-86 0 0 0,-13 14 0 0 0,12-10 72 0 0,2-4 299 0 0,0-2 117 0 0,0 0 21 0 0,0 0-66 0 0,2 1-425 0 0,-1 0 1 0 0,0 0-1 0 0,1-1 0 0 0,-1 1 1 0 0,1 0-1 0 0,-1-1 0 0 0,1 1 1 0 0,0-1-1 0 0,1 1-18 0 0,2 0 0 0 0,0-1 0 0 0,0 0 0 0 0,0-1 0 0 0,0 1 0 0 0,-1-1 0 0 0,1 0 0 0 0,1 0 0 0 0,12-3 0 0 0,292-28 199 0 0,-107 8-190 0 0,-150 18-153 0 0,-48 6 144 0 0,0-1 0 0 0,1 1 0 0 0,-1-1 0 0 0,0 0 0 0 0,1-1 0 0 0,-1 1 0 0 0,0-1 0 0 0,0 0 0 0 0,0-1 0 0 0,4 0 0 0 0,-2 3 28 0 0,0 0 175 0 0,-6 0-201 0 0,0 0 0 0 0,0 1-1 0 0,1-1 1 0 0,-1 0 0 0 0,0 0-1 0 0,0 0 1 0 0,1 0 0 0 0,-1 0-1 0 0,0-1 1 0 0,0 1-1 0 0,1 0 1 0 0,-1-1 0 0 0,0 1-1 0 0,0 0 1 0 0,0-1 0 0 0,0 1-1 0 0,0-1 1 0 0,0 0-1 0 0,0 1 1 0 0,0-1 0 0 0,0 0-1 0 0,0 0 1 0 0,0 0 0 0 0,0 0-1 0 0,0 0-1 0 0,2 0-207 0 0,7 1 166 0 0,-2 0 65 0 0,-3-2 185 0 0,-2 2-167 0 0,8 5 427 0 0,-10-5-1144 0 0,4 3 1403 0 0,-3-1-7181 0 0,-2-2-1722 0 0</inkml:trace>
  <inkml:trace contextRef="#ctx0" brushRef="#br0" timeOffset="2508.98">3298 313 11720 0 0,'0'0'532'0'0,"-1"-1"-4"0"0,1 1-514 0 0,0 0 1 0 0,0-1-1 0 0,0 1 1 0 0,-1 0-1 0 0,1-1 1 0 0,0 1-1 0 0,0 0 1 0 0,0 0-1 0 0,-1-1 1 0 0,1 1-1 0 0,0 0 1 0 0,0 0-1 0 0,0 0 0 0 0,-1-1 1 0 0,1 1-1 0 0,0 0 1 0 0,-1 0-1 0 0,1 0 1 0 0,0 0-1 0 0,0 0 1 0 0,-1-1-1 0 0,1 1 1 0 0,0 0-1 0 0,-1 0 1 0 0,1 0-1 0 0,0 0 1 0 0,-1 0-1 0 0,1 0 1 0 0,0 0-1 0 0,-1 0 1 0 0,1 0-1 0 0,0 0 1 0 0,-1 0-1 0 0,1 0 1 0 0,0 0-1 0 0,-1 1 1 0 0,1-1-1 0 0,0 0 1 0 0,0 0-1 0 0,-1 0 1 0 0,1 0-1 0 0,0 1 1 0 0,0-1-1 0 0,-1 0 1 0 0,1 0-1 0 0,0 0 1 0 0,-1 1-15 0 0,-5 2 996 0 0,-3-3-488 0 0,7 0 48 0 0,2 0 11 0 0,0 0-5 0 0,0 0-22 0 0,0 0-11 0 0,0 0-1 0 0,0 0-22 0 0,1 2-96 0 0,3 1-281 0 0,-1 0 0 0 0,0 0 0 0 0,0 0-1 0 0,1-1 1 0 0,0 0 0 0 0,-1 1 0 0 0,1-1-1 0 0,0 0 1 0 0,0-1 0 0 0,0 1 0 0 0,0-1-1 0 0,0 0 1 0 0,1 0-129 0 0,2 1 141 0 0,0 0-1 0 0,0-1 1 0 0,0 0 0 0 0,0 0-1 0 0,1-1 1 0 0,-1 0-1 0 0,0 0 1 0 0,0 0-141 0 0,6-3 116 0 0,0 2 1 0 0,-1 0-1 0 0,1 0 0 0 0,0 2 0 0 0,12 0-116 0 0,-2 2 93 0 0,-1-2 0 0 0,1 0 0 0 0,0-2-1 0 0,0 0 1 0 0,21-5-93 0 0,14-2 282 0 0,0 4-1 0 0,0 1 1 0 0,18 4-282 0 0,59-3 387 0 0,40-1-251 0 0,-149 3-136 0 0,22 3 0 0 0,10 0 0 0 0,-33-6-94 0 0,-24 3 6 0 0,-1 0-114 0 0,0 0-503 0 0,0 0-226 0 0,0 0-42 0 0,0 0-135 0 0,0 0-528 0 0,-4 4-2148 0 0,-5 0 1858 0 0</inkml:trace>
  <inkml:trace contextRef="#ctx0" brushRef="#br0" timeOffset="2856.218">4157 247 14600 0 0,'0'0'330'0'0,"0"0"45"0"0,0-7 211 0 0,2 5 3337 0 0,7 3-3672 0 0,0 0 0 0 0,0 1 1 0 0,0 0-1 0 0,0 0 0 0 0,0 1 0 0 0,0 0 0 0 0,0 1 0 0 0,-1 0 0 0 0,0 0 1 0 0,0 0-1 0 0,3 3-251 0 0,13 9 252 0 0,0 2 0 0 0,-2 0 0 0 0,1 2-252 0 0,-16-14 44 0 0,-1 0 1 0 0,0 0 0 0 0,0 1-1 0 0,-1 0 1 0 0,0 0-1 0 0,0 0 1 0 0,0 1 0 0 0,-1 0-1 0 0,0 0 1 0 0,-1 0 0 0 0,1 3-45 0 0,-2-7-2 0 0,-1 0 0 0 0,0 0 1 0 0,-1 1-1 0 0,1-1 1 0 0,-1 1-1 0 0,0-1 1 0 0,0 1-1 0 0,0-1 0 0 0,0 0 1 0 0,-1 1-1 0 0,0-1 1 0 0,0 0-1 0 0,0 1 0 0 0,0-1 1 0 0,-1 0-1 0 0,0 0 1 0 0,0 0-1 0 0,0 0 1 0 0,0 0-1 0 0,0 0 0 0 0,-1-1 1 0 0,0 1-1 0 0,0 0 2 0 0,-10 10 146 0 0,0-1 0 0 0,-1 0-1 0 0,-1-1 1 0 0,0 0 0 0 0,0-1-1 0 0,-1-1 1 0 0,0 0 0 0 0,-1-1-1 0 0,0-1 1 0 0,-1-1 0 0 0,1 0-1 0 0,-2-1-145 0 0,-6 2-312 0 0,13-3-407 0 0,0-2 0 0 0,-13 3 719 0 0,17-5-1011 0 0,7-1-12 0 0</inkml:trace>
  <inkml:trace contextRef="#ctx0" brushRef="#br0" timeOffset="3410.663">5034 71 13360 0 0,'-3'-9'287'0'0,"2"4"-121"0"0,-1-1 0 0 0,0 1-1 0 0,0 0 1 0 0,0 0 0 0 0,-1 0 0 0 0,0 0 0 0 0,0-1-166 0 0,-1 3 234 0 0,3 2 981 0 0,1 1 407 0 0,0 0 77 0 0,0 0-206 0 0,0 0-938 0 0,-12 23 412 0 0,-11 13-967 0 0,-7 14 1062 0 0,21-37-895 0 0,1 0-1 0 0,-2-1 0 0 0,1 0 0 0 0,-4 1-166 0 0,-13 18 139 0 0,6-7-15 0 0,-12 15 76 0 0,17-19-142 0 0,0 0-1 0 0,-10 9-57 0 0,8-12 143 0 0,2 2-1 0 0,-8 12-142 0 0,-11 12 320 0 0,33-43-317 0 0,1 0-1 0 0,0 0 0 0 0,0 0 0 0 0,0 1 1 0 0,-1-1-1 0 0,1 0 0 0 0,0 0 1 0 0,0 1-1 0 0,0-1 0 0 0,0 0 1 0 0,-1 0-1 0 0,1 1 0 0 0,0-1 1 0 0,0 0-1 0 0,0 0 0 0 0,0 1 0 0 0,0-1 1 0 0,0 0-1 0 0,0 1 0 0 0,0-1 1 0 0,0 0-1 0 0,0 1 0 0 0,0-1 1 0 0,0 0-1 0 0,0 0 0 0 0,0 1-2 0 0,1 0 1 0 0,0-1 0 0 0,0 1-1 0 0,0 0 1 0 0,0 0 0 0 0,0-1-1 0 0,1 1 1 0 0,-1-1-1 0 0,0 1 1 0 0,0-1 0 0 0,0 1-1 0 0,0-1 1 0 0,1 0 0 0 0,-1 0-1 0 0,0 0 1 0 0,1 1 0 0 0,-1-1-1 0 0,0 0 1 0 0,0-1 0 0 0,1 1-1 0 0,-1 0 0 0 0,33-5-2 0 0,-25 4 3 0 0,23-8-1 0 0,-23 6 0 0 0,1 1 0 0 0,-1 0 0 0 0,10-1 0 0 0,18-1 0 0 0,1-1 0 0 0,2-3 0 0 0,-12 4 0 0 0,-21 4 0 0 0,0-1 0 0 0,-1 0 0 0 0,1 0 0 0 0,0-1 0 0 0,0 0 0 0 0,-1 0 0 0 0,1-1 0 0 0,-1 0 0 0 0,0 0 0 0 0,0 0 0 0 0,2-2 0 0 0,0 1 23 0 0,-7 3 5 0 0,0 0 1 0 0,0 0-1 0 0,0 0 1 0 0,-1 0 0 0 0,1 0-1 0 0,0-1 1 0 0,-1 1-1 0 0,1 0 1 0 0,-1-1-1 0 0,1 1 1 0 0,-1 0-1 0 0,1-1 1 0 0,-1 1-1 0 0,0-1-28 0 0,0 1 18 0 0,0-8 29 0 0,-1-1-1 0 0,0 0 0 0 0,0 1 1 0 0,-1-1-1 0 0,-1 0-46 0 0,0 3 88 0 0,2 6 44 0 0,1 1-9 0 0,0 0-10 0 0,-9 11-1 0 0,5-2-225 0 0,1 0 0 0 0,0 0 0 0 0,0 0 1 0 0,1 1-1 0 0,0-1 0 0 0,1 1 0 0 0,0-1 0 0 0,0 1 0 0 0,1 1 113 0 0,-3 20-128 0 0,-2 46 128 0 0,3 43 0 0 0,2-118 0 0 0,0 65-1877 0 0,0-65-6 0 0,0-2-3635 0 0,0 0-1563 0 0</inkml:trace>
  <inkml:trace contextRef="#ctx0" brushRef="#br0" timeOffset="3858.82">5368 211 18255 0 0,'0'0'414'0'0,"0"0"56"0"0,0 0 32 0 0,0 0-60 0 0,0 0-256 0 0,0 0-14 0 0,0 0 20 0 0,0 0 6 0 0,2 0 18 0 0,49 5 939 0 0,-11 1-775 0 0,-18-5-154 0 0,0-1-1 0 0,0-1 1 0 0,0-1-1 0 0,0 0 1 0 0,0-2-226 0 0,43-11 113 0 0,0-2-113 0 0,54-12 147 0 0,-52 14 212 0 0,-27 5-268 0 0,-1 3 0 0 0,38-3-91 0 0,12 5 0 0 0,-88 5 16 0 0,0 0 0 0 0,0 0 0 0 0,0 0-1 0 0,0 0 1 0 0,0 0 0 0 0,0 1 0 0 0,0-1-1 0 0,0 0 1 0 0,-1 1 0 0 0,1-1 0 0 0,0 0 0 0 0,0 1-1 0 0,0 0 1 0 0,0-1 0 0 0,-1 1 0 0 0,1-1-1 0 0,0 1 1 0 0,-1 0 0 0 0,1-1 0 0 0,0 1 0 0 0,-1 0-1 0 0,1 0 1 0 0,-1 0 0 0 0,1-1 0 0 0,-1 1-1 0 0,0 0 1 0 0,1 0 0 0 0,-1 0 0 0 0,0 0 0 0 0,1 0-1 0 0,-1 0 1 0 0,0 0 0 0 0,0 0 0 0 0,0 0-1 0 0,0 0 1 0 0,0 0 0 0 0,0-1 0 0 0,0 1 0 0 0,0 0-1 0 0,-1 1-15 0 0,1-1-36 0 0,0 3 60 0 0,1 2 103 0 0,-1 0-1 0 0,-1 0 0 0 0,1 0 0 0 0,-1 0 0 0 0,0 0 0 0 0,-1 1-126 0 0,-1 6 148 0 0,1 0 1 0 0,0 1-1 0 0,0 5-148 0 0,-2 19 97 0 0,-2 18-68 0 0,4-31 52 0 0,-2-1 1 0 0,-1 7-82 0 0,3-21 48 0 0,1 0 1 0 0,0 0 0 0 0,0 3-49 0 0,1-3 52 0 0,-1 0-1 0 0,-1 0 1 0 0,0 2-52 0 0,1-8 12 0 0,-5 21 155 0 0,1 0-1 0 0,1 1 0 0 0,1 0 0 0 0,0 14-166 0 0,3-25 73 0 0,0 4-4332 0 0,0-19 2725 0 0</inkml:trace>
  <inkml:trace contextRef="#ctx0" brushRef="#br0" timeOffset="4197.285">5811 715 15864 0 0,'0'-13'362'0'0,"0"10"47"0"0,0 3 29 0 0,0 0-52 0 0,1 1-142 0 0,3 2 53 0 0,-1-1-1 0 0,1 0 1 0 0,-1 0-1 0 0,1 0 1 0 0,0-1-1 0 0,-1 1 1 0 0,1-1-1 0 0,0 0 1 0 0,0 0-1 0 0,0 0 1 0 0,0-1-1 0 0,3 1-296 0 0,9 0 995 0 0,0-2 0 0 0,11 0-995 0 0,-25 1 35 0 0,235-27 2170 0 0,-233 27-2145 0 0,24-6-43 0 0,-21 4-11 0 0,-1 1-1 0 0,1 0 1 0 0,0 0 0 0 0,4 0-6 0 0,-2 1-132 0 0,1 0 0 0 0,-1-1 0 0 0,1 0-1 0 0,-1 0 1 0 0,0-1 0 0 0,8-3 132 0 0,-15 4-1576 0 0,-2 1-87 0 0</inkml:trace>
  <inkml:trace contextRef="#ctx0" brushRef="#br0" timeOffset="4544.704">5666 1010 10136 0 0,'0'0'464'0'0,"0"0"-10"0"0,3 1-222 0 0,1 0-44 0 0,1 0 0 0 0,0 0 0 0 0,-1 0 0 0 0,1-1-1 0 0,0 1 1 0 0,0-1 0 0 0,3-1-188 0 0,41-4 968 0 0,-27 2-787 0 0,20-4 907 0 0,30-9-1088 0 0,2 0 420 0 0,-30 5-717 0 0,-26 6 152 0 0</inkml:trace>
  <inkml:trace contextRef="#ctx0" brushRef="#br0" timeOffset="4545.704">5746 1093 16959 0 0,'11'12'778'0'0,"-11"-12"-752"0"0,0 0 1 0 0,0 0-1 0 0,0 1 1 0 0,0-1 0 0 0,1 0-1 0 0,-1 0 1 0 0,0 0-1 0 0,0 0 1 0 0,0 0-1 0 0,1 0 1 0 0,-1 0-1 0 0,0 0 1 0 0,0 1 0 0 0,0-1-1 0 0,1 0 1 0 0,-1 0-1 0 0,0 0 1 0 0,0 0-1 0 0,0 0 1 0 0,1 0-1 0 0,-1 0 1 0 0,0 0 0 0 0,0 0-1 0 0,0 0 1 0 0,1 0-1 0 0,-1-1 1 0 0,0 1-1 0 0,0 0 1 0 0,0 0-1 0 0,1 0 1 0 0,-1 0 0 0 0,0 0-1 0 0,0 0 1 0 0,0 0-1 0 0,0 0 1 0 0,1-1-27 0 0,0 1 76 0 0,2 0-71 0 0,-1 0 1 0 0,1 0-1 0 0,-1 1 1 0 0,1-1 0 0 0,-1 1-1 0 0,0 0 1 0 0,1 0-1 0 0,-1 0 1 0 0,0 0-1 0 0,1 0 1 0 0,-1 0 0 0 0,0 0-1 0 0,0 1 1 0 0,2 1-6 0 0,19 9 232 0 0,-8-7-73 0 0,-1-1-104 0 0,0 0 1 0 0,1 0 0 0 0,9 0-56 0 0,26-2 1033 0 0,0-2 0 0 0,26-3-1033 0 0,-28-6 651 0 0,-17 3-955 0 0,-18 4-4868 0 0,-4 0-1962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38:19.492"/>
    </inkml:context>
    <inkml:brush xml:id="br0">
      <inkml:brushProperty name="width" value="0.05" units="cm"/>
      <inkml:brushProperty name="height" value="0.05" units="cm"/>
    </inkml:brush>
  </inkml:definitions>
  <inkml:trace contextRef="#ctx0" brushRef="#br0">18 168 11976 0 0,'5'-3'1019'0'0,"-14"7"-726"0"0,-1 3-293 0 0,9 1 44 0 0,-1-4 22 0 0,1 1 354 0 0,7 1-70 0 0,2-1 38 0 0,-1-1 1 0 0,1 0-1 0 0,0 0 0 0 0,0-1 1 0 0,1 0-1 0 0,7 2-388 0 0,54 8 1631 0 0,-55-11-1257 0 0,76 14 1013 0 0,-14-2-143 0 0,24-1-1244 0 0,39 3 322 0 0,10 2-320 0 0,-111-15 101 0 0,0-3-1 0 0,35-3-102 0 0,9-4 171 0 0,13 4-171 0 0,115-2-293 0 0,-101 1 279 0 0,-17 0 14 0 0,80 0 0 0 0,-131 5 15 0 0,-4 0 338 0 0,31 4-353 0 0,-50-2 90 0 0,-11-3-152 0 0,-1 1-1 0 0,0 0 1 0 0,1 1-1 0 0,-1 0 0 0 0,0 0 1 0 0,0 0-1 0 0,0 1 1 0 0,0 0-1 0 0,0 1 0 0 0,2 1 63 0 0,-8-4-78 0 0,-1-1 0 0 0,0 0 0 0 0,0 0-1 0 0,0 1 1 0 0,1-1 0 0 0,-1 0 0 0 0,0 0-1 0 0,0 1 1 0 0,0-1 0 0 0,0 0 0 0 0,0 0-1 0 0,0 1 1 0 0,0-1 0 0 0,0 0 0 0 0,0 1-1 0 0,0-1 1 0 0,1 0 0 0 0,-1 0 0 0 0,-1 1-1 0 0,1-1 1 0 0,0 0 0 0 0,0 1 0 0 0,0-1-1 0 0,0 0 1 0 0,0 0 0 0 0,0 1 78 0 0,0 0-2358 0 0,0-1-3953 0 0</inkml:trace>
  <inkml:trace contextRef="#ctx0" brushRef="#br0" timeOffset="378.58">1726 109 10336 0 0,'-6'-10'343'0'0,"3"6"-242"0"0,1-1 1 0 0,0 1-1 0 0,0 0 0 0 0,0-1 0 0 0,1 1 1 0 0,-1-1-1 0 0,1 1 0 0 0,0-1 0 0 0,0-3-101 0 0,0 2 1016 0 0,0 1 0 0 0,0-1 0 0 0,-1 1 0 0 0,-1-6-1016 0 0,2 9 391 0 0,1 1-252 0 0,-1 1-1 0 0,1-1 1 0 0,0 1 0 0 0,0 0-1 0 0,0-1 1 0 0,-1 1 0 0 0,1-1-1 0 0,0 1 1 0 0,0-1 0 0 0,0 1-1 0 0,0-1 1 0 0,0 1 0 0 0,0-1-1 0 0,0 1 1 0 0,0-1 0 0 0,0 1-1 0 0,0 0 1 0 0,0-1 0 0 0,0 1-1 0 0,0-1 1 0 0,0 1 0 0 0,0-1-1 0 0,1 1 1 0 0,-1-1 0 0 0,0 1-1 0 0,0-1 1 0 0,0 1 0 0 0,1 0-1 0 0,-1-1 1 0 0,0 1 0 0 0,1-1-139 0 0,0 1 97 0 0,0 0 1 0 0,1 0 0 0 0,-1 0-1 0 0,0 0 1 0 0,0 0-1 0 0,1 0 1 0 0,-1 0 0 0 0,0 1-1 0 0,0-1 1 0 0,1 0-1 0 0,-1 1 1 0 0,0-1 0 0 0,1 1-98 0 0,13 5 56 0 0,0 1 0 0 0,12 8-56 0 0,4 1-132 0 0,-6-2 1450 0 0,19 15-1318 0 0,-34-20 75 0 0,-1-1-1 0 0,0 1 1 0 0,0 1-1 0 0,-1-1 1 0 0,0 2-1 0 0,0-1 1 0 0,-1 1-1 0 0,3 8-74 0 0,-6-13 14 0 0,-1 1-1 0 0,-1-1 1 0 0,1 0 0 0 0,-1 1-1 0 0,0 0 1 0 0,-1 0-1 0 0,1-1 1 0 0,-1 1 0 0 0,-1 0-1 0 0,1 0 1 0 0,-1 0-1 0 0,0 0 1 0 0,-1 0 0 0 0,0 0-1 0 0,0 0 1 0 0,0-1-1 0 0,-1 1 1 0 0,0 0-1 0 0,0-1 1 0 0,-1 1 0 0 0,-1 1-14 0 0,-1 1 61 0 0,-1 0 0 0 0,0 0 0 0 0,0-1 0 0 0,-1 0 1 0 0,0 0-1 0 0,-1 0 0 0 0,1-1 0 0 0,-2 0 0 0 0,1-1-61 0 0,-14 12 74 0 0,16-13-32 0 0,0 1 0 0 0,-1-1 0 0 0,1-1 0 0 0,-1 1 0 0 0,0-1 0 0 0,0-1 0 0 0,0 1 0 0 0,-7 1-42 0 0,-8 0 112 0 0,16-4-75 0 0,0 1 1 0 0,0-1-1 0 0,0 1 1 0 0,1 0-1 0 0,-1 0 1 0 0,-5 4-38 0 0,-16 13 91 0 0,20-13-69 0 0,-1-1 1 0 0,0 0 0 0 0,0 0-1 0 0,-1 0-22 0 0,-12 4 39 0 0,12-5-16 0 0,0 0 1 0 0,0 0-1 0 0,0 1 0 0 0,-4 3-23 0 0,8-4-250 0 0,-61 41 762 0 0,19-17-7683 0 0,21-15-763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38:23.866"/>
    </inkml:context>
    <inkml:brush xml:id="br0">
      <inkml:brushProperty name="width" value="0.05" units="cm"/>
      <inkml:brushProperty name="height" value="0.05" units="cm"/>
    </inkml:brush>
  </inkml:definitions>
  <inkml:trace contextRef="#ctx0" brushRef="#br0">1 0 19455 0 0,'0'36'0'0'0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38:21.026"/>
    </inkml:context>
    <inkml:brush xml:id="br0">
      <inkml:brushProperty name="width" value="0.05" units="cm"/>
      <inkml:brushProperty name="height" value="0.05" units="cm"/>
    </inkml:brush>
  </inkml:definitions>
  <inkml:trace contextRef="#ctx0" brushRef="#br0">2265 476 13824 0 0,'0'0'314'0'0,"0"0"46"0"0,0 0 22 0 0,0 0-50 0 0,-4-7-208 0 0,3 3 64 0 0,0-1 1 0 0,0 1 0 0 0,0 0-1 0 0,1-1 1 0 0,-1 1 0 0 0,1-1-1 0 0,0 1 1 0 0,1 0 0 0 0,-1-1 0 0 0,1 1-1 0 0,0-1 1 0 0,0 1 0 0 0,0 0-1 0 0,0 0 1 0 0,2-5-189 0 0,1 2 297 0 0,0-1 1 0 0,1 1-1 0 0,-1 0 0 0 0,1 0 1 0 0,1 0-1 0 0,-1 0 0 0 0,5-3-297 0 0,15-17 693 0 0,-17 17-519 0 0,0 1 0 0 0,1 0 0 0 0,0 1 1 0 0,3-2-175 0 0,-6 5 73 0 0,15-10 112 0 0,1 0 0 0 0,6-2-185 0 0,-20 13 6 0 0,0 0 1 0 0,0 0-1 0 0,0 1 1 0 0,0 0 0 0 0,1 1-1 0 0,-1 0 1 0 0,1 0 0 0 0,6 0-7 0 0,-12 2 4 0 0,1 0 1 0 0,-1 1-1 0 0,0-1 1 0 0,1 0-1 0 0,-1 1 1 0 0,0 0 0 0 0,0 0-1 0 0,0 0 1 0 0,1 0-1 0 0,-1 0 1 0 0,0 1-1 0 0,0-1 1 0 0,0 1 0 0 0,-1 0-1 0 0,1 0 1 0 0,0 0-1 0 0,-1 0 1 0 0,1 0-1 0 0,-1 1 1 0 0,0-1-1 0 0,0 1 1 0 0,0 0 0 0 0,0-1-1 0 0,0 1 1 0 0,0 0-1 0 0,0 2-4 0 0,1 1 27 0 0,0 0-1 0 0,-1 1 1 0 0,1-1-1 0 0,-1 1 1 0 0,-1 0-1 0 0,1-1 0 0 0,-1 1 1 0 0,0 0-1 0 0,-1 0 1 0 0,0 0-1 0 0,0 0 1 0 0,-1 4-27 0 0,-3 13 175 0 0,-1 0 0 0 0,-1-1 1 0 0,-1 1-1 0 0,-2-1 0 0 0,-6 12-175 0 0,-9 15 26 0 0,-28 42-26 0 0,20-42 644 0 0,-3-2-1 0 0,-2-1 1 0 0,-20 20-644 0 0,24-34 153 0 0,16-15 74 0 0,0 0 1 0 0,1 2 0 0 0,-2 3-228 0 0,17-23 5 0 0,1 0 0 0 0,0 0 0 0 0,0 1 0 0 0,0-1 0 0 0,0 0 0 0 0,-1 0 1 0 0,1 1-1 0 0,0-1 0 0 0,0 0 0 0 0,0 0 0 0 0,0 1 0 0 0,0-1 0 0 0,0 0 0 0 0,0 0 0 0 0,-1 1 0 0 0,1-1 0 0 0,0 0 1 0 0,0 0-1 0 0,0 1 0 0 0,0-1 0 0 0,0 0 0 0 0,0 0 0 0 0,0 1 0 0 0,0-1 0 0 0,1 0 0 0 0,-1 1 0 0 0,0-1 0 0 0,0 0 1 0 0,0 0-1 0 0,0 1 0 0 0,0-1 0 0 0,0 0 0 0 0,0 0 0 0 0,1 1 0 0 0,-1-1 0 0 0,0 0 0 0 0,0 0 0 0 0,0 0-5 0 0,12 3 266 0 0,16-7 118 0 0,-27 4-382 0 0,132-33 514 0 0,9-8-516 0 0,-62 21-131 0 0,1 3 0 0 0,24 0 131 0 0,-25 5-2410 0 0,-57 7-435 0 0,-2-1-5341 0 0</inkml:trace>
  <inkml:trace contextRef="#ctx0" brushRef="#br0" timeOffset="369.652">3196 636 19207 0 0,'-11'-16'432'0'0,"9"13"66"0"0,2 3 24 0 0,0 0-54 0 0,13-4-284 0 0,-3 2-183 0 0,-1 0-1 0 0,1 1 0 0 0,0 0 0 0 0,0 0 1 0 0,6 1-1 0 0,21-1 90 0 0,35-5 563 0 0,66-7 794 0 0,-102 8-1432 0 0,76-14-14 0 0,-47 6-1 0 0,0 3 0 0 0,1 4 0 0 0,11 1 0 0 0,-66 5-24 0 0,14-2-52 0 0,-1 1 1 0 0,1 2 0 0 0,-1 0-1 0 0,1 2 1 0 0,1 1 75 0 0,45 8-2916 0 0,-48-11-232 0 0,-15-1 1534 0 0</inkml:trace>
  <inkml:trace contextRef="#ctx0" brushRef="#br0" timeOffset="716.908">4147 306 17503 0 0,'0'0'399'0'0,"0"0"60"0"0,0 0 21 0 0,0 0-59 0 0,0-3-276 0 0,-4-19 1023 0 0,22 14-48 0 0,-14 7-1025 0 0,-1 1-1 0 0,1-1 1 0 0,0 1-1 0 0,-1-1 0 0 0,1 1 1 0 0,0 0-1 0 0,-1 0 1 0 0,1 1-1 0 0,0-1 0 0 0,1 1-94 0 0,0 0 58 0 0,1 0 0 0 0,-1-1-1 0 0,0 0 1 0 0,0 0-1 0 0,1 0-57 0 0,4 0 179 0 0,-1 0-1 0 0,1 1 1 0 0,-1 0-1 0 0,1 0 0 0 0,-1 1 1 0 0,9 3-179 0 0,3 0 299 0 0,-13-3-280 0 0,0 0 1 0 0,0 0-1 0 0,0 0 1 0 0,0 1 0 0 0,-1 1-1 0 0,1-1 1 0 0,-1 1-1 0 0,0 1 1 0 0,0-1-1 0 0,3 3-19 0 0,-6-2 0 0 0,1-1 0 0 0,-1 1-1 0 0,1 0 1 0 0,-1 0-1 0 0,-1 1 1 0 0,1-1 0 0 0,-1 1-1 0 0,0-1 1 0 0,0 1-1 0 0,0 0 1 0 0,-1 0 0 0 0,0 1-1 0 0,0 2 1 0 0,1 2 33 0 0,-1 0 0 0 0,-1 1 0 0 0,0-1 0 0 0,0 1 0 0 0,-1-1 0 0 0,-1 1 0 0 0,0-1 0 0 0,0 0 0 0 0,-1 1-1 0 0,0-1 1 0 0,-4 9-33 0 0,0-2 116 0 0,-1-1 0 0 0,-1 0-1 0 0,-1 0 1 0 0,0-1 0 0 0,-1 0-1 0 0,-11 13-115 0 0,10-16 112 0 0,-1 0 0 0 0,0-1 0 0 0,0-1 0 0 0,-2 0 0 0 0,1-1 0 0 0,-1 0 0 0 0,-1-1 0 0 0,1-1 0 0 0,-2 0 0 0 0,-5 1-112 0 0,17-7 34 0 0,0-1-1 0 0,0 0 1 0 0,0 0-1 0 0,0-1 1 0 0,0 1 0 0 0,-4-1-34 0 0,4 0 50 0 0,1 0 0 0 0,0 1 0 0 0,-1-1 1 0 0,1 1-1 0 0,0 0 0 0 0,-1-1 0 0 0,1 1 1 0 0,0 1-1 0 0,0-1 0 0 0,-1 1-50 0 0,2-1-63 0 0,1 0 0 0 0,-1-1 0 0 0,0 1 0 0 0,0 0 0 0 0,1-1 0 0 0,-1 1 0 0 0,0-1 0 0 0,0 0 0 0 0,0 0 0 0 0,0 1 63 0 0,-7-4-2607 0 0,2-4-4720 0 0,7 0 60 0 0</inkml:trace>
  <inkml:trace contextRef="#ctx0" brushRef="#br0" timeOffset="1171.3889">4906 239 15664 0 0,'4'-6'298'0'0,"1"0"0"0"0,-1 1 0 0 0,1-1 1 0 0,1 1-1 0 0,3-4-298 0 0,-3 5 50 0 0,-1-1 0 0 0,0 0-1 0 0,-1 0 1 0 0,1 0 0 0 0,-1-1 0 0 0,1-2-50 0 0,14-20 979 0 0,-14 21-522 0 0,0 0 0 0 0,0 0 0 0 0,-1-1 0 0 0,2-3-457 0 0,-3 7 301 0 0,0-1 0 0 0,0 1 0 0 0,0 0 0 0 0,1 1 0 0 0,-1-1 0 0 0,1 0 1 0 0,0 1-1 0 0,0 0 0 0 0,0 0 0 0 0,1 0 0 0 0,2-1-301 0 0,7-5-78 0 0,-5 3 78 0 0,0 1 0 0 0,0 0 0 0 0,0 0 0 0 0,1 1 0 0 0,0 0 0 0 0,0 0 0 0 0,8-1 0 0 0,-12 4 0 0 0,-1 0 0 0 0,1 0 0 0 0,0 0 0 0 0,-1 1 0 0 0,1 0 0 0 0,0 0 0 0 0,-1 0 0 0 0,1 1 0 0 0,0-1 0 0 0,-1 1 0 0 0,1 1 0 0 0,-1-1 0 0 0,1 1 0 0 0,-1 0 0 0 0,1 1 0 0 0,-4-2 0 0 0,0 0 0 0 0,-1 0 0 0 0,1 1 0 0 0,-1-1 0 0 0,1 0 0 0 0,-1 1 0 0 0,1-1 0 0 0,-1 1 0 0 0,0-1 0 0 0,0 1-1 0 0,0 0 1 0 0,0 0 0 0 0,0-1 0 0 0,0 1 0 0 0,0 0 0 0 0,-1 0 0 0 0,1 0 0 0 0,-1 0 0 0 0,1 0 0 0 0,-1 0 0 0 0,0 0 0 0 0,0 0-1 0 0,0 0 1 0 0,0 0 0 0 0,0 0 0 0 0,0 0 0 0 0,0 0 0 0 0,-1 1 0 0 0,-1 4 137 0 0,1 0-1 0 0,-1 0 1 0 0,-1 0-1 0 0,1 0 1 0 0,-1 0-1 0 0,0-1 1 0 0,-2 3-137 0 0,-7 11-74 0 0,0 0 1 0 0,-1-1 0 0 0,-1 0 0 0 0,-1-1 0 0 0,0-1 0 0 0,-10 8 73 0 0,12-12 560 0 0,0 1-1 0 0,-7 10-559 0 0,9-11 146 0 0,-1 0 0 0 0,0 0 0 0 0,-7 5-146 0 0,12-11-3 0 0,1 0 0 0 0,-1 0 0 0 0,2 0 0 0 0,-1 1 1 0 0,-3 5 2 0 0,9-12-16 0 0,0-1 1 0 0,0 1-1 0 0,-1 0 1 0 0,1-1-1 0 0,0 1 1 0 0,0-1-1 0 0,0 1 0 0 0,0 0 1 0 0,0 0-1 0 0,0-1 1 0 0,0 1-1 0 0,0 0 1 0 0,0-1-1 0 0,0 1 1 0 0,0 0-1 0 0,0-1 1 0 0,1 1-1 0 0,-1-1 1 0 0,0 1-1 0 0,0 0 1 0 0,1-1-1 0 0,-1 1 1 0 0,0-1-1 0 0,1 1 1 0 0,-1 0-1 0 0,1-1 1 0 0,-1 1-1 0 0,1-1 16 0 0,13 11 177 0 0,-6-9-162 0 0,0 1-1 0 0,0-2 0 0 0,0 1 1 0 0,1-1-1 0 0,-1 0 1 0 0,1-1-1 0 0,1 0-14 0 0,28 2-53 0 0,-26 0 87 0 0,1 0 0 0 0,-1 1 0 0 0,0 1 0 0 0,0 0 0 0 0,0 0 0 0 0,0 2 0 0 0,7 3-34 0 0,-12-5 0 0 0,1 1-1 0 0,-1 0 1 0 0,0 0-1 0 0,-1 0 1 0 0,1 1-1 0 0,-1 0 0 0 0,0 0 1 0 0,0 1-1 0 0,-1-1 1 0 0,0 1-1 0 0,4 7 1 0 0,-7-10 0 0 0,0 0 0 0 0,-1 0 0 0 0,0 1 0 0 0,1-1 0 0 0,-1 0 0 0 0,-1 1 0 0 0,1-1 0 0 0,-1 1 0 0 0,1 0 0 0 0,-1-1 0 0 0,-1 1 0 0 0,1-1 0 0 0,-1 1 0 0 0,1-1 0 0 0,-2 3 0 0 0,1-1 0 0 0,-1-1 0 0 0,0 0 0 0 0,0 1 0 0 0,0-1 0 0 0,-1 0 0 0 0,1-1 0 0 0,-1 1 0 0 0,-1 0 0 0 0,1-1 0 0 0,0 1 0 0 0,-1-1 0 0 0,-4 3 0 0 0,-17 16 111 0 0,-2 1 371 0 0,-2 0 1 0 0,0-2-1 0 0,-1-1 0 0 0,-25 13-482 0 0,46-30 0 0 0,-1 0 0 0 0,1-1 0 0 0,-7 1 0 0 0,-1 1 0 0 0,13-4 21 0 0,0 0 0 0 0,0-1 0 0 0,0 1 0 0 0,0-1 0 0 0,-1 0 0 0 0,1 0-1 0 0,0 0 1 0 0,0-1 0 0 0,0 1 0 0 0,0-1 0 0 0,-3-1-21 0 0,-21-1-1456 0 0,18 2-4924 0 0,-2-2-2213 0 0</inkml:trace>
  <inkml:trace contextRef="#ctx0" brushRef="#br0" timeOffset="1735.744">5660 495 17015 0 0,'-1'0'34'0'0,"1"0"0"0"0,-1 0 0 0 0,0-1 0 0 0,1 1 0 0 0,-1 0 0 0 0,0 0 0 0 0,1-1-1 0 0,-1 1 1 0 0,0-1 0 0 0,1 1 0 0 0,-1 0 0 0 0,1-1 0 0 0,-1 1 0 0 0,1-1-1 0 0,-1 0-33 0 0,-6-5 1204 0 0,7 5-1143 0 0,-2 0-9 0 0,-8 1 17 0 0,8 0 37 0 0,2 0 24 0 0,0 0 4 0 0,0 0 121 0 0,0 0 498 0 0,0 0 219 0 0,3-1 42 0 0,27-7 209 0 0,0 1-1224 0 0,-20 5 119 0 0,0 0 1 0 0,1 1-1 0 0,-1 0 0 0 0,5 1-118 0 0,16-2 439 0 0,31-7 29 0 0,29-10-235 0 0,-60 13-52 0 0,14-3-136 0 0,22-1 35 0 0,44-7 36 0 0,-89 11-102 0 0,0 0 1 0 0,5-3-15 0 0,-22 7 0 0 0,0 0 0 0 0,0-1 0 0 0,-1 1 0 0 0,1-1 0 0 0,2-3 0 0 0,9-10 0 0 0,-15 11 0 0 0,-2-1 0 0 0,5 2 0 0 0,-6 0 74 0 0,1 3 302 0 0,1 1 113 0 0,0 13 447 0 0,-8 36-904 0 0,4-26-31 0 0,1 1 1 0 0,0 20-2 0 0,2 33 62 0 0,0 6 30 0 0,4 3-92 0 0,0-50-3 0 0,5 72 0 0 0,2-38 52 0 0,-9-32 366 0 0,-1-32-325 0 0,0-1 0 0 0,0 0 0 0 0,0 0 1 0 0,0 0-1 0 0,1 1 0 0 0,0-1 0 0 0,0 0 0 0 0,0 0 0 0 0,1 0 0 0 0,0 2-90 0 0,5 7 194 0 0,0-1 38 0 0,0 0-1 0 0,7 9-231 0 0,-12-15 1 0 0,0-4-5 0 0,11 2-133 0 0,-11-4-532 0 0,-2-3-281 0 0,1-18-2178 0 0,-1-4 1275 0 0,-1 20 321 0 0,1 4-4 0 0</inkml:trace>
  <inkml:trace contextRef="#ctx0" brushRef="#br0" timeOffset="2090.02">6112 1116 10592 0 0,'0'0'72'0'0,"0"0"1"0"0,0-1 0 0 0,0 1-1 0 0,-1 0 1 0 0,1 0 0 0 0,0 0-1 0 0,0-1 1 0 0,0 1 0 0 0,0 0-1 0 0,-1-1 1 0 0,1 1 0 0 0,0 0-1 0 0,0 0 1 0 0,0-1 0 0 0,0 1-1 0 0,0 0 1 0 0,0 0-1 0 0,0-1 1 0 0,0 1 0 0 0,0 0-1 0 0,0-1 1 0 0,0 1 0 0 0,0 0-1 0 0,0-1 1 0 0,0 1 0 0 0,0 0-1 0 0,0 0 1 0 0,1-1 0 0 0,-1 1-1 0 0,0 0 1 0 0,0 0 0 0 0,0-1-1 0 0,0 1-72 0 0,10 3 5617 0 0,5 2-3584 0 0,0-3-1180 0 0,0-1 0 0 0,0-1 0 0 0,5-1-853 0 0,10 0 304 0 0,3 0-356 0 0,4-3 718 0 0,1-2 0 0 0,17-5-666 0 0,-16 2 689 0 0,8-3 85 0 0,-24 5-169 0 0,0 1 0 0 0,14-1-605 0 0,9 0 186 0 0,-1-2-186 0 0,-17 3 26 0 0,1 1 0 0 0,0 1 0 0 0,19 1-26 0 0,-31 2 0 0 0,-5-2-147 0 0,-10 2-604 0 0,-2 1-228 0 0,0 0-40 0 0,-6 6-1029 0 0,2-2 1229 0 0,-1-1 0 0 0,1 1 0 0 0,-1-1 0 0 0,-3 2 819 0 0,-13 6-7163 0 0</inkml:trace>
  <inkml:trace contextRef="#ctx0" brushRef="#br0" timeOffset="2507.052">6223 1307 15664 0 0,'0'0'356'0'0,"0"0"49"0"0,0 0 21 0 0,-2 1-42 0 0,-6 5-250 0 0,1-2 19 0 0,6-3 567 0 0,1-1 249 0 0,0 0 45 0 0,0 0-61 0 0,0 0-288 0 0,9 3 395 0 0,-1 0-725 0 0,0-1 0 0 0,0-1 0 0 0,0 0 0 0 0,1 0 0 0 0,-1 0 0 0 0,5-1-335 0 0,53-4 1184 0 0,-55 3-1027 0 0,131-15 1060 0 0,-94 11-1083 0 0,-25 2-132 0 0,19 0-2 0 0,86-5 0 0 0,-114 8-200 0 0,-11 0-845 0 0,-7 8-3235 0 0,0 0-3906 0 0</inkml:trace>
  <inkml:trace contextRef="#ctx0" brushRef="#br0" timeOffset="4096.596">67 2004 4144 0 0,'-12'-1'-26'0'0,"-8"-1"1551"0"0,-2 2 5852 0 0,19 0-5940 0 0,-6-2-1039 0 0,9 2-341 0 0,0-1 0 0 0,1 1 0 0 0,-1 0 0 0 0,0 0 0 0 0,1-1 1 0 0,-1 1-1 0 0,0 0 0 0 0,1 0 0 0 0,-1 0 0 0 0,1-1 0 0 0,-1 1 0 0 0,0 0 1 0 0,1 0-1 0 0,-1 0 0 0 0,1 0 0 0 0,-1 0 0 0 0,0 0 0 0 0,1 0 0 0 0,-1 0 0 0 0,1 0 1 0 0,-1 0-1 0 0,1 0 0 0 0,-1 0-57 0 0,18-1 782 0 0,5 0-550 0 0,50 6 2923 0 0,59-3-3155 0 0,-97-2 227 0 0,-6-1-67 0 0,1-2 1 0 0,8-2-161 0 0,-5 0 169 0 0,22 0-169 0 0,107 7 416 0 0,4 7-416 0 0,96 7-160 0 0,-247-16-834 0 0,0 1-1 0 0,13-2 995 0 0,0-4-1211 0 0</inkml:trace>
  <inkml:trace contextRef="#ctx0" brushRef="#br0" timeOffset="4443.75">856 1740 10592 0 0,'-1'-3'164'0'0,"-1"-1"0"0"0,0 1 0 0 0,1-1 0 0 0,-1 1 0 0 0,1-1 0 0 0,0-2-164 0 0,0 5 118 0 0,1-1-1 0 0,0 0 1 0 0,-1 1 0 0 0,1-1 0 0 0,0 0 0 0 0,0 1 0 0 0,0-1 0 0 0,0 0-1 0 0,1 1 1 0 0,-1-1 0 0 0,0 0 0 0 0,1 1 0 0 0,-1-1 0 0 0,1 0 0 0 0,0 0-118 0 0,-1 1 1816 0 0,0 1 82 0 0,1 0-1752 0 0,-1 0-1 0 0,0 0 1 0 0,0-1 0 0 0,0 1-1 0 0,0 0 1 0 0,0 0 0 0 0,1 0-1 0 0,-1 0 1 0 0,0 0 0 0 0,0-1-1 0 0,0 1 1 0 0,1 0 0 0 0,-1 0-1 0 0,0 0 1 0 0,0 0 0 0 0,0 0-1 0 0,1 0 1 0 0,-1 0-1 0 0,0 0 1 0 0,0 0 0 0 0,1 0-1 0 0,-1 0 1 0 0,0 0 0 0 0,0 0-1 0 0,1 0 1 0 0,-1 0 0 0 0,0 0-1 0 0,0 0 1 0 0,1 0-146 0 0,48 43-33 0 0,-31-26 321 0 0,1-1 0 0 0,1-1 1 0 0,1 0-1 0 0,17 9-288 0 0,-14-11 212 0 0,-1 1 0 0 0,0 2-1 0 0,-2 0 1 0 0,1 1 0 0 0,-2 1 0 0 0,4 5-212 0 0,-22-20 17 0 0,1 0 1 0 0,-1 1-1 0 0,1-1 1 0 0,-1 1-1 0 0,0-1 1 0 0,0 1-1 0 0,0 0 1 0 0,-1-1-1 0 0,0 1 1 0 0,1 0-1 0 0,-1 0 1 0 0,-1 0-1 0 0,1 0 1 0 0,0 0-1 0 0,-1 0 1 0 0,0 1-1 0 0,0-1 1 0 0,0 0-1 0 0,-1 0 1 0 0,1 0-1 0 0,-1 0 1 0 0,0 0-1 0 0,0 0 1 0 0,0 0-1 0 0,-1 0 1 0 0,1-1-1 0 0,-1 1 1 0 0,0 0-1 0 0,0-1 1 0 0,0 1-1 0 0,-1-1 1 0 0,1 0-1 0 0,-1 0 1 0 0,0 0-1 0 0,0 0 1 0 0,0 0-1 0 0,0 0 1 0 0,-3 1-18 0 0,4-3 10 0 0,0 0 0 0 0,1 0-1 0 0,-1-1 1 0 0,0 1 0 0 0,1-1 0 0 0,-1 1 0 0 0,0-1 0 0 0,0 1-1 0 0,1-1 1 0 0,-1 0 0 0 0,0 0 0 0 0,0 0 0 0 0,0 0-1 0 0,1 0 1 0 0,-3-1-10 0 0,3 1 9 0 0,-1 0 0 0 0,0 0 0 0 0,0-1 0 0 0,0 2-1 0 0,0-1 1 0 0,1 0 0 0 0,-1 0 0 0 0,0 0 0 0 0,0 1 0 0 0,0-1-1 0 0,1 1 1 0 0,-1-1 0 0 0,0 1 0 0 0,1 0 0 0 0,-1 0-1 0 0,0 0 1 0 0,0 1-9 0 0,-39 32 310 0 0,29-22-126 0 0,0-1-1 0 0,-1-1 0 0 0,-14 9-183 0 0,-42 12 40 0 0,64-29-116 0 0,0 0-1 0 0,0 0 1 0 0,0-1-1 0 0,0 0 1 0 0,0 0-1 0 0,0-1 1 0 0,-1 1 76 0 0,-8 1-310 0 0,11-2-1733 0 0,3 0-6148 0 0</inkml:trace>
  <inkml:trace contextRef="#ctx0" brushRef="#br0" timeOffset="4813.615">1795 1779 19295 0 0,'-1'-2'152'0'0,"1"0"0"0"0,-1 1 0 0 0,0-1-1 0 0,1 0 1 0 0,-1 0 0 0 0,1 0-1 0 0,0 0 1 0 0,-1 0 0 0 0,1 0 0 0 0,0 0-1 0 0,0 0 1 0 0,1-2-152 0 0,-1 3 18 0 0,1-1 0 0 0,-1 1 0 0 0,1 0 1 0 0,0 0-1 0 0,-1-1 0 0 0,1 1 0 0 0,0 0 0 0 0,0 0 0 0 0,0 0 0 0 0,0 0 1 0 0,0 0-1 0 0,0 0 0 0 0,0 0 0 0 0,0 0 0 0 0,0 0 0 0 0,0 1 0 0 0,1-1 1 0 0,-1 0-1 0 0,1 0-18 0 0,4-1 19 0 0,4-4 35 0 0,0 1 0 0 0,1 0 1 0 0,-1 1-1 0 0,1 0 0 0 0,0 0 0 0 0,1 2 1 0 0,-1-1-1 0 0,5 1-54 0 0,-5 1 251 0 0,-1 1-1 0 0,1 0 1 0 0,0 1-1 0 0,0 0 1 0 0,-1 0 0 0 0,10 4-251 0 0,-17-4 14 0 0,0 0-1 0 0,0 0 1 0 0,0 0 0 0 0,-1 0 0 0 0,1 1 0 0 0,0-1 0 0 0,-1 1 0 0 0,1 0 0 0 0,-1 0 0 0 0,1 0 0 0 0,1 2-14 0 0,-3-2-3 0 0,0-1 0 0 0,0 1 0 0 0,1 0 0 0 0,-2 0 1 0 0,1 0-1 0 0,0 0 0 0 0,0 0 0 0 0,0 0 0 0 0,-1 0 0 0 0,1 0 0 0 0,-1 0 1 0 0,0 0-1 0 0,0 0 0 0 0,0 0 0 0 0,0 0 0 0 0,0 0 0 0 0,0 0 0 0 0,0 2 3 0 0,-1 2 0 0 0,0-1 0 0 0,0 1 0 0 0,-1-1 0 0 0,0 1 0 0 0,1-1 0 0 0,-2 0 0 0 0,1 0 0 0 0,-1 0 0 0 0,1 0 0 0 0,-1 0 0 0 0,-1 0 0 0 0,1-1 0 0 0,-1 1 0 0 0,0-1 0 0 0,0 0 0 0 0,0 0 0 0 0,0-1 0 0 0,-1 1 0 0 0,0-1 0 0 0,-4 5 0 0 0,0 1 0 0 0,0 0 0 0 0,1 1 0 0 0,0-1 0 0 0,1 1 0 0 0,-3 6 0 0 0,-17 21 0 0 0,-87 91 1714 0 0,100-113-1539 0 0,-6 6-101 0 0,19-20 77 0 0,0 1 1 0 0,0-1-1 0 0,0 1 1 0 0,0-1-1 0 0,0 1 0 0 0,1-1 1 0 0,-1 1-1 0 0,0-1 0 0 0,1 1 1 0 0,-1-1-1 0 0,1 1 0 0 0,0 0 1 0 0,-1 1-152 0 0,1-2 7 0 0,1 0 0 0 0,-1 0 0 0 0,0 0 1 0 0,1 0-1 0 0,-1 0 0 0 0,1 0 0 0 0,-1 0 1 0 0,1 0-1 0 0,-1 0 0 0 0,1-1 0 0 0,0 1 0 0 0,-1 0 1 0 0,1 0-1 0 0,0 0 0 0 0,0-1 0 0 0,0 1 0 0 0,-1 0 1 0 0,1-1-1 0 0,0 1 0 0 0,0-1 0 0 0,0 1 0 0 0,0-1-7 0 0,2 2 1 0 0,0-1 0 0 0,-1 0 0 0 0,1 0 0 0 0,0 0 0 0 0,0 0 0 0 0,0 0 0 0 0,3 0-1 0 0,14 0-47 0 0,0-1 0 0 0,0-1 0 0 0,0 0 0 0 0,2-2 47 0 0,80-15-406 0 0,-18 2 72 0 0,-72 14 226 0 0,46-8-7538 0 0,-22 2-503 0 0</inkml:trace>
  <inkml:trace contextRef="#ctx0" brushRef="#br0" timeOffset="5199.19">2813 1888 17503 0 0,'-6'-14'658'0'0,"7"13"616"0"0,10 8 154 0 0,-5-5-1184 0 0,0 0 0 0 0,1 0 0 0 0,-1 0-1 0 0,0-1 1 0 0,0 0 0 0 0,1 0-1 0 0,-1-1 1 0 0,2 1-244 0 0,54-5 1280 0 0,-8 1-414 0 0,37-1-238 0 0,5-3-628 0 0,25-3-20 0 0,-95 9 16 0 0,59-4-26 0 0,0 4 0 0 0,73 8 30 0 0,-111-6-1320 0 0,-44-1 604 0 0,-3 0-857 0 0,7-4-2411 0 0,-6 3 1938 0 0</inkml:trace>
  <inkml:trace contextRef="#ctx0" brushRef="#br0" timeOffset="5562.466">3700 1721 15664 0 0,'0'-5'189'0'0,"-1"-1"0"0"0,1 1 1 0 0,-1 0-1 0 0,0 0 1 0 0,0 0-1 0 0,-1 0 1 0 0,0 0-1 0 0,0 0 1 0 0,-1-3-190 0 0,2 7 61 0 0,1 1 1 0 0,0-1 0 0 0,-1 0-1 0 0,1 0 1 0 0,0 1 0 0 0,-1-1-1 0 0,1 0 1 0 0,-1 1-1 0 0,1-1 1 0 0,-1 1 0 0 0,0-1-1 0 0,1 1 1 0 0,-1-1 0 0 0,0 1-1 0 0,1-1 1 0 0,-1 1-1 0 0,0 0 1 0 0,1-1 0 0 0,-1 1-1 0 0,0 0 1 0 0,0-1-62 0 0,-3 0 548 0 0,4 0-464 0 0,-1 1 0 0 0,1 0 0 0 0,0 0-1 0 0,0 0 1 0 0,0 0 0 0 0,0 0 0 0 0,-1 0 0 0 0,1 0-1 0 0,0-1 1 0 0,0 1 0 0 0,0 0 0 0 0,0 0-1 0 0,0 0 1 0 0,-1 0 0 0 0,1-1 0 0 0,0 1-1 0 0,0 0 1 0 0,0 0 0 0 0,0 0 0 0 0,0 0 0 0 0,0-1-1 0 0,0 1 1 0 0,0 0 0 0 0,0 0 0 0 0,0 0-1 0 0,0-1 1 0 0,0 1 0 0 0,0 0 0 0 0,0 0-1 0 0,0 0 1 0 0,0-1 0 0 0,0 1 0 0 0,0 0-1 0 0,0 0 1 0 0,0 0 0 0 0,0-1 0 0 0,0 1 0 0 0,0 0-1 0 0,0 0 1 0 0,1 0 0 0 0,-1 0 0 0 0,0-1-1 0 0,0 1 1 0 0,0 0 0 0 0,0 0 0 0 0,0 0-1 0 0,0 0 1 0 0,1 0-84 0 0,12-4 708 0 0,-10 3-644 0 0,0 1 0 0 0,0 0 0 0 0,1 0-1 0 0,-1 0 1 0 0,0 0 0 0 0,0 1-1 0 0,0-1 1 0 0,3 2-64 0 0,2 2 150 0 0,0 1-1 0 0,-1 1 1 0 0,1 0 0 0 0,-1 0 0 0 0,0 0-1 0 0,-1 1 1 0 0,1 0 0 0 0,-1 1-150 0 0,9 12-40 0 0,0 0-1 0 0,4 11 41 0 0,-5-10 0 0 0,-2 1 0 0 0,-1 0 0 0 0,-1 0 0 0 0,0 1 0 0 0,-2 0 0 0 0,-1 1 0 0 0,0 0 0 0 0,-6-19 81 0 0,-1 0 1 0 0,1-1-1 0 0,0 1 0 0 0,-1 0 1 0 0,0 0-1 0 0,0-1 0 0 0,-1 1 0 0 0,1 0 1 0 0,-1 0-1 0 0,0-1 0 0 0,0 1 1 0 0,-1-1-1 0 0,0 1 0 0 0,1-1 0 0 0,-1 1 1 0 0,-1-1-1 0 0,1 0 0 0 0,0 0 0 0 0,-1 0 1 0 0,0 0-1 0 0,0 0 0 0 0,0-1 1 0 0,-1 0-1 0 0,1 1 0 0 0,-1-1-81 0 0,-14 16 20 0 0,14-15-21 0 0,1 0 1 0 0,0 0-1 0 0,-1-1 0 0 0,0 0 1 0 0,0 1-1 0 0,0-1 1 0 0,2-2 0 0 0,-6 4 0 0 0,0 1 0 0 0,-1-1 0 0 0,1-1 0 0 0,-1 1 0 0 0,0-1 0 0 0,-6 1 0 0 0,-44 17 297 0 0,34-11-1819 0 0,-27 7 1522 0 0,15-7-6375 0 0,1 0-2216 0 0</inkml:trace>
  <inkml:trace contextRef="#ctx0" brushRef="#br0" timeOffset="6147.7788">4595 1666 12440 0 0,'1'-8'1290'0'0,"1"-1"-1181"0"0,3-6 279 0 0,1 1 2542 0 0,-5 10-2667 0 0,1 0 0 0 0,0 0-1 0 0,0 0 1 0 0,0 0 0 0 0,0 0 0 0 0,1 1 0 0 0,0-1 0 0 0,0 1 0 0 0,0 0-1 0 0,0-1 1 0 0,0 1 0 0 0,0 1 0 0 0,4-3-263 0 0,2 0 209 0 0,1 0-1 0 0,1 0 1 0 0,3 0-209 0 0,8-3 287 0 0,-16 5-215 0 0,1 1-1 0 0,0 1 0 0 0,-1-1 0 0 0,1 1 0 0 0,0 0 0 0 0,0 0 1 0 0,0 1-1 0 0,0 0 0 0 0,3 0-71 0 0,-7 0 15 0 0,1 1 0 0 0,0-1 0 0 0,0 1 0 0 0,-1 0 0 0 0,1 0-1 0 0,0 0 1 0 0,-1 0 0 0 0,1 1 0 0 0,-1-1 0 0 0,0 1 0 0 0,1 0 0 0 0,-1 0 0 0 0,0 0 0 0 0,0 0 0 0 0,0 1 0 0 0,0-1 0 0 0,-1 1 0 0 0,2 1-15 0 0,-3-3-9 0 0,0 1 0 0 0,0 0 1 0 0,0 0-1 0 0,-1 0 1 0 0,1-1-1 0 0,0 1 0 0 0,-1 0 1 0 0,1 0-1 0 0,-1 0 1 0 0,0 0-1 0 0,1 0 0 0 0,-1 0 1 0 0,0 0-1 0 0,0 0 1 0 0,0 0-1 0 0,-1 0 0 0 0,1 0 1 0 0,0 0-1 0 0,-1 0 1 0 0,1 0-1 0 0,-1 0 0 0 0,0-1 1 0 0,1 1-1 0 0,-1 0 1 0 0,0 0-1 0 0,-1 1 9 0 0,-3 5-130 0 0,-1 0 1 0 0,1-1-1 0 0,-1 1 0 0 0,-7 5 130 0 0,8-8 7 0 0,-20 21 607 0 0,0-1 0 0 0,-2-1 0 0 0,-17 11-614 0 0,4-5 14 0 0,15-10 372 0 0,-11 6-386 0 0,36-26 22 0 0,0 0-1 0 0,0 0 0 0 0,0 0 0 0 0,-1 0 1 0 0,1 0-1 0 0,0 0 0 0 0,0 0 1 0 0,0 0-1 0 0,0 0 0 0 0,0 1 1 0 0,0-1-1 0 0,0 0 0 0 0,0 0 1 0 0,-1 0-1 0 0,1 0 0 0 0,0 0 0 0 0,0 0 1 0 0,0 0-1 0 0,0 0 0 0 0,0 0 1 0 0,0 1-1 0 0,0-1 0 0 0,0 0 1 0 0,0 0-1 0 0,0 0 0 0 0,0 0 0 0 0,0 0 1 0 0,0 0-1 0 0,0 0 0 0 0,0 1 1 0 0,0-1-1 0 0,0 0 0 0 0,0 0 1 0 0,0 0-1 0 0,0 0 0 0 0,0 0 1 0 0,0 0-1 0 0,0 1 0 0 0,0-1 0 0 0,0 0 1 0 0,0 0-1 0 0,0 0 0 0 0,0 0 1 0 0,0 0-1 0 0,0 0-21 0 0,7 3 200 0 0,9-1-133 0 0,-5-1 11 0 0,1 1 1 0 0,-1 0-1 0 0,0 0 0 0 0,1 1 1 0 0,9 5-79 0 0,-8-4-94 0 0,-5-1 101 0 0,0-1 0 0 0,0 1 0 0 0,0 1 0 0 0,-1 0 0 0 0,0 0 0 0 0,1 0 0 0 0,-2 1 0 0 0,1 0 0 0 0,0 0 0 0 0,-1 1 0 0 0,0 0 0 0 0,0 0 0 0 0,-1 0 0 0 0,0 1 0 0 0,0 0 0 0 0,0 0 0 0 0,-1 0 0 0 0,0 0 0 0 0,-1 1 0 0 0,1 1-7 0 0,-2-5 0 0 0,-1 0 0 0 0,0 0 0 0 0,-1 0 0 0 0,1 0 0 0 0,-1 0 0 0 0,1 0 0 0 0,-1 0 0 0 0,0 1 0 0 0,-1-1 0 0 0,1 0 0 0 0,-1 2 0 0 0,-2 5 0 0 0,0-1 0 0 0,0 0 0 0 0,-5 9 0 0 0,7-16-1 0 0,0 0 1 0 0,-1-1-1 0 0,0 1 0 0 0,1-1 1 0 0,-1 1-1 0 0,-2 1 1 0 0,4-3 2 0 0,-1-1 0 0 0,0 1 0 0 0,1 0 0 0 0,-1-1 0 0 0,0 1 1 0 0,1-1-1 0 0,-1 1 0 0 0,0-1 0 0 0,1 1 0 0 0,-1-1 0 0 0,0 1 0 0 0,0-1 0 0 0,0 0 0 0 0,0 0 1 0 0,1 1-1 0 0,-1-1 0 0 0,0 0 0 0 0,0 0 0 0 0,0 0 0 0 0,0 0 0 0 0,0 0 0 0 0,0 0 1 0 0,1 0-1 0 0,-1 0 0 0 0,0 0 0 0 0,0 0-2 0 0,-7-5 99 0 0,8 4-80 0 0,-1 1 0 0 0,0-1 0 0 0,0 0 1 0 0,0 1-1 0 0,0-1 0 0 0,0 1 0 0 0,0-1 1 0 0,0 1-1 0 0,0-1 0 0 0,0 1 0 0 0,0 0 0 0 0,0 0 1 0 0,0-1-1 0 0,0 1 0 0 0,0 0 0 0 0,0 0 1 0 0,0 0-1 0 0,0 0 0 0 0,0 0 0 0 0,0 0 0 0 0,0 0 1 0 0,-1 1-1 0 0,1-1 0 0 0,0 0 0 0 0,0 1 1 0 0,0-1-20 0 0,-3 3 70 0 0,1-1 1 0 0,-1 1 0 0 0,0 0 0 0 0,1 0 0 0 0,0 0 0 0 0,0 1 0 0 0,0 0-71 0 0,-1 0 70 0 0,0 1 0 0 0,-1-1 1 0 0,1 0-1 0 0,-1 0 1 0 0,-3 2-71 0 0,6-4 17 0 0,-1 0 0 0 0,0 0 0 0 0,0 0 0 0 0,0 0 0 0 0,0-1 1 0 0,0 0-1 0 0,0 1 0 0 0,-1-1 0 0 0,1 0 0 0 0,0 0 1 0 0,-1-1-1 0 0,1 1 0 0 0,-1-1 0 0 0,1 0 0 0 0,0 0 0 0 0,-1 0 1 0 0,1 0-1 0 0,-2 0-17 0 0,-5-3 10 0 0,7 2-5 0 0,1 0 0 0 0,-1 0 0 0 0,1 0 0 0 0,-1 1 0 0 0,0-1 0 0 0,1 1 0 0 0,-1 0 0 0 0,0-1 0 0 0,1 1 0 0 0,-1 1 0 0 0,0-1 0 0 0,1 0 0 0 0,-1 1 0 0 0,0-1 0 0 0,1 1 0 0 0,-1 0 0 0 0,1 0 0 0 0,-3 1-5 0 0,0 0-139 0 0,0 0 0 0 0,0 0 0 0 0,-1 0 0 0 0,1-1 0 0 0,-1 0 0 0 0,-4 0 139 0 0,-21-1-3353 0 0,18-4-5158 0 0</inkml:trace>
  <inkml:trace contextRef="#ctx0" brushRef="#br0" timeOffset="6517.63">5297 1954 19351 0 0,'0'0'886'0'0,"0"0"-21"0"0,-1 2-554 0 0,1-2-310 0 0,-1 0 0 0 0,1 1 1 0 0,0-1-1 0 0,0 1 0 0 0,0-1 0 0 0,-1 0 1 0 0,1 1-1 0 0,0-1 0 0 0,0 1 1 0 0,0-1-1 0 0,0 1 0 0 0,0-1 0 0 0,0 1 1 0 0,-1-1-1 0 0,1 1 0 0 0,0-1 1 0 0,0 0-1 0 0,1 1 0 0 0,-1-1 1 0 0,0 1-1 0 0,0-1 0 0 0,0 1 0 0 0,0-1 1 0 0,0 1-1 0 0,0-1 0 0 0,1 1 1 0 0,-1-1-1 0 0,0 0 0 0 0,0 1 0 0 0,1-1 1 0 0,-1 0-1 0 0,0 1 0 0 0,1-1 1 0 0,-1 1-1 0 0,0-1 0 0 0,1 0 0 0 0,-1 0 1 0 0,0 1-1 0 0,1-1 0 0 0,-1 0 1 0 0,1 0-1 0 0,-1 1 0 0 0,0-1 0 0 0,1 0 1 0 0,-1 0-1 0 0,1 0 0 0 0,-1 0 1 0 0,1 0-1 0 0,-1 0 0 0 0,1 0 1 0 0,-1 0-1 0 0,1 0-1 0 0,0 1 26 0 0,18 3 423 0 0,0-1 0 0 0,1-1 0 0 0,-1-1 0 0 0,1 0 0 0 0,0-1-1 0 0,5-2-448 0 0,22 1 664 0 0,118-5 90 0 0,-2 0-804 0 0,87 6 238 0 0,-109-4 422 0 0,-134 4-801 0 0,1 0 1 0 0,-1-1 0 0 0,0 1 0 0 0,1-1 0 0 0,-1-1 0 0 0,0 1 0 0 0,0-1 0 0 0,0-1 0 0 0,0 1 0 0 0,0-1 0 0 0,1-1 190 0 0,4-2-1010 0 0,-2 2-1396 0 0,-5 0-3320 0 0,-2-2-830 0 0</inkml:trace>
  <inkml:trace contextRef="#ctx0" brushRef="#br0" timeOffset="6865.004">6257 1771 11976 0 0,'0'0'546'0'0,"0"0"-10"0"0,-9-12-322 0 0,7 10 60 0 0,0 0 1 0 0,-1 0-1 0 0,1 0 1 0 0,-1 0-1 0 0,1 1 1 0 0,-1-1-1 0 0,0 1 1 0 0,1-1-1 0 0,-1 1 1 0 0,-1 0-275 0 0,3 0 982 0 0,1 1 2 0 0,0 0 0 0 0,0 0 0 0 0,0 0-52 0 0,0 0-218 0 0,0 0-98 0 0,0 0-22 0 0,0 0-80 0 0,9 12-316 0 0,3 1-182 0 0,1 0-1 0 0,0 0 0 0 0,1-2 1 0 0,1 1-1 0 0,2 0-15 0 0,3 3 275 0 0,0 0 0 0 0,6 9-275 0 0,-18-16 55 0 0,6 5 144 0 0,-1 1 1 0 0,-1 0-1 0 0,3 6-199 0 0,-12-16 57 0 0,0 1 0 0 0,0 0 1 0 0,0 0-1 0 0,-1 0 0 0 0,0 1 0 0 0,0-1 1 0 0,0 0-1 0 0,-1 1 0 0 0,1-1 0 0 0,-1 1 1 0 0,-1 0-1 0 0,1-1 0 0 0,-1 1-57 0 0,0 8-49 0 0,1-9 126 0 0,-1-1 0 0 0,0 1 0 0 0,0 0 0 0 0,-1-1 0 0 0,1 1 0 0 0,-1-1 0 0 0,0 1 0 0 0,0-1 0 0 0,-1 1 0 0 0,1-1 0 0 0,-1 1 0 0 0,0-1 0 0 0,-1 2-77 0 0,-2 1 89 0 0,-1-1 0 0 0,0 1 0 0 0,0-1 1 0 0,-1 0-1 0 0,1-1 0 0 0,-1 0 0 0 0,0 0 0 0 0,-7 4-89 0 0,-1 1 95 0 0,0-1-105 0 0,1 0 0 0 0,-1-1 0 0 0,-1-1 0 0 0,1 0 0 0 0,-1-1 0 0 0,-1 0 0 0 0,1-2 0 0 0,-1 0 0 0 0,0 0 0 0 0,-5-1 10 0 0,10-2-661 0 0,0 1 0 0 0,0 1 0 0 0,1 0 0 0 0,-9 3 661 0 0,-11 3-8871 0 0</inkml:trace>
  <inkml:trace contextRef="#ctx0" brushRef="#br0" timeOffset="7488.561">6981 1552 17503 0 0,'0'0'803'0'0,"-1"0"-18"0"0,-2-3-426 0 0,2 3 54 0 0,1 0 78 0 0,2 2-369 0 0,-1-1 1 0 0,0 1-1 0 0,0 0 1 0 0,0-1-1 0 0,-1 1 0 0 0,1 0 1 0 0,0 0-1 0 0,-1 0 0 0 0,1 2-122 0 0,0 5 82 0 0,0-1 0 0 0,-1 1-1 0 0,0 0 1 0 0,0-1 0 0 0,-1 1-1 0 0,-1 6-81 0 0,-3 6 705 0 0,0 1-1 0 0,-2 0-704 0 0,2-6 129 0 0,-1 0 0 0 0,-1-1 0 0 0,0 0 0 0 0,-1 0 0 0 0,-1-1 0 0 0,-2 2-129 0 0,-9 11 720 0 0,-2 0-1 0 0,-12 10-719 0 0,27-30 0 0 0,3-2 0 0 0,0-1 0 0 0,0 0 0 0 0,-1 0 0 0 0,1 0 0 0 0,-1 0 0 0 0,0-1 0 0 0,-2 1 0 0 0,4-2 0 0 0,0 0 0 0 0,0 0 0 0 0,0 1 0 0 0,0-1 0 0 0,1 1 0 0 0,-1-1 0 0 0,0 2 0 0 0,-4 3 0 0 0,2 0 0 0 0,6 1 0 0 0,0-7 0 0 0,0 0 0 0 0,0 0 0 0 0,0 0 0 0 0,1 0 0 0 0,-1-1 0 0 0,0 1 0 0 0,0-1 0 0 0,1 1 0 0 0,-1-1 0 0 0,0 1 0 0 0,1-1 0 0 0,-1 0 0 0 0,1 1 0 0 0,-1-1 0 0 0,2 0 0 0 0,-1 0 0 0 0,27 3 0 0 0,0-1 0 0 0,0-1 0 0 0,0-2 0 0 0,17-2 0 0 0,-41 2 0 0 0,30-1 0 0 0,0-2 0 0 0,-1-1 0 0 0,0-2 0 0 0,0-2 0 0 0,9-4 0 0 0,-37 10 0 0 0,-1-1 0 0 0,1 0 0 0 0,-1-1 0 0 0,0 1 0 0 0,-1-1 0 0 0,1 0 0 0 0,1-2 0 0 0,-4 5 0 0 0,-1 0 0 0 0,-1 1 0 0 0,1-1 0 0 0,0 1 0 0 0,0-1 0 0 0,-1 1 0 0 0,1-1 0 0 0,-1 0 0 0 0,0 1 0 0 0,1-1 0 0 0,-1 0 0 0 0,0 1 0 0 0,0-1 0 0 0,0 0 0 0 0,-1-27 0 0 0,0 17 0 0 0,2 10 0 0 0,-1 2 0 0 0,0 0 0 0 0,0-1 0 0 0,0 1 0 0 0,0-1 0 0 0,0 1 0 0 0,0-1 0 0 0,0 1 0 0 0,0 0 0 0 0,0-1 0 0 0,0 1 0 0 0,0-1 0 0 0,0 1 0 0 0,0-1 0 0 0,0 1 0 0 0,0 0 0 0 0,0-1 0 0 0,-1 1 0 0 0,1-1 0 0 0,0 1 0 0 0,0 0 0 0 0,0-1 0 0 0,-1 1 0 0 0,1 0 0 0 0,0-1 0 0 0,-1 1 0 0 0,1 0 0 0 0,0-1 0 0 0,-1 1 0 0 0,1 0 0 0 0,0-1 0 0 0,-10-7 362 0 0,10 8-332 0 0,0 0 1 0 0,0 0-1 0 0,0 0 1 0 0,-1 0-1 0 0,1 0 1 0 0,0 0-1 0 0,0 0 1 0 0,0 0-1 0 0,-1 0 1 0 0,1 0-1 0 0,0 1 1 0 0,0-1-1 0 0,0 0 1 0 0,-1 0-1 0 0,1 0 0 0 0,0 0 1 0 0,0 0-1 0 0,0 0 1 0 0,0 0-1 0 0,-1 0 1 0 0,1 1-1 0 0,0-1 1 0 0,0 0-1 0 0,0 0 1 0 0,0 0-1 0 0,0 0 1 0 0,-1 1-1 0 0,1-1 1 0 0,0 0-31 0 0,-3 13 786 0 0,3-11-785 0 0,0-1 1 0 0,-1 1-1 0 0,1 0 0 0 0,-1 0 1 0 0,1-1-1 0 0,-1 1 0 0 0,0 0 1 0 0,1-1-1 0 0,-1 1 0 0 0,0 0 1 0 0,0-1-1 0 0,0 1 0 0 0,0-1 1 0 0,0 0-1 0 0,-1 1-1 0 0,0 0 0 0 0,0 1-1 0 0,1-1 1 0 0,-1 1-1 0 0,0-1 1 0 0,1 1-1 0 0,0-1 1 0 0,0 1-1 0 0,-1 2 1 0 0,2-4 0 0 0,-3 8 0 0 0,0 0 0 0 0,1 1 0 0 0,0-1 0 0 0,1 0 0 0 0,0 1 0 0 0,0-1 0 0 0,1 1 0 0 0,0-1 0 0 0,1 1 0 0 0,1 7 0 0 0,21 70 0 0 0,-14-52-1750 0 0,5 8 1750 0 0,-10-32-796 0 0,0-3-5366 0 0,4 0-1977 0 0</inkml:trace>
  <inkml:trace contextRef="#ctx0" brushRef="#br0" timeOffset="7920.798">7657 1755 21191 0 0,'0'0'480'0'0,"-2"-1"67"0"0,-5 0 800 0 0,10 1-580 0 0,34 7 303 0 0,-18-9-969 0 0,1 0 1 0 0,0-1-1 0 0,-1-1 1 0 0,14-5-102 0 0,17-3 562 0 0,43-9 328 0 0,26-4-599 0 0,-33 7-242 0 0,-41 7-26 0 0,24 0-23 0 0,-57 9 0 0 0,16-1 0 0 0,1-1 0 0 0,-1-2 0 0 0,8-2 0 0 0,-33 6 0 0 0,15 0 0 0 0,-17 2 0 0 0,-1 1 0 0 0,1-1 0 0 0,0 0 0 0 0,-1 0 0 0 0,1 0 0 0 0,0 1 0 0 0,-1-1 0 0 0,1 0 0 0 0,-1 0 0 0 0,1 1 0 0 0,0-1 0 0 0,-1 1 0 0 0,1-1 0 0 0,-1 0 0 0 0,1 1 0 0 0,-1-1 0 0 0,1 1 0 0 0,-1-1 0 0 0,0 1 0 0 0,1 0 0 0 0,-1-1 0 0 0,0 1 0 0 0,1-1 0 0 0,-1 1 0 0 0,0 0 0 0 0,0-1 0 0 0,1 1 0 0 0,-1 0 0 0 0,0-1 0 0 0,0 1 0 0 0,0 0 0 0 0,0-1 0 0 0,0 1 0 0 0,0 0 0 0 0,1 2 0 0 0,1 10 0 0 0,0 0 0 0 0,-1 1 0 0 0,-1-1 0 0 0,0 0 0 0 0,-1 3 0 0 0,1 34 0 0 0,12 175 0 0 0,-11-195 577 0 0,-2 19-577 0 0,0-23 855 0 0,2 25-855 0 0,0-2 498 0 0,-1-36-554 0 0,0-1-1 0 0,1 1 1 0 0,0 0 0 0 0,1-1-1 0 0,2 6 57 0 0,-2-10-13 0 0,1 0 0 0 0,-2 0 0 0 0,1 1 0 0 0,-1-1 0 0 0,0 1 13 0 0,-1-8-264 0 0,0-1-3 0 0,0 0 16 0 0,0 0 10 0 0,0 0 1 0 0,0 0-243 0 0,-3-1-86 0 0,0 0-1 0 0,0 0 0 0 0,0-1 0 0 0,1 1 0 0 0,-1 0 0 0 0,0-1 0 0 0,1 0 0 0 0,-2-1 570 0 0,-1 0-919 0 0,-10-8-1128 0 0</inkml:trace>
  <inkml:trace contextRef="#ctx0" brushRef="#br0" timeOffset="8275.414">8069 2415 17359 0 0,'-1'0'795'0'0,"-5"2"-136"0"0,3-2-605 0 0,1 1-1 0 0,0 0 1 0 0,0 0-1 0 0,0-1 1 0 0,0 1 0 0 0,0 1-1 0 0,0-1 1 0 0,0 0-1 0 0,0 0 1 0 0,-1 2-54 0 0,-16 16 1924 0 0,19-19-1911 0 0,0 0 0 0 0,0 0 0 0 0,0 0 1 0 0,0 0-1 0 0,0 0 0 0 0,0 0 0 0 0,0 0 0 0 0,0 0 1 0 0,0 0-1 0 0,0 0 0 0 0,0 0 0 0 0,0 0 0 0 0,0 0 1 0 0,0 0-1 0 0,0 0 0 0 0,0 0 0 0 0,0 0 1 0 0,1 0-1 0 0,-1 0 0 0 0,0 0 0 0 0,0 0 0 0 0,0 0 1 0 0,0 0-1 0 0,0 0 0 0 0,0 0 0 0 0,0 0 0 0 0,0 0 1 0 0,0 0-1 0 0,0 0 0 0 0,0 0 0 0 0,0 0 1 0 0,0 0-1 0 0,0 0 0 0 0,0 0 0 0 0,0 0 0 0 0,0 0 1 0 0,0 1-1 0 0,0-1 0 0 0,0 0 0 0 0,0 0 0 0 0,0 0 1 0 0,0 0-1 0 0,0 0 0 0 0,0 0 0 0 0,0 0 1 0 0,0 0-1 0 0,0 0 0 0 0,0 0 0 0 0,0 0 0 0 0,0 0 1 0 0,0 0-1 0 0,0 0 0 0 0,0 0 0 0 0,0 0 0 0 0,0 0 1 0 0,0 1-14 0 0,10 1 482 0 0,1 1 1 0 0,-1-1-1 0 0,1-1 1 0 0,-1 0-1 0 0,1 0 1 0 0,0-1-1 0 0,-1-1 1 0 0,1 0-1 0 0,0 0-482 0 0,30-5 652 0 0,-26 5-378 0 0,0-2 0 0 0,0 0 1 0 0,13-4-275 0 0,-1-3 337 0 0,-14 5-149 0 0,1 0 0 0 0,-1 1 0 0 0,12-2-188 0 0,49-9 407 0 0,-42 7-221 0 0,1 2 1 0 0,8 0-187 0 0,-11 2 53 0 0,-19 2-43 0 0,-1 0 1 0 0,1 1 0 0 0,0 1 0 0 0,-1 0 0 0 0,8 1-11 0 0,-12-1-61 0 0,9 2-391 0 0,0 1-1 0 0,-1 0 0 0 0,11 4 453 0 0,-15 1-281 0 0,-9-7 111 0 0,-1 0 0 0 0,1-1 0 0 0,-1 1 0 0 0,1-1 0 0 0,-1 1 0 0 0,1 0 1 0 0,0-1-1 0 0,0 1 0 0 0,-1-1 0 0 0,1 0 0 0 0,0 1 0 0 0,0-1 1 0 0,-1 1-1 0 0,1-1 0 0 0,0 0 170 0 0,-10 19-4677 0 0,8-17 4374 0 0,-1 0 0 0 0,0 0 1 0 0,0 0-1 0 0,0 0 0 0 0,0 0 1 0 0,0 0-1 0 0,0-1 0 0 0,0 1 1 0 0,0-1-1 0 0,-1 0 0 0 0,1 0 0 0 0,-2 1 303 0 0,-6 3-886 0 0,-17 11-1408 0 0</inkml:trace>
  <inkml:trace contextRef="#ctx0" brushRef="#br0" timeOffset="8654.636">7956 2734 20239 0 0,'0'0'463'0'0,"0"0"61"0"0,0 0 29 0 0,0 0-58 0 0,0 0-232 0 0,0 0 230 0 0,2-1 136 0 0,30-5 2909 0 0,25-2-3538 0 0,-21 4 471 0 0,101-7-330 0 0,-56 6 113 0 0,-56 2-567 0 0,1-2-1 0 0,-1-1 1 0 0,18-7 313 0 0,1 1-1701 0 0,-35 9-18 0 0,1 1 0 0 0,-1 1 0 0 0,1-1 0 0 0,9 1 1719 0 0,-11 1-6970 0 0</inkml:trace>
  <inkml:trace contextRef="#ctx0" brushRef="#br0" timeOffset="8994.51">8210 2820 15632 0 0,'0'0'718'0'0,"0"0"-19"0"0,0 2-449 0 0,0 0 12 0 0,0 0-1 0 0,0 0 0 0 0,0-1 1 0 0,0 1-1 0 0,0 0 0 0 0,0 0 1 0 0,0 0-1 0 0,1 0 0 0 0,-1 0 1 0 0,1 0-1 0 0,0-1 0 0 0,-1 1 1 0 0,1 0-1 0 0,0 0 0 0 0,0-1 1 0 0,0 1-1 0 0,0-1 0 0 0,0 1 1 0 0,1-1-1 0 0,-1 1 0 0 0,0-1 1 0 0,1 0-1 0 0,-1 1 0 0 0,1-1 1 0 0,-1 0-1 0 0,2 1-261 0 0,3 0 352 0 0,0-1 1 0 0,0 1-1 0 0,0-1 0 0 0,1 0 1 0 0,-1-1-1 0 0,0 1 0 0 0,0-1 0 0 0,1 0 1 0 0,-1-1-1 0 0,5 0-352 0 0,11-4 370 0 0,0 0-1 0 0,8-4-369 0 0,14-3 483 0 0,-11 5-216 0 0,3-2 60 0 0,17-3 146 0 0,81-13-279 0 0,-47 13-559 0 0,-50 11 369 0 0,-9 1-79 0 0,-26 0-287 0 0,-2 0-109 0 0,0 0-1199 0 0,0 0-5002 0 0,0 0-2145 0 0</inkml:trace>
  <inkml:trace contextRef="#ctx0" brushRef="#br0" timeOffset="10631.374">1674 3572 10136 0 0,'0'0'230'0'0,"-3"0"133"0"0,-3 0-224 0 0,3 0 137 0 0,-4 1-275 0 0,-2 1 168 0 0,-4-2 1578 0 0,13 0-728 0 0,0 0 5 0 0,-3 1 564 0 0,-1 1-1544 0 0,-1 1 1508 0 0,2-3 3575 0 0,10 2-4829 0 0,0 0-1 0 0,0 0 0 0 0,0-1 1 0 0,0 0-1 0 0,0 0 0 0 0,7-1-297 0 0,49-2 391 0 0,-54 2-414 0 0,524-43 23 0 0,-415 37 885 0 0,1 5-885 0 0,-74 3-73 0 0,0 1 0 0 0,0 3-1 0 0,0 1 1 0 0,9 5 73 0 0,-44-10-391 0 0,-8-2 52 0 0,0 1 1 0 0,0-1-1 0 0,0 1 0 0 0,0-1 0 0 0,0 1 0 0 0,0 0 1 0 0,0 0-1 0 0,1 0 339 0 0,5 7-8402 0 0</inkml:trace>
  <inkml:trace contextRef="#ctx0" brushRef="#br0" timeOffset="10964.006">2379 3287 18543 0 0,'0'0'33'0'0,"0"0"0"0"0,0 0 0 0 0,0 1-1 0 0,0-1 1 0 0,0 0 0 0 0,0 0 0 0 0,0 0 0 0 0,-1 1-1 0 0,1-1 1 0 0,0 0 0 0 0,0 0 0 0 0,0 0-1 0 0,0 0 1 0 0,0 1 0 0 0,0-1 0 0 0,0 0-1 0 0,0 0 1 0 0,-1 0 0 0 0,1 0 0 0 0,0 0-1 0 0,0 0 1 0 0,0 1 0 0 0,0-1 0 0 0,0 0 0 0 0,-1 0-1 0 0,1 0 1 0 0,0 0 0 0 0,0 0 0 0 0,0 0-1 0 0,-1 0 1 0 0,1 0 0 0 0,0 0 0 0 0,0 0-1 0 0,0 0 1 0 0,0 0 0 0 0,-1 0 0 0 0,1 0-1 0 0,0 0 1 0 0,0 0 0 0 0,0 0 0 0 0,-1 0 0 0 0,1 0-1 0 0,0 0 1 0 0,0 0-33 0 0,0-1 1383 0 0,6 2-958 0 0,29 10 878 0 0,-16-6-861 0 0,4 1 176 0 0,0-2 1 0 0,3 0-619 0 0,31 6 579 0 0,101 34-383 0 0,-147-41-173 0 0,9 4-5 0 0,1 0 0 0 0,-1 1-1 0 0,0 2 1 0 0,-1 0 0 0 0,12 9-18 0 0,-21-13 163 0 0,-1 0-1 0 0,0 1 1 0 0,-1 0-1 0 0,0 1 1 0 0,0 0-1 0 0,0 0 1 0 0,-1 0-1 0 0,-1 1 1 0 0,1 1-1 0 0,-1-1 1 0 0,4 10-163 0 0,-7-12 14 0 0,0 0 1 0 0,-1 1-1 0 0,0-1 1 0 0,0 1-1 0 0,-1-1 0 0 0,0 1 1 0 0,0 0-1 0 0,-1 0 1 0 0,0-1-1 0 0,0 1 0 0 0,-2 5-14 0 0,0-1 2 0 0,-1 1-1 0 0,0-1 0 0 0,-1-1 0 0 0,0 1 0 0 0,-1 0 0 0 0,-4 8-1 0 0,3-11 27 0 0,0-1 0 0 0,0 1-1 0 0,0-1 1 0 0,-1 0 0 0 0,-8 6-27 0 0,-6 8 74 0 0,9-9-60 0 0,-2-2 0 0 0,1 0 0 0 0,-2-1 0 0 0,1 0 0 0 0,-1-1 0 0 0,-1-1 0 0 0,-5 3-14 0 0,-13 6-145 0 0,-2 1 112 0 0,-1-2 0 0 0,0-2-1 0 0,-11 1 34 0 0,2 0-5 0 0,-6-1-3239 0 0,25-7-1148 0 0,4 0-4219 0 0</inkml:trace>
  <inkml:trace contextRef="#ctx0" brushRef="#br0" timeOffset="11665.695">3616 3261 2304 0 0,'-5'-6'200'0'0,"-8"-3"2249"0"0,10 7-1876 0 0,1 1 0 0 0,0 0-1 0 0,0-1 1 0 0,0 1 0 0 0,0-1 0 0 0,0 0 0 0 0,0 1 0 0 0,1-1-1 0 0,-1 0 1 0 0,1 0 0 0 0,-1 0 0 0 0,1 0 0 0 0,-1-1-573 0 0,1 1 273 0 0,0 0 1 0 0,0-1 0 0 0,0 1 0 0 0,0 0 0 0 0,1 0 0 0 0,-1-1 0 0 0,1 1-1 0 0,-1-1 1 0 0,1 1 0 0 0,0 0 0 0 0,0-1 0 0 0,0 1 0 0 0,0-1-1 0 0,1 1 1 0 0,-1 0 0 0 0,0-1 0 0 0,1 1 0 0 0,0-3-274 0 0,2-1 291 0 0,0-1 0 0 0,1 0 0 0 0,-1 1-1 0 0,1-1 1 0 0,0 1 0 0 0,1 0 0 0 0,0 1 0 0 0,0-1 0 0 0,0 1 0 0 0,0 0 0 0 0,1 0 0 0 0,0 0 0 0 0,0 1 0 0 0,0 0-1 0 0,0 0 1 0 0,6-2-291 0 0,6-2 378 0 0,-10 3-187 0 0,1 2-1 0 0,-1-1 0 0 0,10-2-190 0 0,-16 6 26 0 0,1-1-1 0 0,0 1 1 0 0,-1-1 0 0 0,1 1-1 0 0,-1 0 1 0 0,1 0-1 0 0,0 0 1 0 0,-1 0 0 0 0,1 1-1 0 0,-1-1 1 0 0,1 1-1 0 0,-1-1 1 0 0,1 1 0 0 0,-1 0-1 0 0,1 0 1 0 0,0 1-26 0 0,-1-1 11 0 0,1 1-1 0 0,-1 0 1 0 0,1 0 0 0 0,-1 0-1 0 0,0 0 1 0 0,0 1 0 0 0,0-1-1 0 0,0 0 1 0 0,0 1 0 0 0,-1 0 0 0 0,1-1-1 0 0,-1 1 1 0 0,1 0 0 0 0,-1 0-1 0 0,0 0 1 0 0,0 0 0 0 0,0 0-1 0 0,-1 0 1 0 0,1 0 0 0 0,-1 0-1 0 0,0 0 1 0 0,1 0 0 0 0,-2 0-1 0 0,1 2-10 0 0,0 4 11 0 0,-1 1 1 0 0,0 0-1 0 0,-1-1 0 0 0,0 1 0 0 0,-1-1 0 0 0,-3 9-11 0 0,-8 14 206 0 0,-2 0 0 0 0,-2-1 0 0 0,0-1 0 0 0,-21 24-206 0 0,12-15 1062 0 0,12-21-1044 0 0,13-16-12 0 0,-1 0-1 0 0,1 1 0 0 0,0-1 1 0 0,0 1-1 0 0,0-1 1 0 0,0 1-1 0 0,0 0 0 0 0,1 0 1 0 0,-1 0-1 0 0,1 0 0 0 0,0 0 1 0 0,0 0-1 0 0,0 2-5 0 0,1-4 371 0 0,0-3 117 0 0,0 2-474 0 0,1 0 1 0 0,-1-1-1 0 0,0 1 1 0 0,0 0-1 0 0,0 0 0 0 0,0-1 1 0 0,0 1-1 0 0,0 0 1 0 0,0 0-1 0 0,0-1 1 0 0,1 1-1 0 0,-1 0 0 0 0,0 0 1 0 0,0-1-1 0 0,0 1 1 0 0,1 0-1 0 0,-1 0 1 0 0,0 0-1 0 0,0 0 1 0 0,1-1-1 0 0,-1 1 0 0 0,0 0 1 0 0,0 0-1 0 0,1 0 1 0 0,-1 0-1 0 0,0 0 1 0 0,0 0-1 0 0,1 0 0 0 0,-1 0 1 0 0,0 0-1 0 0,0 0 1 0 0,1-1-1 0 0,-1 1 1 0 0,0 1-1 0 0,1-1 0 0 0,-1 0 1 0 0,0 0-1 0 0,0 0 1 0 0,1 0-1 0 0,-1 0 1 0 0,0 0-1 0 0,1 0 0 0 0,-1 0 1 0 0,0 0-1 0 0,0 0 1 0 0,1 1-1 0 0,-1-1 1 0 0,0 0-1 0 0,0 0 1 0 0,0 0-1 0 0,1 1 0 0 0,-1-1 1 0 0,0 0-1 0 0,0 0 1 0 0,0 0-1 0 0,0 1 1 0 0,1-1-1 0 0,-1 0-14 0 0,13 8 280 0 0,25-2-280 0 0,-27-5 0 0 0,0 1 0 0 0,-1 0 0 0 0,1 1 0 0 0,0 0 0 0 0,-2 1-6 0 0,10 2-117 0 0,0 2-1 0 0,0 0 1 0 0,4 4 123 0 0,-18-8-27 0 0,1-1 0 0 0,-1 1 1 0 0,1 0-1 0 0,-1 1 1 0 0,0-1-1 0 0,-1 1 0 0 0,1 0 1 0 0,-1 0-1 0 0,0 1 0 0 0,0-1 1 0 0,-1 1-1 0 0,1 1 27 0 0,0 1 33 0 0,0 0 0 0 0,-1 1 0 0 0,0-1-1 0 0,-1 0 1 0 0,0 1 0 0 0,0 0 0 0 0,-1-1 0 0 0,0 1-1 0 0,0 0 1 0 0,-1 1-33 0 0,-1-4 22 0 0,1 0 0 0 0,-1 0 0 0 0,0 0 0 0 0,0 0 0 0 0,0-1-1 0 0,-1 1 1 0 0,0 0 0 0 0,0-1 0 0 0,-1 1 0 0 0,0-1 0 0 0,0 0 0 0 0,0 0-1 0 0,0 0 1 0 0,-1 0 0 0 0,-3 4-22 0 0,2-4 8 0 0,2-1 43 0 0,-1-1 1 0 0,1 1-1 0 0,-1-1 1 0 0,0 1-1 0 0,0-1 1 0 0,0 0-1 0 0,0 0 0 0 0,-1-1 1 0 0,-3 2-52 0 0,-15 5 588 0 0,12-4-416 0 0,1-1-1 0 0,-1 0 1 0 0,0-1-1 0 0,-1 0 1 0 0,1-1-1 0 0,-8 1-171 0 0,-12-3 0 0 0,1-1 0 0 0,0-1 0 0 0,-20-5 0 0 0,24 4 0 0 0,-33-7-2566 0 0,-53-15 2566 0 0,98 20-6662 0 0,1-1-2125 0 0</inkml:trace>
  <inkml:trace contextRef="#ctx0" brushRef="#br0" timeOffset="12104.225">4353 3498 13360 0 0,'0'0'1026'0'0,"3"0"-540"0"0,49 0 2696 0 0,33 0-1077 0 0,4-4-2105 0 0,99-14 2243 0 0,37-15-2243 0 0,-16 1 1024 0 0,-69 14-1189 0 0,-104 14 148 0 0,90-13 154 0 0,-73 12-2321 0 0,-31 4-4104 0 0,-18 1-149 0 0</inkml:trace>
  <inkml:trace contextRef="#ctx0" brushRef="#br0" timeOffset="12452.122">5302 3334 5064 0 0,'0'0'232'0'0,"-1"-1"-14"0"0,-2-1 246 0 0,2 2 1704 0 0,2-5 7844 0 0,2-1-6310 0 0,-3 5-4401 0 0,8-21 2169 0 0,-7 20-764 0 0,-1 2-129 0 0,2 1-53 0 0,31 12 588 0 0,-27-10-1110 0 0,0 0 0 0 0,0 0 0 0 0,0 1 0 0 0,-1-1 0 0 0,1 1 0 0 0,-1 0 0 0 0,0 1 0 0 0,2 3-2 0 0,-2-4 1 0 0,2 3-12 0 0,9 6 246 0 0,-1 2 1 0 0,0 0-1 0 0,-1 0 1 0 0,11 18-236 0 0,-19-24 112 0 0,3 4 89 0 0,-1 0 0 0 0,0 0 0 0 0,-1 0 0 0 0,-1 1 0 0 0,3 7-201 0 0,3 17 0 0 0,-6-23 0 0 0,-1 0 0 0 0,0 1 0 0 0,-1 0 0 0 0,-1 0 0 0 0,0 5 0 0 0,1 30 650 0 0,0-13 748 0 0,-2 10-1398 0 0,-2-7-204 0 0,0-39-857 0 0,0-2-376 0 0,0 0-1539 0 0,0 0-5889 0 0</inkml:trace>
  <inkml:trace contextRef="#ctx0" brushRef="#br0" timeOffset="13322.863">5318 3877 3680 0 0,'-3'-16'360'0'0,"3"11"4608"0"0,0-4 4682 0 0,1 5-6574 0 0,2 2-2949 0 0,0-1 0 0 0,0 1 0 0 0,1 0 0 0 0,-1-1 0 0 0,1 1 0 0 0,-1 1 0 0 0,1-1 0 0 0,0 1 0 0 0,0-1 0 0 0,0 1-1 0 0,0 0 1 0 0,-1 0 0 0 0,1 1 0 0 0,2-1-127 0 0,55-6 2017 0 0,14-5-2017 0 0,-63 10 31 0 0,83-15 293 0 0,-8 1 1243 0 0,72-4-1567 0 0,-93 19 32 0 0,-64 1-728 0 0,-8 5-1268 0 0,2-2 1521 0 0,-1 0-1 0 0,1-1 1 0 0,-1 1 0 0 0,1-1 0 0 0,-1 0-1 0 0,0 0 1 0 0,0 0 0 0 0,0-1 0 0 0,0 0-1 0 0,0 0 1 0 0,-2 0 443 0 0,-45 10-2923 0 0,2 0-3556 0 0</inkml:trace>
  <inkml:trace contextRef="#ctx0" brushRef="#br0" timeOffset="13685.793">5230 3947 6448 0 0,'0'0'498'0'0,"0"0"65"0"0,0 0 1490 0 0,0 0 687 0 0,0 0 138 0 0,0 0-307 0 0,3 0-1404 0 0,44-6 416 0 0,-8 1-925 0 0,-20 3-424 0 0,28-2 821 0 0,0-1 0 0 0,1-4-1055 0 0,-25 6-48 0 0,-1 1 0 0 0,1 1 0 0 0,-1 1 0 0 0,1 1-1 0 0,0 1 1 0 0,-1 0 0 0 0,0 2 0 0 0,5 2 48 0 0,-25-5-85 0 0,0-1 1 0 0,0 1-1 0 0,0 0 1 0 0,0 0-1 0 0,0 0 1 0 0,0 0-1 0 0,0 0 1 0 0,0 1-1 0 0,0-1 1 0 0,-1 0-1 0 0,2 1 85 0 0,-3-1-148 0 0,1 0 0 0 0,0-1 0 0 0,-1 1 0 0 0,1 0 0 0 0,-1 0 0 0 0,1-1 0 0 0,-1 1 0 0 0,1 0 0 0 0,-1 0 0 0 0,1 0-1 0 0,-1 0 1 0 0,0-1 0 0 0,1 1 0 0 0,-1 0 0 0 0,0 0 0 0 0,0 0 0 0 0,0 0 0 0 0,0 0 0 0 0,0 0 0 0 0,0 0 0 0 0,0 0 0 0 0,0 0 0 0 0,0 0-1 0 0,0 0 1 0 0,0-1 0 0 0,-1 1 0 0 0,1 0 0 0 0,0 0 0 0 0,-1 1 148 0 0,-11 15-2032 0 0,-4-2-14 0 0</inkml:trace>
  <inkml:trace contextRef="#ctx0" brushRef="#br0" timeOffset="14087.14">5187 4193 16783 0 0,'0'0'770'0'0,"0"0"-18"0"0,0 0-448 0 0,1 0-112 0 0,46-5 864 0 0,-1-3 1846 0 0,33-10-2902 0 0,-42 9 595 0 0,11-1-427 0 0,2 3-168 0 0,7-2-3 0 0,104-13 3 0 0,-148 20 0 0 0,-6 2-467 0 0,1 0 0 0 0,0 0 0 0 0,-1 0-1 0 0,5 2 468 0 0,10 0-2267 0 0,-19-2 763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35:39.389"/>
    </inkml:context>
    <inkml:brush xml:id="br0">
      <inkml:brushProperty name="width" value="0.05" units="cm"/>
      <inkml:brushProperty name="height" value="0.05" units="cm"/>
    </inkml:brush>
  </inkml:definitions>
  <inkml:trace contextRef="#ctx0" brushRef="#br0">489 658 15360 0 0,'-5'-11'4911'0'0</inkml:trace>
  <inkml:trace contextRef="#ctx0" brushRef="#br0" timeOffset="327.709">466 655 19455 0 0,'-13'11'0'0'0</inkml:trace>
  <inkml:trace contextRef="#ctx0" brushRef="#br0" timeOffset="328.709">49 23 19455 0 0,'-48'-23'0'0'0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2:51.903"/>
    </inkml:context>
    <inkml:brush xml:id="br0">
      <inkml:brushProperty name="width" value="0.05" units="cm"/>
      <inkml:brushProperty name="height" value="0.05" units="cm"/>
    </inkml:brush>
  </inkml:definitions>
  <inkml:trace contextRef="#ctx0" brushRef="#br0">1659 88 13072 0 0,'0'0'297'0'0,"-1"-7"2375"0"0,-1 16-2286 0 0,1 0 0 0 0,0 0 0 0 0,0 1 0 0 0,1-1 1 0 0,0 0-1 0 0,1 1 0 0 0,0 2-386 0 0,0 0 321 0 0,13 105 1712 0 0,-6-70-1081 0 0,-3 0 0 0 0,-2 18-952 0 0,1 274 2485 0 0,0-237-1662 0 0,1-32-11 0 0,0-110 391 0 0,-1 13-974 0 0,-1-3-83 0 0,3-33 265 0 0,-3-19-411 0 0,-1-19 144 0 0,6-16-144 0 0,-3 49 0 0 0,0 6 0 0 0,10-47 0 0 0,-9 71 0 0 0,-3 17 0 0 0,2-1 0 0 0,0 0 0 0 0,4-21 62 0 0,-7 28-2 0 0,1 0 1 0 0,1 0-1 0 0,1-1-60 0 0,-4 13 9 0 0,0-1 0 0 0,1 1 0 0 0,-1-1 0 0 0,1 1 0 0 0,0 0 0 0 0,0 0 0 0 0,1 0 0 0 0,-1 0 0 0 0,0 0-1 0 0,1 0 1 0 0,0 0 0 0 0,0 1 0 0 0,0 0 0 0 0,0-1-9 0 0,-1 2-12 0 0,-1 0 1 0 0,0 1-1 0 0,1-1 0 0 0,-1 1 0 0 0,0-1 1 0 0,1 1-1 0 0,-1-1 0 0 0,1 1 0 0 0,-1 0 1 0 0,0-1-1 0 0,1 1 0 0 0,-1 0 0 0 0,1 0 1 0 0,-1 0-1 0 0,1 1 0 0 0,-1-1 0 0 0,1 0 1 0 0,-1 0-1 0 0,1 1 12 0 0,1 0-11 0 0,0 0 1 0 0,0 1-1 0 0,0-1 1 0 0,-1 1-1 0 0,1-1 1 0 0,0 1-1 0 0,-1 0 1 0 0,1 0-1 0 0,-1 1 11 0 0,6 5 16 0 0,0 1 1 0 0,0 0-1 0 0,-1 0 0 0 0,2 5-16 0 0,6 8-19 0 0,-1 0 0 0 0,-2 1 0 0 0,0 1 0 0 0,-1 0-1 0 0,-2 0 1 0 0,0 1 0 0 0,-2 0 0 0 0,0 0 0 0 0,-2 1 0 0 0,0 6 19 0 0,0 36 106 0 0,-2-1 0 0 0,-6 45-106 0 0,3-103-40 0 0,-1 15-29 0 0,-1 0-1 0 0,-1 0 1 0 0,-1-1 0 0 0,-5 17 69 0 0,-6 13 52 0 0,11-35-41 0 0,-2 1 0 0 0,0-1 0 0 0,-1 0-1 0 0,0 0 1 0 0,-4 3-11 0 0,3-8-10 0 0,-6 12 77 0 0,-1-1 0 0 0,-14 17-67 0 0,24-34 7 0 0,-1-1-1 0 0,0 1 1 0 0,-1-1-1 0 0,0 0 0 0 0,0 0 1 0 0,0-1-1 0 0,-1 0 1 0 0,1-1-1 0 0,-1 1 0 0 0,-7 2-6 0 0,5-3-7 0 0,0 1 0 0 0,0-2-1 0 0,-1 1 1 0 0,1-1 0 0 0,-1-1-1 0 0,0 0 1 0 0,0-1 0 0 0,0 0-1 0 0,0 0 1 0 0,-2-1 7 0 0,-1-1-85 0 0,-1-1 0 0 0,1-1 0 0 0,0 0 1 0 0,0 0-1 0 0,0-2 0 0 0,-6-2 85 0 0,19 6-100 0 0,0 1-1 0 0,-1-1 1 0 0,1 1 0 0 0,0-1 0 0 0,0 0 0 0 0,0 0-1 0 0,0 0 1 0 0,0 0 0 0 0,0 0 0 0 0,0 0 0 0 0,0 0-1 0 0,0 0 1 0 0,0 0 0 0 0,1 0 0 0 0,-1-1 100 0 0,0 1-396 0 0,1 1 0 0 0,0-1 0 0 0,0 0 0 0 0,-1 0 0 0 0,1 0 0 0 0,0 1 0 0 0,0-1 0 0 0,0 0 0 0 0,0 0 0 0 0,0 0 0 0 0,0 1 0 0 0,0-1 0 0 0,1 0 0 0 0,-1 0 0 0 0,0 1 0 0 0,0-1 0 0 0,0 0 0 0 0,1 0 0 0 0,-1 0 396 0 0,11-13-8511 0 0</inkml:trace>
  <inkml:trace contextRef="#ctx0" brushRef="#br0" timeOffset="1765.219">2401 469 6912 0 0,'16'-33'2344'0'0,"-16"32"-535"0"0,0 1 88 0 0,0 0-99 0 0,0 0-502 0 0,0 0-221 0 0,0 0-40 0 0,-1 2-79 0 0,-3 5-566 0 0,0 1 0 0 0,1 0 0 0 0,0 0 0 0 0,0 0 0 0 0,0 5-390 0 0,-1-1 273 0 0,-15 56 270 0 0,2 0 1 0 0,3 1 0 0 0,4 1-1 0 0,1 17-543 0 0,8-76 107 0 0,1 1 0 0 0,0-1-1 0 0,0 0 1 0 0,2 1 0 0 0,-1-1-1 0 0,1 0 1 0 0,1 2-107 0 0,-1-8 74 0 0,-1 0 0 0 0,1-1 0 0 0,0 1 0 0 0,0 0 1 0 0,1-1-1 0 0,-1 1 0 0 0,1-1 0 0 0,0 0 0 0 0,0 0 0 0 0,0 0 0 0 0,1 0 0 0 0,-1-1 0 0 0,1 1 1 0 0,0-1-1 0 0,0 0 0 0 0,0 0 0 0 0,0 0-74 0 0,0-1 31 0 0,-3-2-20 0 0,0 1-1 0 0,0 0 1 0 0,1 0 0 0 0,-1 0 0 0 0,1-1 0 0 0,-1 1-1 0 0,0 0 1 0 0,1-1 0 0 0,-1 1 0 0 0,1-1-1 0 0,-1 0 1 0 0,1 0 0 0 0,-1 1 0 0 0,1-1-1 0 0,-1 0 1 0 0,1 0 0 0 0,0 0 0 0 0,-1-1-1 0 0,1 1 1 0 0,-1 0 0 0 0,1 0 0 0 0,-1-1-1 0 0,1 1 1 0 0,-1-1-11 0 0,10-4 68 0 0,-5 4-81 0 0,-1-1-1 0 0,0 0 0 0 0,1-1 1 0 0,-1 1-1 0 0,0-1 1 0 0,0 0-1 0 0,-1 0 0 0 0,1-1 1 0 0,-1 0-1 0 0,1 1 0 0 0,-1-1 1 0 0,0-1-1 0 0,0 1 1 0 0,0-2 13 0 0,7-15 376 0 0,0-1 0 0 0,-1 0 0 0 0,-2 0 1 0 0,0-1-1 0 0,2-16-376 0 0,-6 20 7 0 0,-1 0 0 0 0,-1-1 0 0 0,-1-3-7 0 0,2-24-4 0 0,-1 28 4 0 0,0-1 0 0 0,-2 1 0 0 0,-1 0 0 0 0,0-1 0 0 0,-1 1 0 0 0,-1 0 0 0 0,-3-9 0 0 0,2 12 0 0 0,2 6 0 0 0,-1 0 0 0 0,0 0 0 0 0,0 0 0 0 0,-1 0 0 0 0,-3-6 0 0 0,4 12 23 0 0,0-1-1 0 0,0 1 1 0 0,0 0 0 0 0,0 0-1 0 0,-1 0 1 0 0,1 0 0 0 0,-1 0-1 0 0,0 1 1 0 0,-4-3-23 0 0,5 4 15 0 0,-1 0-1 0 0,1 1 1 0 0,0-1-1 0 0,-1 1 1 0 0,1 0 0 0 0,-1 0-1 0 0,1 0 1 0 0,-1 1-1 0 0,0-1 1 0 0,1 1-1 0 0,-1 0 1 0 0,0 0 0 0 0,1 0-1 0 0,-2 0-14 0 0,-3 2-10 0 0,0-1 0 0 0,0 1 0 0 0,0 0 0 0 0,1 1 0 0 0,-1-1 0 0 0,0 2 0 0 0,1-1 0 0 0,0 1 0 0 0,0 0 0 0 0,-5 4 10 0 0,4-2-15 0 0,0 0 0 0 0,1 0 0 0 0,-1 1 0 0 0,2 0 0 0 0,-1 0 0 0 0,1 1 0 0 0,0 0 0 0 0,-3 6 15 0 0,4-6-13 0 0,1-1 0 0 0,0 1 0 0 0,-1 7 13 0 0,4-12-2 0 0,0 0 0 0 0,0 0 0 0 0,0 0 1 0 0,1 1-1 0 0,-1-1 0 0 0,1 0 0 0 0,0 1 0 0 0,0-1 0 0 0,0 0 0 0 0,1 1 0 0 0,0 2 2 0 0,1 3-6 0 0,0-1 0 0 0,1 1 0 0 0,1-1 0 0 0,-1 0 0 0 0,1 0 0 0 0,1 0 6 0 0,-3-5-2 0 0,-1 0 0 0 0,1 0 0 0 0,1-1 0 0 0,-1 1 0 0 0,0 0 0 0 0,0-1 0 0 0,1 0 0 0 0,0 0 0 0 0,-1 0 0 0 0,1 0 0 0 0,0 0 0 0 0,0 0 0 0 0,0-1 0 0 0,0 1 0 0 0,0-1 0 0 0,1 0 0 0 0,-1 0 0 0 0,1 0 2 0 0,4 0 0 0 0,1 0 0 0 0,0 0 0 0 0,0-1 0 0 0,0 0 0 0 0,0-1 0 0 0,0 1 0 0 0,0-2 0 0 0,-1 0 0 0 0,1 0 0 0 0,-1 0 0 0 0,1-1 0 0 0,4-2 0 0 0,14-8 0 0 0,-1-1 0 0 0,0 0 0 0 0,2-5 0 0 0,-8 7 0 0 0,-14 8 0 0 0,0 0 0 0 0,0 1 0 0 0,-1-1 0 0 0,1 0 0 0 0,-1 0 0 0 0,0 0 0 0 0,0-1 0 0 0,0 0 0 0 0,-1 0 0 0 0,3-3 0 0 0,-4 3 0 0 0,-2 3 0 0 0,0 0 0 0 0,0 0 0 0 0,0 0 0 0 0,1 0 0 0 0,-1 0 0 0 0,0 1 0 0 0,1-1 0 0 0,0 1 0 0 0,-1-1 0 0 0,1 1 0 0 0,0-1 0 0 0,0 1 0 0 0,1-1 0 0 0,34-19 0 0 0,19-7 0 0 0,-9 5 0 0 0,-23 11 28 0 0,-1 1-1 0 0,2 1 1 0 0,24-7-28 0 0,-45 16 8 0 0,1 0 1 0 0,0 1-1 0 0,0-1 1 0 0,-1 1-1 0 0,1 0 1 0 0,0 1-1 0 0,0-1 1 0 0,-1 1 0 0 0,1 0-1 0 0,1 0-8 0 0,-4 0-9 0 0,1-1 0 0 0,-1 1 0 0 0,0 0 0 0 0,1 0-1 0 0,-1 0 1 0 0,0 0 0 0 0,0 1 0 0 0,0-1 0 0 0,0 1 0 0 0,0-1 0 0 0,0 1 0 0 0,0-1 0 0 0,0 1-1 0 0,-1 0 1 0 0,1 0 0 0 0,-1 0 0 0 0,1 0 0 0 0,-1 0 0 0 0,1 2 9 0 0,2 6-8 0 0,0-2 7 0 0,-1 0 1 0 0,0 0-1 0 0,-1 0 0 0 0,1 2 1 0 0,1 21 0 0 0,-4-31 1 0 0,0 1 0 0 0,0-1 0 0 0,0 0-1 0 0,0 1 1 0 0,0-1 0 0 0,0 0 0 0 0,0 1-1 0 0,0-1 1 0 0,0 0 0 0 0,-1 1 0 0 0,1-1 0 0 0,0 0-1 0 0,0 1 1 0 0,0-1 0 0 0,0 0 0 0 0,0 1-1 0 0,-1-1 1 0 0,1 0 0 0 0,0 0 0 0 0,0 1 0 0 0,0-1-1 0 0,-1 0 1 0 0,1 0 0 0 0,0 1 0 0 0,0-1-1 0 0,-1 0 1 0 0,1 0 0 0 0,0 0 0 0 0,-1 1 0 0 0,1-1-1 0 0,0 0 1 0 0,-1 0 0 0 0,1 0 0 0 0,0 0 0 0 0,-1 0-1 0 0,1 0 1 0 0,0 0 0 0 0,-1 0 0 0 0,1 0-1 0 0,0 0 1 0 0,-1 0-1 0 0,-8-2 32 0 0,2-4-8 0 0,-4-3 16 0 0,-51-18 8 0 0,58 26-55 0 0,-1-1-1 0 0,1 1 0 0 0,0 1 1 0 0,-1-1-1 0 0,1 1 1 0 0,0-1-1 0 0,-1 1 1 0 0,1 0-1 0 0,-1 1 0 0 0,1-1 1 0 0,0 1-1 0 0,-1 0 1 0 0,1 0-1 0 0,0 0 0 0 0,0 1 1 0 0,0-1-1 0 0,0 1 1 0 0,0 0-1 0 0,-2 1 8 0 0,1 0-3 0 0,0 1-1 0 0,0-1 1 0 0,1 1 0 0 0,-1 0-1 0 0,1 0 1 0 0,0 0-1 0 0,0 1 1 0 0,1 0 0 0 0,-1 0 3 0 0,-7 11-20 0 0,1 1 0 0 0,0 2 20 0 0,4-7-2 0 0,1-2-2 0 0,1 0-1 0 0,0 0 1 0 0,0 1-1 0 0,2 0 1 0 0,-1 0-1 0 0,1-1 1 0 0,1 1-1 0 0,-1 1 5 0 0,1 10-12 0 0,1 0 0 0 0,0 1 0 0 0,3 12 12 0 0,-1-21 5 0 0,1 1 1 0 0,0-1-1 0 0,0 0 0 0 0,3 3-5 0 0,-4-11 4 0 0,0 0 0 0 0,1 0 0 0 0,-1 0 0 0 0,1-1 0 0 0,1 1 0 0 0,-1-1-1 0 0,1 0 1 0 0,0 0 0 0 0,0 0 0 0 0,4 2-4 0 0,-6-4 1 0 0,1-1 0 0 0,0 0 0 0 0,0-1 0 0 0,0 1 0 0 0,0 0-1 0 0,0-1 1 0 0,0 0 0 0 0,1 0 0 0 0,-1 1 0 0 0,0-2 0 0 0,1 1 0 0 0,-1 0-1 0 0,0-1 1 0 0,2 0-1 0 0,5 0 3 0 0,0 0-1 0 0,-1-1 0 0 0,1 0 0 0 0,2-1-2 0 0,-10 1 2 0 0,4 0 5 0 0,0-1 1 0 0,0 0 0 0 0,-1 0-1 0 0,1 0 1 0 0,-1-1 0 0 0,0 0-1 0 0,2-1-7 0 0,13-6 0 0 0,-9 3 8 0 0,1 0 0 0 0,-1-1 0 0 0,-1 0 0 0 0,1-1 0 0 0,-1 0 1 0 0,-1-1-1 0 0,0 0 0 0 0,0 0 0 0 0,0-2-8 0 0,14-15-11 0 0,-4 3 53 0 0,0-1 1 0 0,11-23-43 0 0,-7 12 97 0 0,22-41-82 0 0,-9 14-18 0 0,-28 54-3 0 0,-8 8 6 0 0,0 1 0 0 0,0 0-1 0 0,1 0 1 0 0,-1 0-1 0 0,0 0 1 0 0,0 0-1 0 0,0 0 1 0 0,0 0-1 0 0,0 0 1 0 0,1 0-1 0 0,-1 0 1 0 0,0 0-1 0 0,0 0 1 0 0,0 0-1 0 0,0 0 1 0 0,1 0-1 0 0,-1 1 1 0 0,0-1-1 0 0,0 0 1 0 0,0 0-1 0 0,0 0 1 0 0,0 0 0 0 0,0 0-1 0 0,1 0 1 0 0,-1 0-1 0 0,0 0 1 0 0,0 0-1 0 0,0 0 1 0 0,0 1-1 0 0,0-1 1 0 0,0 0-1 0 0,0 0 1 0 0,0 0-1 0 0,0 0 1 0 0,1 0 0 0 0,1 10-65 0 0,2 27-101 0 0,-2 10 166 0 0,1 12-6 0 0,-1-3-49 0 0,-3-45 56 0 0,0 0-1 0 0,2 0 0 0 0,-1 0 0 0 0,1 0 0 0 0,1 0 1 0 0,0 0-1 0 0,1 0 0 0 0,0 0 0 0 0,4 8 0 0 0,-3-11 0 0 0,0 0 0 0 0,0 0 0 0 0,1-1 0 0 0,0 1 0 0 0,5 3 0 0 0,-8-8 0 0 0,1-1 0 0 0,-1 0 0 0 0,1 1 0 0 0,0-1 0 0 0,0 0 0 0 0,0 0 0 0 0,0-1 0 0 0,0 1 0 0 0,0-1 0 0 0,0 0 0 0 0,1 1 0 0 0,-1-1 0 0 0,1-1 0 0 0,-1 1 0 0 0,3 0 0 0 0,0 0 11 0 0,0-1 0 0 0,0 0-1 0 0,0 0 1 0 0,-1 0 0 0 0,1-1 0 0 0,0 0 0 0 0,0 0-1 0 0,-1 0 1 0 0,1-1 0 0 0,-1 0 0 0 0,1 0-1 0 0,-1 0 1 0 0,0-1 0 0 0,1 1 0 0 0,-1-1 0 0 0,-1-1-1 0 0,1 1 1 0 0,0-1 0 0 0,-1 0 0 0 0,0 0-1 0 0,0 0 1 0 0,0 0 0 0 0,0-1 0 0 0,0 0-11 0 0,14-20-49 0 0,0-1 0 0 0,-1 0 1 0 0,-2-1-1 0 0,12-29 49 0 0,-20 39 27 0 0,2 1-1 0 0,9-15-26 0 0,-11 20 28 0 0,0-1 0 0 0,-1 0 0 0 0,0 0 0 0 0,0 0 1 0 0,2-12-29 0 0,-6 22 14 0 0,0 5-25 0 0,2 13-56 0 0,2 21-55 0 0,-6-6 122 0 0,-1 0-3 0 0,2 0 1 0 0,1 0-1 0 0,5 29 3 0 0,-5-53 1 0 0,-1 1 0 0 0,1 0-1 0 0,0-1 1 0 0,1 0 0 0 0,0 1 0 0 0,0-1 0 0 0,0 0-1 0 0,1 0 1 0 0,0-1 0 0 0,1 1 0 0 0,-1-1-1 0 0,1 0 1 0 0,0 0 0 0 0,2 1-1 0 0,-5-6 0 0 0,0 0 1 0 0,-1 1-1 0 0,1-1 1 0 0,0 0-1 0 0,0-1 1 0 0,0 1-1 0 0,0 0 1 0 0,0-1-1 0 0,0 1 1 0 0,0-1-1 0 0,0 1 1 0 0,0-1-1 0 0,0 0 1 0 0,0 0-1 0 0,0 0 1 0 0,0 0-1 0 0,1 0 1 0 0,-1 0-1 0 0,0-1 1 0 0,0 1-1 0 0,1-1 0 0 0,3-1 38 0 0,1 0 0 0 0,-1 0 0 0 0,-1-1-1 0 0,1 0 1 0 0,0 0 0 0 0,1-1-38 0 0,1-1 13 0 0,0 0 1 0 0,-1 0-1 0 0,0-1 0 0 0,0 0 1 0 0,0-1-1 0 0,0 0 0 0 0,-1 0 1 0 0,3-5-14 0 0,34-45 28 0 0,32-33-28 0 0,3-7-190 0 0,-75 93 185 0 0,0 0 0 0 0,0 1 0 0 0,0 0 0 0 0,0 0 0 0 0,1 0 0 0 0,-1 0 0 0 0,1 0 0 0 0,0 1 0 0 0,0-1 0 0 0,0 1 0 0 0,0 0 0 0 0,0 0 0 0 0,1 1 5 0 0,-4 1-5 0 0,0 0 0 0 0,0 1-1 0 0,0-1 1 0 0,-1 1 0 0 0,1-1-1 0 0,0 1 1 0 0,0-1 0 0 0,0 1-1 0 0,-1 0 1 0 0,1-1 0 0 0,0 1-1 0 0,-1 0 1 0 0,1 0 0 0 0,-1-1 0 0 0,1 1-1 0 0,-1 0 1 0 0,1 0 0 0 0,-1 0-1 0 0,1 0 1 0 0,-1 0 0 0 0,0-1-1 0 0,1 2 6 0 0,0 0-3 0 0,2 7 3 0 0,1-1 0 0 0,-1 0 0 0 0,-1 1 0 0 0,1-1 0 0 0,-2 1 0 0 0,1 0 0 0 0,-1 0 0 0 0,0 5 0 0 0,3 17 0 0 0,-4-23 0 0 0,1 0 0 0 0,-1 1 0 0 0,0-1 0 0 0,-1 3 0 0 0,-1 23 0 0 0,5 85 80 0 0,-4-116-83 0 0,0 2 7 0 0,8 11-78 0 0,-3-10 70 0 0,-3-4 61 0 0,2-3-26 0 0,1 1 0 0 0,-1 0-1 0 0,1-1 1 0 0,-1 1 0 0 0,0-1 0 0 0,1 0 0 0 0,-1 0-1 0 0,0-1 1 0 0,0 1 0 0 0,0-1 0 0 0,0 1-1 0 0,0-1 1 0 0,0 0 0 0 0,0 0 0 0 0,0 0 0 0 0,-1-1-1 0 0,1 1 1 0 0,-1-1 0 0 0,1 1-31 0 0,5-9 49 0 0,-1 1 0 0 0,0-1 0 0 0,0 0 0 0 0,2-7-49 0 0,6-10 91 0 0,27-48-9 0 0,-19 34 283 0 0,1 1 0 0 0,18-21-365 0 0,-34 51 110 0 0,-5 9-126 0 0,-1-1 0 0 0,1 0 0 0 0,-1 0 0 0 0,0 0 0 0 0,0 0 0 0 0,0 0 0 0 0,0 0 1 0 0,-1-1-1 0 0,1 1 0 0 0,-1-1 0 0 0,0 1 0 0 0,0-1 0 0 0,1-2 16 0 0,-3 1-88 0 0,1 4 82 0 0,-1 1-1 0 0,1-1 0 0 0,0 1 1 0 0,0 0-1 0 0,0-1 1 0 0,0 1-1 0 0,0-1 1 0 0,0 1-1 0 0,0 0 0 0 0,0-1 1 0 0,0 1-1 0 0,0-1 1 0 0,0 1-1 0 0,0 0 0 0 0,0-1 1 0 0,0 1-1 0 0,0-1 1 0 0,0 1-1 0 0,0-1 1 0 0,0 1-1 0 0,1 0 0 0 0,-1-1 1 0 0,0 1-1 0 0,0 0 1 0 0,0-1-1 0 0,1 1 1 0 0,-1 0-1 0 0,0-1 0 0 0,1 1 1 0 0,-1 0-1 0 0,0 0 1 0 0,1-1-1 0 0,-1 1 1 0 0,0 0-1 0 0,1 0 0 0 0,-1-1 1 0 0,0 1-1 0 0,1 0 1 0 0,-1 0-1 0 0,1 0 7 0 0,1-1 7 0 0,0 0 0 0 0,0 0 0 0 0,0 0 0 0 0,0 1 0 0 0,1-1 1 0 0,-1 1-1 0 0,0 0 0 0 0,0 0 0 0 0,1-1 0 0 0,-1 1 0 0 0,0 1 0 0 0,0-1 0 0 0,1 0 0 0 0,-1 1 0 0 0,0-1 0 0 0,0 1 0 0 0,0-1 0 0 0,1 1 1 0 0,-1 0-1 0 0,0 0 0 0 0,0 0 0 0 0,0 0 0 0 0,0 0 0 0 0,-1 1 0 0 0,1-1 0 0 0,0 1 0 0 0,0-1 0 0 0,-1 1 0 0 0,1-1 0 0 0,-1 1 0 0 0,1 0 0 0 0,-1 0 1 0 0,0 0-1 0 0,0 0 0 0 0,0 0 0 0 0,1 1-7 0 0,1 10-203 0 0,0 1 1 0 0,-1-1-1 0 0,-1 1 1 0 0,0-1-1 0 0,-1 1 1 0 0,0-1-1 0 0,-1 5 203 0 0,0 16-101 0 0,0-18 101 0 0,0-1 0 0 0,-4 13 0 0 0,3-13 0 0 0,0 1 0 0 0,0 11 0 0 0,-3 47 841 0 0,5-74-828 0 0,0 1-1 0 0,0-1 0 0 0,0 0 0 0 0,0 0 0 0 0,0 1 0 0 0,0-1 0 0 0,0 0 0 0 0,0 1 0 0 0,0-1 0 0 0,0 0 0 0 0,0 0 0 0 0,0 1 0 0 0,0-1 0 0 0,0 0 0 0 0,1 0 0 0 0,-1 1 0 0 0,0-1 1 0 0,0 0-1 0 0,0 0 0 0 0,0 1 0 0 0,1-1 0 0 0,-1 0 0 0 0,0 0 0 0 0,0 1 0 0 0,0-1 0 0 0,1 0 0 0 0,-1 0 0 0 0,0 0 0 0 0,0 0 0 0 0,1 1 0 0 0,-1-1 0 0 0,0 0 0 0 0,0 0 0 0 0,1 0 1 0 0,-1 0-1 0 0,0 0 0 0 0,0 0 0 0 0,1 0 0 0 0,-1 0 0 0 0,0 0 0 0 0,1 0 0 0 0,-1 0 0 0 0,0 0 0 0 0,1 0 0 0 0,-1 0 0 0 0,0 0 0 0 0,0 0 0 0 0,1 0 0 0 0,-1 0 0 0 0,0 0-12 0 0,15-7 444 0 0,-9 2-437 0 0,0 1 0 0 0,0-1 0 0 0,0 0 0 0 0,0-1 0 0 0,-1 1 0 0 0,0-1 0 0 0,4-5-7 0 0,5-11-5 0 0,9-17 5 0 0,-4 7-4 0 0,-7 12 4 0 0,-4 6 0 0 0,0 1 0 0 0,1 0 0 0 0,5-5 0 0 0,11-11 189 0 0,3 1-1 0 0,21-17-188 0 0,-46 42-12 0 0,-1 1 0 0 0,1 0 0 0 0,0 0 0 0 0,0 1 0 0 0,0-1-1 0 0,1 1 1 0 0,-1-1 0 0 0,0 1 0 0 0,0 0 0 0 0,1 0 0 0 0,-1 0 0 0 0,1 1-1 0 0,-1-1 1 0 0,1 1 0 0 0,-1 0 0 0 0,1 0 0 0 0,-1 0 0 0 0,1 0-1 0 0,-1 1 1 0 0,0 0 0 0 0,1-1 12 0 0,0 2-2 0 0,0-1-1 0 0,0 1 0 0 0,0 0 1 0 0,0 0-1 0 0,0 0 0 0 0,-1 0 1 0 0,1 1-1 0 0,-1-1 0 0 0,1 1 1 0 0,-1 0-1 0 0,0 0 1 0 0,0 0-1 0 0,0 0 0 0 0,-1 1 1 0 0,1-1-1 0 0,1 4 3 0 0,0 0 0 0 0,0 0 0 0 0,0 0 0 0 0,0 0 0 0 0,-1 1 0 0 0,0-1 0 0 0,0 1 0 0 0,-1 0 0 0 0,0 0 0 0 0,-1 0 0 0 0,1 2 0 0 0,5 60 0 0 0,-5-46 0 0 0,0-1 0 0 0,1 0 0 0 0,2 5 0 0 0,2 11 11 0 0,-6-35 3 0 0,8 21 71 0 0,-8-21-67 0 0,1-2-127 0 0,-1-1-1 0 0,0 0 1 0 0,1 1 0 0 0,-1-1-1 0 0,0 0 1 0 0,1 0-1 0 0,0 0 1 0 0,-1 0 0 0 0,1 0-1 0 0,0 0 1 0 0,-1-1-1 0 0,1 1 1 0 0,0 0 0 0 0,0-1-1 0 0,-1 0 1 0 0,1 1-1 0 0,0-1 1 0 0,0 0 0 0 0,0 0-1 0 0,0 0 1 0 0,0 0-1 0 0,1 0 110 0 0,6-2-2058 0 0,1-3-4489 0 0,2-2-1576 0 0</inkml:trace>
  <inkml:trace contextRef="#ctx0" brushRef="#br0" timeOffset="2827.376">5366 606 10512 0 0,'0'0'480'0'0,"0"0"-11"0"0,0 2-301 0 0,0 2 68 0 0,-1-1 0 0 0,0 1 1 0 0,0-1-1 0 0,0 1 0 0 0,0-1 0 0 0,-2 1-236 0 0,2-2 254 0 0,1 0 655 0 0,0-2-45 0 0,0 0-228 0 0,2 8 355 0 0,-1-7-952 0 0,-1 0 1 0 0,0 0 0 0 0,0 0-1 0 0,1-1 1 0 0,-1 1-1 0 0,0 0 1 0 0,1-1 0 0 0,-1 1-1 0 0,0 0 1 0 0,1-1 0 0 0,-1 1-1 0 0,1 0 1 0 0,-1-1 0 0 0,1 1-1 0 0,0 0-39 0 0,1 1 180 0 0,0 0 0 0 0,0 0 1 0 0,0-1-1 0 0,0 1 0 0 0,0 0 0 0 0,0-1 0 0 0,1 1 0 0 0,-1-1 0 0 0,1 0 1 0 0,-1 0-1 0 0,1 0 0 0 0,-1 0 0 0 0,1 0 0 0 0,-1 0 0 0 0,1-1 1 0 0,0 0-1 0 0,1 1-180 0 0,8 0 236 0 0,-6 0-41 0 0,0 0 0 0 0,0-1 0 0 0,-1 0 0 0 0,1 0 0 0 0,0 0 0 0 0,0-1 0 0 0,2 0-195 0 0,42-9 1530 0 0,-38 8-1296 0 0,0 1 1 0 0,-1-2-1 0 0,0 0 0 0 0,1 0 1 0 0,-1-1-1 0 0,9-5-234 0 0,1-8 329 0 0,-4 3-145 0 0,-12 10-151 0 0,0-1 0 0 0,-1 0 0 0 0,1 0 0 0 0,-1 0 0 0 0,0 0 0 0 0,0-1 0 0 0,0 1 0 0 0,-1-1 0 0 0,0 0-1 0 0,0 0 1 0 0,0 0 0 0 0,-1-1 0 0 0,1-4-33 0 0,-2 3 167 0 0,1 0-1 0 0,-2 0 1 0 0,1 0 0 0 0,-1-1-1 0 0,-1-1-166 0 0,1-9 290 0 0,-1 17-260 0 0,1 0 0 0 0,0 0 0 0 0,-1-1 0 0 0,1 1 0 0 0,-1 0 1 0 0,0 0-1 0 0,0 0 0 0 0,1 0 0 0 0,-1 1 0 0 0,-1-1 0 0 0,1 0 0 0 0,-1-1-30 0 0,-8-16 237 0 0,9 16-239 0 0,0 0-1 0 0,0 1 1 0 0,-1-1-1 0 0,1 1 1 0 0,-1 0-1 0 0,0-1 0 0 0,1 1 1 0 0,-1 0-1 0 0,0 0 1 0 0,0 0-1 0 0,-1 0 1 0 0,1 0-1 0 0,0 1 0 0 0,-1-1 1 0 0,1 1-1 0 0,-1-1 1 0 0,1 1-1 0 0,-1 0 0 0 0,0 0 1 0 0,1 0-1 0 0,-1 0 1 0 0,0 1-1 0 0,-1-1 3 0 0,-2 0-53 0 0,1 0-1 0 0,0 0 1 0 0,0 1-1 0 0,-1 0 1 0 0,1 0-1 0 0,0 1 1 0 0,-1-1-1 0 0,1 1 1 0 0,0 0-1 0 0,0 0 1 0 0,0 1-1 0 0,-4 1 54 0 0,2 0-20 0 0,0 0 0 0 0,0 1-1 0 0,0 0 1 0 0,1 0 0 0 0,-1 1-1 0 0,1 0 1 0 0,0 0 0 0 0,-1 2 20 0 0,-10 11-29 0 0,6-7 3 0 0,0 1 0 0 0,1 0-1 0 0,1 1 1 0 0,0 0 0 0 0,-7 13 26 0 0,-6 15-81 0 0,6-13-214 0 0,2 0 1 0 0,-5 18 294 0 0,18-45-7 0 0,-12 37-229 0 0,-4 19 236 0 0,14-45 28 0 0,0 0-1 0 0,1 1 1 0 0,1-1 0 0 0,0 0-1 0 0,1 0 1 0 0,1 13-28 0 0,0-13 106 0 0,0-4-19 0 0,0 1 0 0 0,0-1 1 0 0,1 1-1 0 0,0-1 1 0 0,1 1-88 0 0,-2-6 11 0 0,0 0 1 0 0,1 0 0 0 0,0 0-1 0 0,-1 0 1 0 0,1 0 0 0 0,0 0 0 0 0,1-1-1 0 0,-1 1 1 0 0,0-1 0 0 0,1 1-1 0 0,-1-1 1 0 0,1 0 0 0 0,0 0 0 0 0,2 1-12 0 0,-1 0 12 0 0,1-1 1 0 0,0 1-1 0 0,0-1 1 0 0,0 0 0 0 0,1 0-1 0 0,-1-1 1 0 0,0 1-1 0 0,1-1 1 0 0,-1-1 0 0 0,1 1-1 0 0,-1-1 1 0 0,6 0-13 0 0,20-5 94 0 0,-10-2 7 0 0,4-3-71 0 0,7-4 167 0 0,0-1 0 0 0,3-3-197 0 0,4-6 40 0 0,0-1 0 0 0,-2-2 0 0 0,10-10-40 0 0,111-100 179 0 0,-153 133-192 0 0,-1 0 1 0 0,1 0 0 0 0,0 1-1 0 0,0-1 1 0 0,0 1 0 0 0,0 0-1 0 0,0 1 1 0 0,6-3 12 0 0,-10 5 4 0 0,-1 0 1 0 0,1 0-1 0 0,0 0 0 0 0,0 0 0 0 0,0-1 0 0 0,0 2 1 0 0,0-1-1 0 0,0 0 0 0 0,0 0 0 0 0,0 0 0 0 0,0 0 1 0 0,0 1-1 0 0,0-1 0 0 0,0 0 0 0 0,0 1 1 0 0,0-1-1 0 0,0 1 0 0 0,0-1 0 0 0,-1 1 0 0 0,1-1 1 0 0,0 1-1 0 0,0-1 0 0 0,-1 1 0 0 0,1 0 0 0 0,0 0 1 0 0,-1-1-1 0 0,1 1 0 0 0,-1 0 0 0 0,1 0 0 0 0,-1 0 1 0 0,1 0-1 0 0,-1 0-4 0 0,3 4 2 0 0,-1 0 0 0 0,0 1 0 0 0,0-1 0 0 0,-1 1 0 0 0,1 0-2 0 0,-1-1-1 0 0,1 9-22 0 0,0 0 0 0 0,-1 0 0 0 0,0 0-1 0 0,-1 0 1 0 0,-1 0 0 0 0,0 0 0 0 0,-1 1 23 0 0,1-1-6 0 0,-2 17 5 0 0,1-2 7 0 0,-2 1 0 0 0,-6 25-6 0 0,-11 32 128 0 0,21-87-127 0 0,0 0 1 0 0,0 1 0 0 0,1-1-1 0 0,-1 0 1 0 0,0 0 0 0 0,0 1-1 0 0,0-1 1 0 0,0 0-1 0 0,0 0 1 0 0,0 1 0 0 0,0-1-1 0 0,1 0 1 0 0,-1 0-1 0 0,0 1 1 0 0,0-1 0 0 0,0 0-1 0 0,0 0 1 0 0,1 0 0 0 0,-1 0-1 0 0,0 1 1 0 0,0-1-1 0 0,0 0 1 0 0,1 0 0 0 0,-1 0-1 0 0,0 0 1 0 0,0 0 0 0 0,1 0-1 0 0,-1 0 1 0 0,0 1-1 0 0,0-1 1 0 0,1 0 0 0 0,-1 0-1 0 0,0 0 1 0 0,1 0-1 0 0,-1 0-1 0 0,9 1 12 0 0,-7-2 9 0 0,0 1 0 0 0,0 0 0 0 0,1-1 0 0 0,-1 1 0 0 0,0-1 0 0 0,0 0 0 0 0,0 0 0 0 0,1 0 0 0 0,-1 0 0 0 0,0 0 0 0 0,0 0 0 0 0,0 0 0 0 0,0-1-21 0 0,25-23 166 0 0,-13 11-100 0 0,-1 4-16 0 0,-1-1 0 0 0,-1-1-1 0 0,0 0 1 0 0,-1-1 0 0 0,0 0 0 0 0,6-10-50 0 0,0-3 261 0 0,1 2 0 0 0,1 0 0 0 0,1 1-1 0 0,12-10-260 0 0,16-12-21 0 0,30-21 21 0 0,-67 58-88 0 0,-6 4-7 0 0,1 0-1 0 0,0 0 1 0 0,0 0 0 0 0,0 1-1 0 0,1-1 1 0 0,-1 1 0 0 0,1 1-1 0 0,0-1 1 0 0,5-1 95 0 0,-10 4-32 0 0,0-1 0 0 0,1 1 1 0 0,-1 0-1 0 0,0 0 0 0 0,0 0 1 0 0,0 0-1 0 0,1 0 0 0 0,-1 0 1 0 0,0 1-1 0 0,0-1 0 0 0,0 0 1 0 0,1 1-1 0 0,-1-1 0 0 0,0 0 1 0 0,0 1-1 0 0,0-1 0 0 0,0 1 1 0 0,0 0-1 0 0,0-1 0 0 0,0 1 1 0 0,1 0 31 0 0,0 1-20 0 0,-1 1 1 0 0,1-1-1 0 0,0 0 1 0 0,-1 0-1 0 0,1 1 1 0 0,-1-1-1 0 0,0 0 0 0 0,1 1 1 0 0,-1 2 19 0 0,2 5 10 0 0,0 0 0 0 0,-1 1 0 0 0,0-1-1 0 0,0 6-9 0 0,4 36 130 0 0,10 40-130 0 0,-14-86 32 0 0,-1-1-1 0 0,1 0 1 0 0,1 0 0 0 0,-1 0-1 0 0,0 0 1 0 0,1-1 0 0 0,0 1-1 0 0,0-1 1 0 0,1 1 0 0 0,0-1-32 0 0,-2-1 14 0 0,1 0 1 0 0,-1-1-1 0 0,1 0 1 0 0,0 1-1 0 0,-1-1 1 0 0,1 0-1 0 0,0 0 1 0 0,0-1-1 0 0,0 1 1 0 0,1-1-1 0 0,-1 0 1 0 0,0 1-1 0 0,1-1 1 0 0,-1-1-1 0 0,4 2-14 0 0,1-2 9 0 0,0 0 0 0 0,0 0 0 0 0,0-1 0 0 0,0 0 0 0 0,0 0 0 0 0,0-1 0 0 0,0 0 0 0 0,0 0 0 0 0,1-1-9 0 0,14-7 34 0 0,-1 0 1 0 0,8-6-35 0 0,-24 13 0 0 0,6-5 45 0 0,1 0 0 0 0,-1-1 1 0 0,0 0-1 0 0,-1-1 0 0 0,0-1 0 0 0,-1 1 0 0 0,0-2 1 0 0,-1 1-1 0 0,7-11-45 0 0,11-22 329 0 0,-1 0 1 0 0,1-9-330 0 0,-26 51 3 0 0,11-21-90 0 0,-1 1 0 0 0,-1-2 0 0 0,-1 1 0 0 0,1-10 87 0 0,23-116 0 0 0,-29 120 77 0 0,-1 1 0 0 0,-1 0 0 0 0,-1-1 0 0 0,-2-8-77 0 0,0 4 77 0 0,0 19-71 0 0,1-1 1 0 0,-2 1-1 0 0,0-2-6 0 0,-3-39 0 0 0,5 54 0 0 0,0 1 0 0 0,0-1 0 0 0,0 1 0 0 0,0-1 0 0 0,0 1 0 0 0,0-1 0 0 0,-1 0 0 0 0,1 1 0 0 0,0-1 0 0 0,0 1 0 0 0,0-1 0 0 0,0 1 0 0 0,-1-1 0 0 0,1 1 0 0 0,0-1 0 0 0,-1 1 0 0 0,1-1 0 0 0,0 1 0 0 0,-1-1 0 0 0,1 1 0 0 0,0-1 0 0 0,-1 1 0 0 0,1 0 0 0 0,-1-1 0 0 0,1 1 0 0 0,-1 0 0 0 0,1-1 0 0 0,-1 1 0 0 0,1 0 0 0 0,-1 0 0 0 0,1-1 0 0 0,-1 1 0 0 0,1 0 0 0 0,-1 0 0 0 0,1 0 0 0 0,-1 0 0 0 0,0 0 0 0 0,1 0 0 0 0,-1 0 0 0 0,1 0 0 0 0,-1 0 0 0 0,0 0 0 0 0,1 0 0 0 0,-1 0 0 0 0,1 0 0 0 0,-1 0 0 0 0,1 1 0 0 0,-1-1 0 0 0,1 0 0 0 0,-1 0 0 0 0,1 1 0 0 0,-1-1 0 0 0,1 0 0 0 0,-1 1 0 0 0,1-1 0 0 0,-1 0 0 0 0,1 1 0 0 0,0-1 0 0 0,-1 1 0 0 0,1-1 0 0 0,-1 1 0 0 0,1-1 0 0 0,0 1 0 0 0,-1-1 0 0 0,-13 23 0 0 0,-12 21 0 0 0,11-16-20 0 0,5-9-46 0 0,1 0-1 0 0,1 1 0 0 0,0 0 1 0 0,-2 13 66 0 0,-16 81-19 0 0,25-112 20 0 0,-3 26-1 0 0,0 1 0 0 0,2-1 0 0 0,1 0 0 0 0,2 0 0 0 0,0 1 0 0 0,2-1 0 0 0,1 0 0 0 0,1 0 0 0 0,2-1 0 0 0,0 1 0 0 0,8 13 0 0 0,-11-30 8 0 0,1 0 0 0 0,0 0-1 0 0,1 0 1 0 0,0-1 0 0 0,1 0-1 0 0,0 0 1 0 0,1-1 0 0 0,0 0-1 0 0,5 5-7 0 0,-7-9 6 0 0,0 0 0 0 0,0 0-1 0 0,0 0 1 0 0,1-1 0 0 0,0 0-1 0 0,0 0 1 0 0,0-1-1 0 0,0 0 1 0 0,1 0 0 0 0,-1 0-1 0 0,1-1 1 0 0,0 0-1 0 0,0-1 1 0 0,4 1-6 0 0,-4-2-13 0 0,0 0 1 0 0,1 0-1 0 0,-1 0 0 0 0,0-1 0 0 0,0 0 0 0 0,0-1 1 0 0,0 0-1 0 0,-1 0 0 0 0,8-3 13 0 0,-9 2-191 0 0,-1 1-1 0 0,1-1 1 0 0,-1-1 0 0 0,0 1 0 0 0,0-1 0 0 0,0 0-1 0 0,-1 0 1 0 0,1 0 0 0 0,-1 0 0 0 0,0-1-1 0 0,0 0 1 0 0,-1 0 0 0 0,2-2 191 0 0,8-16-1864 0 0,1-4-411 0 0</inkml:trace>
  <inkml:trace contextRef="#ctx0" brushRef="#br0" timeOffset="3186.971">7090 219 1840 0 0,'-20'-3'108'0'0,"20"3"-107"0"0,0 0 1 0 0,0 0-1 0 0,-1 0 0 0 0,1 0 0 0 0,0 0 1 0 0,0 0-1 0 0,-1 0 0 0 0,1 0 1 0 0,0 0-1 0 0,0 0 0 0 0,-1 0 1 0 0,1 0-1 0 0,0 0 0 0 0,0 0 1 0 0,-1 0-1 0 0,1 0 0 0 0,0 0 0 0 0,0 1 1 0 0,-1-1-1 0 0,1 0 0 0 0,0 0 1 0 0,0 0-1 0 0,0 0 0 0 0,-1 0 1 0 0,1 1-1 0 0,0-1 0 0 0,0 0 1 0 0,0 0-1 0 0,-1 0 0 0 0,1 1 0 0 0,0-1 1 0 0,0 0-1 0 0,0 0 0 0 0,0 1 1 0 0,0-1-1 0 0,0 0 0 0 0,0 0 1 0 0,0 1-1 0 0,-1-1 0 0 0,1 0 1 0 0,0 0-1 0 0,0 1 0 0 0,0-1 0 0 0,0 0 1 0 0,0 0-1 0 0,0 1 0 0 0,0-1 1 0 0,1 0-1 0 0,-1 1 0 0 0,0-1 1 0 0,0 0-1 0 0,0 0-1 0 0,1 2 225 0 0,-1 0 0 0 0,1-1 0 0 0,0 1 0 0 0,0-1 1 0 0,0 1-1 0 0,0-1 0 0 0,0 0 0 0 0,0 0 0 0 0,2 2-225 0 0,0-1 1296 0 0,0 1 1 0 0,0-1-1 0 0,1 0 0 0 0,-1 0 0 0 0,1 0 0 0 0,3 1-1296 0 0,24 7 7971 0 0,-12-5-5600 0 0,12 1 935 0 0,33 2-3306 0 0,2-4 395 0 0,9-3-395 0 0,54 3-239 0 0,-30 0-1471 0 0,-80-4-6843 0 0</inkml:trace>
  <inkml:trace contextRef="#ctx0" brushRef="#br0" timeOffset="4092.705">0 1007 11976 0 0,'0'0'266'0'0,"0"0"44"0"0,0 0 15 0 0,0 0-26 0 0,0 0-146 0 0,0 0 124 0 0,0 0 71 0 0,0 0 18 0 0,3 1-28 0 0,257 74 2635 0 0,-125-38-1130 0 0,-10-7-1838 0 0,-32-9-214 0 0,111 30 363 0 0,269 68 1132 0 0,41 11-1117 0 0,-19-16 263 0 0,-6-2-290 0 0,-19-2-196 0 0,14 10 192 0 0,-201-50 603 0 0,243 56 484 0 0,-55-17-1209 0 0,-23-7-16 0 0,92 19 1440 0 0,62 14-832 0 0,-133-19-608 0 0,-122-29 0 0 0,-187-42 0 0 0,-30-8 0 0 0,-103-27 12 0 0,-19-6-66 0 0,1-1 0 0 0,-1 1-1 0 0,1-2 1 0 0,3 2 54 0 0,-9-4-1072 0 0,-8 3-395 0 0,-16 11-79 0 0,-2-7-20 0 0</inkml:trace>
  <inkml:trace contextRef="#ctx0" brushRef="#br0" timeOffset="4764.427">633 2594 13536 0 0,'0'0'620'0'0,"0"0"-16"0"0,0 0-335 0 0,0 0 27 0 0,0 0 51 0 0,2 0 6 0 0,12-1 99 0 0,-1-1-1 0 0,1-1 1 0 0,-1 0 0 0 0,1-1 0 0 0,4-2-452 0 0,35-9 939 0 0,236-57 1623 0 0,-155 36-1357 0 0,99-12-1205 0 0,-155 36 221 0 0,210-27-257 0 0,-185 31 314 0 0,-58 7-4798 0 0,-45 1 2858 0 0</inkml:trace>
  <inkml:trace contextRef="#ctx0" brushRef="#br0" timeOffset="5108.111">1484 2485 13416 0 0,'0'0'298'0'0,"0"0"46"0"0,0 0 24 0 0,0 0-37 0 0,0 2-214 0 0,0 1-15 0 0,0 0 0 0 0,0-1 0 0 0,-1 1 1 0 0,1-1-1 0 0,0 1 0 0 0,-1-1 0 0 0,0 1 0 0 0,0 1-102 0 0,1-3 89 0 0,-1 0 0 0 0,1 0-1 0 0,0 0 1 0 0,0 0 0 0 0,-1 0 0 0 0,1 0 0 0 0,0 0 0 0 0,0 0-1 0 0,0 0 1 0 0,0 0 0 0 0,0 0 0 0 0,1 0 0 0 0,-1 0 0 0 0,0 0-1 0 0,1 1-88 0 0,16 103 2963 0 0,-7-18-772 0 0,-4 4-2191 0 0,-5-79 86 0 0,-1 20 252 0 0,-1 0-1 0 0,-3 14-337 0 0,1 0 344 0 0,-14 157 1109 0 0,8-124-1157 0 0,8-70-217 0 0,1-1-1 0 0,0 1 1 0 0,1 0-1 0 0,0 3-78 0 0,2 22-559 0 0,-1-35-1697 0 0,9-1-5946 0 0</inkml:trace>
  <inkml:trace contextRef="#ctx0" brushRef="#br0" timeOffset="6373.544">1944 2930 7832 0 0,'0'0'356'0'0,"0"0"-7"0"0,6 9 883 0 0,2 9 2983 0 0,-8-15-3976 0 0,1 0 0 0 0,0 0 0 0 0,1 0 1 0 0,-1-1-1 0 0,0 1 0 0 0,1-1 0 0 0,-1 1 1 0 0,1-1-1 0 0,0 0 0 0 0,0 1 0 0 0,0-1-239 0 0,4 3 360 0 0,-1 0 0 0 0,1-1 0 0 0,0 0 0 0 0,0 0 0 0 0,0 0-1 0 0,1-1 1 0 0,-1 0 0 0 0,8 3-360 0 0,-6-4 224 0 0,1 0 0 0 0,0 0 1 0 0,-1 0-1 0 0,1-1 0 0 0,0 0 0 0 0,1-1-224 0 0,-7 0 75 0 0,1 0 1 0 0,0 0-1 0 0,-1-1 0 0 0,1 1 0 0 0,-1-1 0 0 0,1 0 1 0 0,-1 0-1 0 0,1 0 0 0 0,-1-1 0 0 0,0 1 0 0 0,1-1 1 0 0,-1 0-1 0 0,0 1 0 0 0,0-1 0 0 0,3-3-75 0 0,-1 0 148 0 0,4-3 77 0 0,-1 1 1 0 0,-1-1-1 0 0,2-3-225 0 0,-7 9 34 0 0,0-1 1 0 0,0 0-1 0 0,0 0 0 0 0,-1-1 1 0 0,1 1-1 0 0,-1 0 1 0 0,0 0-1 0 0,0-1 0 0 0,0 1 1 0 0,0-1-1 0 0,0 1 0 0 0,-1-1-34 0 0,0 0 30 0 0,2-9 111 0 0,-1 0 0 0 0,-1-1 0 0 0,0 1 0 0 0,-2-5-141 0 0,2-3 315 0 0,0 17-230 0 0,0 0-1 0 0,0 0 1 0 0,-1 0 0 0 0,1 0-1 0 0,-1 0 1 0 0,0 0 0 0 0,-1-3-85 0 0,1 3 66 0 0,-2-5 90 0 0,-1 0-1 0 0,0 0 1 0 0,-1 0 0 0 0,-3-6-156 0 0,7 14-4 0 0,1-1 0 0 0,-1 1 0 0 0,0-1 0 0 0,-1 1-1 0 0,1 0 1 0 0,0-1 0 0 0,0 1 0 0 0,0 0-1 0 0,-1 0 1 0 0,1 0 0 0 0,-1 0 0 0 0,1 0 0 0 0,-1 0-1 0 0,1 0 1 0 0,-1 0 0 0 0,0 0 0 0 0,1 1 0 0 0,-1-1-1 0 0,0 1 1 0 0,0 0 0 0 0,1-1 0 0 0,-1 1 0 0 0,0 0-1 0 0,0 0 1 0 0,1 0 0 0 0,-1 0 0 0 0,0 0 0 0 0,-1 1 4 0 0,1 0 17 0 0,0 0 1 0 0,0 1-1 0 0,0-1 1 0 0,0 1-1 0 0,0 0 1 0 0,0 0 0 0 0,1-1-1 0 0,-1 1 1 0 0,0 0-1 0 0,1 1 1 0 0,0-1-1 0 0,-1 0 1 0 0,1 0 0 0 0,0 0-1 0 0,0 1 1 0 0,0 0-18 0 0,-3 6-12 0 0,-1 2-10 0 0,0 0 0 0 0,1 0 0 0 0,1 1 0 0 0,0-1 0 0 0,0 1 0 0 0,1 0 0 0 0,1-1 0 0 0,0 1 1 0 0,0 4 21 0 0,0 4 93 0 0,-2 0 0 0 0,-1 4-93 0 0,0-6-91 0 0,2 0 0 0 0,-1 1 0 0 0,2-1-1 0 0,1 1 1 0 0,1 14 91 0 0,0-14 18 0 0,1 0 0 0 0,1 0 0 0 0,0 0 0 0 0,1-1-1 0 0,2 1 1 0 0,-1-1 0 0 0,2 0 0 0 0,3 3-18 0 0,-9-18 17 0 0,1 0 1 0 0,-1 0-1 0 0,1-1 1 0 0,0 1-1 0 0,0 0 1 0 0,0-1-1 0 0,0 0 1 0 0,0 1-1 0 0,1-1 0 0 0,-1 0 1 0 0,1 0-1 0 0,-1-1 1 0 0,1 1-1 0 0,0 0 1 0 0,-1-1-1 0 0,1 0 1 0 0,0 1-1 0 0,3-1-17 0 0,-2 0 68 0 0,1 0 1 0 0,0 0-1 0 0,0-1 0 0 0,0 0 1 0 0,0 0-1 0 0,0 0 0 0 0,0 0 1 0 0,0-1-1 0 0,0 0 0 0 0,0 0 1 0 0,2-1-69 0 0,5-2 185 0 0,1-1-1 0 0,-1 0 1 0 0,0-1 0 0 0,-1 0 0 0 0,0-1 0 0 0,0 0 0 0 0,0-1 0 0 0,8-7-185 0 0,13-16 268 0 0,-1 0 0 0 0,-1-2 0 0 0,-2-2 0 0 0,-2 0 0 0 0,-1-2 0 0 0,-2-1 0 0 0,2-5-268 0 0,25-59 46 0 0,-3-2 0 0 0,0-15-46 0 0,-44 110 13 0 0,0 0-1 0 0,0 0 0 0 0,-1-1 1 0 0,0 1-1 0 0,0-1 1 0 0,-1 1-1 0 0,0-1 1 0 0,-1 0-1 0 0,-1-7-12 0 0,1 16-4 0 0,0 0 1 0 0,0 1-1 0 0,0-1 0 0 0,0 0 0 0 0,0 0 1 0 0,0 1-1 0 0,0-1 0 0 0,-1 0 0 0 0,1 1 1 0 0,0-1-1 0 0,-1 0 0 0 0,1 0 0 0 0,0 1 1 0 0,-1-1-1 0 0,1 1 0 0 0,-1-1 1 0 0,1 0-1 0 0,-1 1 0 0 0,1-1 0 0 0,-1 1 1 0 0,1-1-1 0 0,-1 1 0 0 0,0-1 0 0 0,1 1 1 0 0,-1 0-1 0 0,0-1 0 0 0,1 1 0 0 0,-1 0 4 0 0,0 0-14 0 0,0 0-1 0 0,-1 0 0 0 0,1 0 0 0 0,0 0 0 0 0,0 0 0 0 0,-1 0 0 0 0,1 1 0 0 0,0-1 0 0 0,0 0 0 0 0,0 1 0 0 0,0-1 0 0 0,0 1 1 0 0,0-1-1 0 0,0 1 0 0 0,-1 0 0 0 0,1 0 15 0 0,-3 2-61 0 0,0 0 0 0 0,0 1 0 0 0,0-1 0 0 0,0 1 0 0 0,0 0-1 0 0,1 0 1 0 0,-3 5 61 0 0,1 0-111 0 0,1 0-1 0 0,1 0 0 0 0,-1 0 0 0 0,1 1 1 0 0,1-1-1 0 0,0 1 0 0 0,0 0 0 0 0,1 0 1 0 0,1 0-1 0 0,-1-1 0 0 0,1 1 0 0 0,2 7 112 0 0,0 8-270 0 0,2 0-1 0 0,1 0 0 0 0,2-1 1 0 0,3 12 270 0 0,-8-30-16 0 0,13 37-312 0 0,-3 1 1 0 0,-1 0 0 0 0,-2 4 327 0 0,-7-35 0 0 0,3 23 0 0 0,-1 1 0 0 0,-2 7 0 0 0,-1-25 0 0 0,1 0 0 0 0,3 16 0 0 0,-3-24 0 0 0,2-3 0 0 0,-2-7 0 0 0,-1-1 0 0 0,1 1 0 0 0,0 0 0 0 0,0-1 0 0 0,-1 1 0 0 0,1-1 0 0 0,0 1 0 0 0,0-1 0 0 0,0 0 0 0 0,0 0 0 0 0,0 0 0 0 0,-1 0 0 0 0,1 0 0 0 0,0 0 0 0 0,0 0 0 0 0,0-1 0 0 0,0 1 0 0 0,0-1 0 0 0,-1 1 0 0 0,1-1 0 0 0,0 0 0 0 0,0 0 0 0 0,-1 0 0 0 0,1 0 0 0 0,-1 0 0 0 0,8-5 0 0 0,0 0 0 0 0,-1 0 0 0 0,0-1 0 0 0,2-3 0 0 0,10-8 0 0 0,11-6 0 0 0,-2-1 0 0 0,0-1 0 0 0,13-18 0 0 0,80-88 602 0 0,-21 25 459 0 0,-101 106-1047 0 0,1 0 0 0 0,-1 1 0 0 0,1-1 1 0 0,0 0-1 0 0,-1 1 0 0 0,1-1 0 0 0,0 1 1 0 0,-1-1-1 0 0,1 1 0 0 0,0-1 0 0 0,0 1 0 0 0,0 0 1 0 0,0-1-1 0 0,-1 1 0 0 0,1 0 0 0 0,0 0 0 0 0,0-1 1 0 0,0 1-1 0 0,0 0 0 0 0,0 0 0 0 0,0 0 1 0 0,0 0-1 0 0,-1 0 0 0 0,1 0 0 0 0,0 1 0 0 0,1-1-14 0 0,0 1 4 0 0,-1 0-1 0 0,1 0 0 0 0,0-1 0 0 0,-1 2 1 0 0,1-1-1 0 0,-1 0 0 0 0,0 0 0 0 0,1 0 0 0 0,-1 1 1 0 0,0-1-1 0 0,1 1 0 0 0,-1 0-3 0 0,4 6-24 0 0,0 0 1 0 0,0 1-1 0 0,-1-1 0 0 0,2 8 24 0 0,-2-1 0 0 0,0 0 0 0 0,-1 0 0 0 0,-1 0 0 0 0,1 11 0 0 0,1 9 0 0 0,0 9 0 0 0,-4-32 0 0 0,0-1 0 0 0,2 0 0 0 0,-1 0 0 0 0,3 9 0 0 0,5 22 0 0 0,-9-41 0 0 0,0 0 0 0 0,1 0 0 0 0,-1-1 0 0 0,1 1 0 0 0,-1 0 0 0 0,0 0 0 0 0,1 0 0 0 0,0 0 0 0 0,-1 0 0 0 0,1-1 0 0 0,0 1 0 0 0,-1 0 0 0 0,1 0 0 0 0,0-1 0 0 0,0 1 0 0 0,0-1 0 0 0,-1 1 0 0 0,1-1 0 0 0,0 1 0 0 0,0-1 0 0 0,0 1 0 0 0,0-1 0 0 0,0 0 0 0 0,0 1 0 0 0,0-1 0 0 0,0 0 0 0 0,0 0 0 0 0,0 0 0 0 0,2 0 0 0 0,-1 0 0 0 0,0-1 0 0 0,1 1 0 0 0,-1-1 0 0 0,0 0 0 0 0,0 0 0 0 0,0 0 0 0 0,1 0 0 0 0,-1 0 0 0 0,3-1 0 0 0,3-2 15 0 0,-1 0 0 0 0,1-1-1 0 0,-1 1 1 0 0,0-1 0 0 0,0-1-1 0 0,-1 0 1 0 0,1 0-15 0 0,43-48 406 0 0,-34 36-290 0 0,-8 9-127 0 0,1-1-84 0 0,-1 0-1 0 0,0 0 1 0 0,-1 0-1 0 0,4-7 96 0 0,-2 3 40 0 0,0 1 0 0 0,0 0 0 0 0,11-9-40 0 0,13-18 405 0 0,-31 37-403 0 0,0 0 0 0 0,0 0-1 0 0,1 0 1 0 0,0 0-1 0 0,0 0 1 0 0,-1 0 0 0 0,1 1-1 0 0,1 0 1 0 0,-1-1-1 0 0,0 1 1 0 0,1 0-1 0 0,-1 1 1 0 0,1-1 0 0 0,-1 0-1 0 0,1 1 1 0 0,0 0-1 0 0,0 0 1 0 0,0 0-1 0 0,-1 1 1 0 0,1-1 0 0 0,0 1-1 0 0,3 0-1 0 0,-6 0-3 0 0,1-1 0 0 0,-1 1 0 0 0,0 0 0 0 0,0 0 0 0 0,1 1 0 0 0,-1-1 0 0 0,0 0 0 0 0,0 0-1 0 0,0 1 1 0 0,0-1 0 0 0,1 0 0 0 0,-1 1 0 0 0,0-1 0 0 0,0 1 0 0 0,0 0 0 0 0,0-1 0 0 0,0 1 0 0 0,0 0 0 0 0,0 0 0 0 0,0-1 0 0 0,0 1 0 0 0,-1 0-1 0 0,1 0 1 0 0,0 0 0 0 0,0 0 0 0 0,0 1 3 0 0,2 3 0 0 0,4 3-9 0 0,-1 0 1 0 0,0 0-1 0 0,0 1 0 0 0,-1 0 1 0 0,0 0-1 0 0,-1 1 0 0 0,0-1 1 0 0,0 1-1 0 0,-1 0 0 0 0,-1 0 1 0 0,1 0-1 0 0,-1 5 9 0 0,2 19-148 0 0,-1 1 0 0 0,-2 34 148 0 0,-1-53-112 0 0,-2-13-15 0 0,6-6 106 0 0,7-8 361 0 0,0 0 0 0 0,-1 0 0 0 0,-1-1-340 0 0,8-12 400 0 0,-9 15-302 0 0,-1-1 0 0 0,-1 0 1 0 0,0-1-99 0 0,16-26 124 0 0,1 0 0 0 0,8-6-124 0 0,-18 24 9 0 0,3-3 29 0 0,1 0 0 0 0,17-15-38 0 0,-25 28 7 0 0,0 0 1 0 0,1 1 0 0 0,0 0-1 0 0,0 1 1 0 0,1 0 0 0 0,0 1-1 0 0,5-2-7 0 0,-15 7 0 0 0,1 0-1 0 0,0 0 1 0 0,0 1-1 0 0,-1-1 1 0 0,1 1-1 0 0,0 0 0 0 0,0-1 1 0 0,-1 1-1 0 0,1 0 1 0 0,0 0-1 0 0,0 0 0 0 0,0 0 1 0 0,0 0-1 0 0,-1 1 1 0 0,1-1-1 0 0,0 0 1 0 0,0 1-1 0 0,-1 0 0 0 0,1-1 1 0 0,0 1-1 0 0,-1 0 1 0 0,1 0-1 0 0,0 0 0 0 0,-1 0 1 0 0,1 0-1 0 0,-1 0 1 0 0,0 0-1 0 0,1 0 1 0 0,-1 1-1 0 0,0-1 0 0 0,0 0 1 0 0,0 1-1 0 0,1 1 1 0 0,3 6 1 0 0,0 0-1 0 0,0 0 0 0 0,-1 0 0 0 0,-1 1 1 0 0,3 7-1 0 0,0 1 0 0 0,13 18 0 0 0,-15-30 0 0 0,-1 1 0 0 0,1-1 0 0 0,-1 1 0 0 0,0-1 0 0 0,-1 1 0 0 0,2 7 0 0 0,-1-5 0 0 0,-1 0 0 0 0,1 0 0 0 0,0 0 0 0 0,1-1 0 0 0,0 0 0 0 0,0 1 0 0 0,1-1 0 0 0,1 0 0 0 0,12 17 0 0 0,16 17 0 0 0,-27-34 0 0 0,-3-3 4 0 0,1 0 0 0 0,-1 0 0 0 0,1-1 0 0 0,1 1 1 0 0,-1-1-1 0 0,1 0 0 0 0,-1-1 0 0 0,3 2-4 0 0,-4-3 3 0 0,-1-1 1 0 0,1 0-1 0 0,0 1 1 0 0,-1-1-1 0 0,1 0 1 0 0,0-1-1 0 0,-1 1 1 0 0,1-1-1 0 0,0 1 1 0 0,0-1-1 0 0,0 0 1 0 0,0-1-1 0 0,-1 1 1 0 0,1-1-1 0 0,3 0-3 0 0,7-4-7 0 0,1 0-1 0 0,-1-1 0 0 0,0 0 0 0 0,-1-1 1 0 0,7-5 7 0 0,21-14 393 0 0,1-5-393 0 0,-30 22 40 0 0,-1-1-1 0 0,-1 0 0 0 0,4-5-39 0 0,19-18 50 0 0,0-2-183 0 0,-32 34 110 0 0,0 0 0 0 0,-1 1 1 0 0,1-1-1 0 0,0 0 0 0 0,-1 0 0 0 0,1 0 1 0 0,-1 0-1 0 0,1 0 0 0 0,-1 0 1 0 0,1 0-1 0 0,-1-1 0 0 0,0 1 1 0 0,1 0 22 0 0,-1 0-18 0 0,0 1 0 0 0,0-1 0 0 0,0 1 0 0 0,0-1 0 0 0,0 1 0 0 0,0-1 0 0 0,0 1 0 0 0,-1-1 1 0 0,1 1-1 0 0,0-1 0 0 0,0 1 0 0 0,0-1 0 0 0,-1 1 0 0 0,1-1 0 0 0,0 1 0 0 0,0-1 0 0 0,-1 1 1 0 0,1 0-1 0 0,0-1 0 0 0,-1 1 18 0 0,0-1-185 0 0,-1 0 0 0 0,1 0 0 0 0,0 0 1 0 0,-1 1-1 0 0,1-1 0 0 0,-1 0 0 0 0,1 1 1 0 0,-1-1-1 0 0,0 1 0 0 0,1 0 0 0 0,-1-1 0 0 0,1 1 1 0 0,-1 0-1 0 0,-1 0 185 0 0,-10 0-6645 0 0,0 0-2112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3:04.416"/>
    </inkml:context>
    <inkml:brush xml:id="br0">
      <inkml:brushProperty name="width" value="0.05" units="cm"/>
      <inkml:brushProperty name="height" value="0.05" units="cm"/>
    </inkml:brush>
  </inkml:definitions>
  <inkml:trace contextRef="#ctx0" brushRef="#br0">0 32 21503 0 0,'23'-31'-8607'0'0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4:02.461"/>
    </inkml:context>
    <inkml:brush xml:id="br0">
      <inkml:brushProperty name="width" value="0.05" units="cm"/>
      <inkml:brushProperty name="height" value="0.05" units="cm"/>
    </inkml:brush>
  </inkml:definitions>
  <inkml:trace contextRef="#ctx0" brushRef="#br0">129 309 11600 0 0,'-8'1'1872'0'0,"8"5"1986"0"0,-1 7-3442 0 0,-1 4-49 0 0,1-1 1 0 0,0 1-1 0 0,1 0 0 0 0,2 14-367 0 0,1 20 722 0 0,-5 39 426 0 0,0-18 1028 0 0,5 27-2176 0 0,-3-69 453 0 0,0-1 1 0 0,-3 0-1 0 0,-2 16-453 0 0,0-9 1570 0 0,1 32-1570 0 0,4-67 160 0 0,0-1 36 0 0,0 0 151 0 0,1-1-246 0 0,0-1 1 0 0,0 1-1 0 0,-1 0 0 0 0,1-1 1 0 0,0 0-1 0 0,-1 1 0 0 0,1-1 0 0 0,-1 1 1 0 0,1-1-1 0 0,-1 0 0 0 0,0 1 1 0 0,0-1-102 0 0,3-22 293 0 0,-2 0 0 0 0,-1 0-1 0 0,-2-14-292 0 0,0-3 213 0 0,4-34-213 0 0,-1 35 310 0 0,-3-37-310 0 0,-10-53 42 0 0,-9-133-101 0 0,20 261 65 0 0,-1-53-251 0 0,5-41 245 0 0,5 56-16 0 0,-4 23 16 0 0,-3 16 0 0 0,-1 1 0 0 0,0-1 0 0 0,0 1 0 0 0,0-1 0 0 0,0 1 0 0 0,0-1 0 0 0,1 1 0 0 0,-1-1 0 0 0,0 1 0 0 0,0 0 0 0 0,1-1 0 0 0,-1 1 0 0 0,0-1 0 0 0,0 1 0 0 0,1 0 0 0 0,-1-1 0 0 0,1 1 0 0 0,-1 0 0 0 0,0-1 0 0 0,1 1 0 0 0,-1 0 0 0 0,1 0 0 0 0,-1-1 0 0 0,1 1 0 0 0,-1 0 0 0 0,0 0 0 0 0,1 0 0 0 0,-1 0 0 0 0,1-1 0 0 0,-1 1 0 0 0,1 0 0 0 0,-1 0 0 0 0,1 0 0 0 0,-1 0 0 0 0,1 0 0 0 0,-1 0 0 0 0,1 0 0 0 0,-1 1 0 0 0,1-1 0 0 0,-1 0 0 0 0,1 0 0 0 0,-1 0 0 0 0,1 0 0 0 0,-1 1 0 0 0,1-1 0 0 0,-1 0 0 0 0,0 0 0 0 0,1 1 0 0 0,2 1 0 0 0,0-1 0 0 0,0 1 0 0 0,-1 0 0 0 0,1 0 0 0 0,0 1 0 0 0,1 1 0 0 0,12 14-12 0 0,0 1-1 0 0,-1 1 1 0 0,-1 1-1 0 0,0 0 1 0 0,-2 1-1 0 0,-1 0 1 0 0,-1 1 0 0 0,0 0-1 0 0,2 13 13 0 0,0 11 39 0 0,-1 0-1 0 0,-2 1 1 0 0,-3 0 0 0 0,-2 1-1 0 0,-1 0 1 0 0,-5 40-39 0 0,-1-50-21 0 0,-2 0-1 0 0,-2 1 1 0 0,-11 34 21 0 0,16-67 0 0 0,-1 0 0 0 0,0 0 0 0 0,0 0 0 0 0,-1 0 0 0 0,1-1 0 0 0,-2 1 0 0 0,1-1 0 0 0,-1 0 0 0 0,0 0 0 0 0,0 0 0 0 0,-1-1 0 0 0,1 0 0 0 0,-1 0 0 0 0,0 0 0 0 0,-1-1 0 0 0,1 0 0 0 0,-4 1 0 0 0,-1 2 2 0 0,9-5 1 0 0,-2 0-1 0 0,1 0 1 0 0,0 0 0 0 0,0-1 0 0 0,-1 1-1 0 0,1-1 1 0 0,-1 0 0 0 0,1 0 0 0 0,-1 0-1 0 0,0 0-2 0 0,-16 1 213 0 0,1-2 0 0 0,0 0-1 0 0,0-1 1 0 0,-14-2-213 0 0,32 3-108 0 0,0 0 0 0 0,0-1-1 0 0,0 1 1 0 0,0 0 0 0 0,0 0 0 0 0,0-1 0 0 0,0 1-1 0 0,0-1 1 0 0,0 1 0 0 0,0-1 0 0 0,0 1 0 0 0,0-1-1 0 0,0 0 1 0 0,0 1 0 0 0,0-1 0 0 0,0 0-1 0 0,1 0 1 0 0,-1 0 0 0 0,0 0 0 0 0,1 1 0 0 0,-1-1-1 0 0,0 0 1 0 0,1 0 0 0 0,-1 0 0 0 0,1 0 0 0 0,0 0-1 0 0,-1-1 1 0 0,1 1 0 0 0,0 0 0 0 0,0 0 0 0 0,-1-1 108 0 0,1 1-214 0 0,0-1 1 0 0,1 0-1 0 0,-1 1 1 0 0,0-1-1 0 0,0 0 1 0 0,1 1-1 0 0,-1-1 1 0 0,1 1-1 0 0,-1-1 1 0 0,1 1 0 0 0,0-1-1 0 0,-1 1 1 0 0,1-1-1 0 0,0 1 1 0 0,0 0-1 0 0,0 0 1 0 0,0-1-1 0 0,0 1 1 0 0,1 0-1 0 0,-1 0 1 0 0,1-1 213 0 0,15-10-2269 0 0,-1-3-17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4:53.094"/>
    </inkml:context>
    <inkml:brush xml:id="br0">
      <inkml:brushProperty name="width" value="0.05" units="cm"/>
      <inkml:brushProperty name="height" value="0.05" units="cm"/>
    </inkml:brush>
  </inkml:definitions>
  <inkml:trace contextRef="#ctx0" brushRef="#br0">4 1161 3224 0 0,'-1'0'776'0'0,"-1"2"-593"0"0,2 2 3776 0 0,0-2-3832 0 0,0 1 0 0 0,0-1 0 0 0,0 1 0 0 0,1-1-1 0 0,0 1 1 0 0,-1-1 0 0 0,1 1 0 0 0,0-1 0 0 0,0 1 0 0 0,0-1-1 0 0,0 0 1 0 0,1 0 0 0 0,-1 1 0 0 0,1-1 0 0 0,-1 0-1 0 0,1 0 1 0 0,0-1 0 0 0,0 1 0 0 0,0 0 0 0 0,0-1-1 0 0,0 1 1 0 0,0-1 0 0 0,0 1 0 0 0,0-1 0 0 0,1 0-1 0 0,-1 0 1 0 0,2 1-127 0 0,14 5 267 0 0,1 0 0 0 0,1-1 0 0 0,-1-1 0 0 0,1-1 0 0 0,-1-1 0 0 0,4 0-267 0 0,61 6 419 0 0,35 2-14 0 0,715 20 1893 0 0,-719-27-2151 0 0,273-1 247 0 0,-167-9-211 0 0,316-15 5 0 0,-180 1 465 0 0,-19 1-525 0 0,145 3 2 0 0,-168 9-44 0 0,299-12 58 0 0,-592 18-128 0 0,217-14 184 0 0,164-12 252 0 0,-185 16-80 0 0,295-17 338 0 0,105-7-156 0 0,-234 3-217 0 0,-97 6 68 0 0,-59 0 198 0 0,-3 1-645 0 0,73-4 268 0 0,197-10-163 0 0,-126 19 73 0 0,-9 1-112 0 0,-26 5 239 0 0,323 9 5 0 0,-281-3-97 0 0,156 15-33 0 0,-470-6-78 0 0,69 4 72 0 0,197 0-129 0 0,6 1 24 0 0,-23 14 253 0 0,-56 2-206 0 0,-98-6 160 0 0,112-4-234 0 0,15-1 472 0 0,-116-2-242 0 0,28-1-131 0 0,80 11-48 0 0,-2 0 25 0 0,-52-10-58 0 0,93 2-22 0 0,-218-11 9 0 0,251 4 50 0 0,-79 7 75 0 0,-28-5-28 0 0,33 0 12 0 0,-1 1 87 0 0,-128-5-17 0 0,15 5-26 0 0,48 0-128 0 0,-176-7-1 0 0,236 5 150 0 0,178 5 92 0 0,-186-6-209 0 0,-202-3-63 0 0,75 3 56 0 0,3 1-42 0 0,-43-2-16 0 0,42-1 27 0 0,34 3 27 0 0,259 6 81 0 0,-181-8-75 0 0,-116 1-57 0 0,-1 1 0 0 0,78-8 0 0 0,-94-1 44 0 0,59 8-44 0 0,-5 0 20 0 0,159-9 44 0 0,-132 11-40 0 0,79-3 16 0 0,119 2 25 0 0,-239 0-50 0 0,110-10 23 0 0,-57 0-12 0 0,58 3 13 0 0,246 3 66 0 0,60 1-160 0 0,-296-3 32 0 0,546 5 702 0 0,-758-3-784 0 0,285-6 417 0 0,-153 1-368 0 0,117-6 283 0 0,-112 5-110 0 0,155-3 72 0 0,-157 4-176 0 0,91-4-15 0 0,-68-1 2 0 0,144-10 0 0 0,43-3 141 0 0,-155 10-74 0 0,-30 1-67 0 0,8 4 0 0 0,-28 1 0 0 0,-128 1 0 0 0,143-5 0 0 0,125 5 0 0 0,-31-9-11 0 0,-62 0 197 0 0,31 0-114 0 0,74-2-15 0 0,-2 3-11 0 0,-131 2-9 0 0,-122 9 15 0 0,114-6 260 0 0,3-9-312 0 0,122-7 443 0 0,-289 22-405 0 0,14-1-38 0 0,41 6 0 0 0,-94-3 239 0 0,0 2-1 0 0,0-1 1 0 0,6 3-239 0 0,-14-3-268 0 0,1 0 0 0 0,-1 0 1 0 0,0 0-1 0 0,1 1 0 0 0,-1 0 0 0 0,0-1 1 0 0,0 1-1 0 0,0 0 268 0 0,-2-1-626 0 0,0 0-1 0 0,0 0 1 0 0,0 0 0 0 0,0 1 0 0 0,0-1 0 0 0,0 0-1 0 0,0 0 1 0 0,0 1 0 0 0,-1-1 0 0 0,1 0 0 0 0,0 1 626 0 0,1 12-9349 0 0</inkml:trace>
  <inkml:trace contextRef="#ctx0" brushRef="#br0" timeOffset="786.668">12406 73 1376 0 0,'4'-3'17'0'0,"0"-1"1"0"0,0 1-1 0 0,0 0 0 0 0,1 1 0 0 0,3-3-17 0 0,18-10 610 0 0,-25 15-491 0 0,-1-1-1 0 0,1 1 1 0 0,-1-1 0 0 0,1 1-1 0 0,-1-1 1 0 0,1 1-1 0 0,-1-1 1 0 0,0 1 0 0 0,1-1-1 0 0,-1 0 1 0 0,0 1 0 0 0,1-1-1 0 0,-1 1 1 0 0,0-1 0 0 0,0 0-1 0 0,0 1 1 0 0,1-1 0 0 0,-1 0-1 0 0,0 0 1 0 0,0 1 0 0 0,0-1-1 0 0,0 0 1 0 0,0 1-1 0 0,0-1 1 0 0,-1 0-119 0 0,-3-13 2183 0 0,3 13-1035 0 0,1 1-37 0 0,0 0-201 0 0,-2-3 186 0 0,0-1 2464 0 0,-1 60-2917 0 0,1-34-310 0 0,1 1 0 0 0,1-1 1 0 0,2 3-334 0 0,0 48 768 0 0,-1-27-410 0 0,-2 88 357 0 0,-1-49-499 0 0,-3-30-139 0 0,4-43-52 0 0,-1 0 0 0 0,1 1 0 0 0,1-1-1 0 0,0 0 1 0 0,1 6-25 0 0,7 40 638 0 0,-3 1 0 0 0,-2 18-638 0 0,-2-59 271 0 0,1 0-1 0 0,0 0 0 0 0,2 8-270 0 0,3-8 291 0 0,-6-15-202 0 0,0 0-1 0 0,0 0 1 0 0,0 0 0 0 0,0 0 0 0 0,0 0-1 0 0,-1 0 1 0 0,1 1 0 0 0,-1-1 0 0 0,0 0 0 0 0,0 3-89 0 0,1-4 74 0 0,3 6-58 0 0,9 2-16 0 0</inkml:trace>
  <inkml:trace contextRef="#ctx0" brushRef="#br0" timeOffset="1721.229">21035 482 8752 0 0,'0'0'673'0'0,"15"-8"-250"0"0,-11 5-318 0 0,-2 2-70 0 0,-1 0-1 0 0,1 0 1 0 0,0 0-1 0 0,-1 0 1 0 0,1 0-1 0 0,0 1 1 0 0,0-1-1 0 0,0 0 1 0 0,0 1-1 0 0,0 0 1 0 0,1-1-35 0 0,-1 1 189 0 0,-2 0 17 0 0,0 0 2 0 0,0 0 41 0 0,1 0-96 0 0,-1 0 0 0 0,1 0 0 0 0,0 0 0 0 0,0 0 0 0 0,-1 0 0 0 0,1 0 1 0 0,0 1-1 0 0,-1-1 0 0 0,1 0 0 0 0,0 0 0 0 0,0 1 0 0 0,-1-1 0 0 0,1 0 0 0 0,-1 1 0 0 0,1-1 0 0 0,0 1 0 0 0,-1-1 0 0 0,1 1 0 0 0,-1-1 0 0 0,1 1 1 0 0,-1-1-154 0 0,4 3 205 0 0,-2-1-71 0 0,0 0 0 0 0,-1 0-1 0 0,1 1 1 0 0,0-1-1 0 0,-1 0 1 0 0,1 0-1 0 0,-1 1 1 0 0,1-1 0 0 0,0 3-134 0 0,5 12 269 0 0,-1 0 1 0 0,-1 1 0 0 0,0-1 0 0 0,-2 1 0 0 0,0 0-1 0 0,0 0 1 0 0,-2 0 0 0 0,0 0 0 0 0,-1 0 0 0 0,-1 0-1 0 0,-1 2-269 0 0,-8 106 1016 0 0,7-107-848 0 0,1 0 0 0 0,1 0 0 0 0,1 0 0 0 0,1 0 0 0 0,1 6-168 0 0,9 70 824 0 0,-12-69-266 0 0,0-18 2594 0 0,3-10-3871 0 0,-1 1 304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4:58.970"/>
    </inkml:context>
    <inkml:brush xml:id="br0">
      <inkml:brushProperty name="width" value="0.05" units="cm"/>
      <inkml:brushProperty name="height" value="0.05" units="cm"/>
    </inkml:brush>
  </inkml:definitions>
  <inkml:trace contextRef="#ctx0" brushRef="#br0">1 491 15664 0 0,'0'0'1206'0'0,"0"0"-807"0"0,1 0-446 0 0,7 0-80 0 0,1-1 1 0 0,-1-1-1 0 0,0 1 0 0 0,0-1 1 0 0,-1-1-1 0 0,5-1 127 0 0,19-5-46 0 0,-24 6 46 0 0,0 1 0 0 0,0-1 0 0 0,-1-1 0 0 0,0 1 0 0 0,5-4-1 0 0,15-7 1 0 0,35-20 211 0 0,-54 29-129 0 0,-1 1 0 0 0,0-1 0 0 0,0 0 0 0 0,0 0 0 0 0,-1-1-1 0 0,0 0 1 0 0,0 0 0 0 0,0-1-82 0 0,14-16 454 0 0,-14 18-353 0 0,-1-1 1 0 0,0 1-1 0 0,-1-1 0 0 0,2-2-101 0 0,4-9 147 0 0,4-9 109 0 0,-10 20-122 0 0,-1 0 1 0 0,1 0-1 0 0,0 1 1 0 0,1-1-1 0 0,0 0-134 0 0,17-23 944 0 0,-20 27-640 0 0,0 1 0 0 0,8-9 183 0 0,-9 10-467 0 0,1 0 0 0 0,-1 0-1 0 0,0 0 1 0 0,0 0-1 0 0,1 0 1 0 0,-1 0 0 0 0,0 0-1 0 0,1 0 1 0 0,-1 0-1 0 0,0 0 1 0 0,0 0 0 0 0,1 0-1 0 0,-1 0 1 0 0,0 0-1 0 0,0 0 1 0 0,1 0 0 0 0,-1 0-1 0 0,0 0 1 0 0,1 1 0 0 0,-1-1-1 0 0,0 0 1 0 0,0 0-1 0 0,1 0 1 0 0,-1 0 0 0 0,0 0-1 0 0,0 1 1 0 0,0-1-20 0 0,2 1 0 0 0,-1 1 1 0 0,0 0-1 0 0,0 0 0 0 0,0-1 1 0 0,0 1-1 0 0,-1 0 1 0 0,1 0-1 0 0,0 0 0 0 0,-1 0 1 0 0,1 0-1 0 0,-1 0 1 0 0,0 1-1 0 0,4 34-81 0 0,-2 1 0 0 0,-1-1 1 0 0,-3 7 80 0 0,1 18 140 0 0,-1-11 94 0 0,-3-1-1 0 0,-3 10-233 0 0,5-42 61 0 0,-41 248 594 0 0,38-244-544 0 0,5-16-85 0 0,-1-1 0 0 0,1 1 0 0 0,0-1 0 0 0,0 1 0 0 0,1 1-26 0 0,0-6 7 0 0,0 0-1 0 0,0 0 0 0 0,0 1 0 0 0,0-1 1 0 0,0 0-1 0 0,0 0 0 0 0,0 0 1 0 0,-1 1-1 0 0,1-1 0 0 0,0 0 1 0 0,-1 0-1 0 0,1 0 0 0 0,-1 0 0 0 0,0 1-6 0 0,0 3 140 0 0,1-4 106 0 0,0-1 8 0 0,0 0-24 0 0,-1 2-173 0 0,0 0 0 0 0,1-1 0 0 0,-1 1 0 0 0,0 0 1 0 0,0-1-1 0 0,-1 1 0 0 0,1-1 0 0 0,0 0 0 0 0,0 1-57 0 0,-72 17 178 0 0,64-17-180 0 0,0 0 1 0 0,0-1 0 0 0,0 0-1 0 0,0-1 1 0 0,0 1 0 0 0,0-2-1 0 0,-7 0 2 0 0,3 2 0 0 0,12 0 0 0 0,-1-1 0 0 0,0 1 0 0 0,0-1 0 0 0,0 1 0 0 0,0-1 0 0 0,0 0 0 0 0,0 0 0 0 0,0 0 0 0 0,0-1 0 0 0,0 1 0 0 0,0 0 0 0 0,-1-1 0 0 0,-5-1 11 0 0,6 1 45 0 0,2 1 28 0 0,0 0 25 0 0,0 0-10 0 0,0 0-10 0 0,13 0-1 0 0,37-12-88 0 0,-28 6 0 0 0,0 1 0 0 0,3 1 0 0 0,5-1 18 0 0,16-5-18 0 0,-18 3 36 0 0,26-2-36 0 0,100-15-330 0 0,-116 20-252 0 0,-3 1-32 0 0</inkml:trace>
  <inkml:trace contextRef="#ctx0" brushRef="#br0" timeOffset="771.033">4261 274 8752 0 0,'9'-21'476'0'0,"1"0"0"0"0,2-3-476 0 0,-8 18 444 0 0,-2 1 1 0 0,1 0 0 0 0,-1-1 0 0 0,0 1 0 0 0,0-1-1 0 0,0 0 1 0 0,-1 0 0 0 0,0 1 0 0 0,0-1 0 0 0,0-1-445 0 0,4-28 5215 0 0,-6 37-5152 0 0,1 0 0 0 0,-1 0 0 0 0,1 0 0 0 0,-1 0 0 0 0,0 0 0 0 0,0 0 0 0 0,0 0-1 0 0,0 0 1 0 0,0-1 0 0 0,-1 1-63 0 0,-1 4 98 0 0,-3 6 36 0 0,0 0 0 0 0,2 0 0 0 0,-1 1 0 0 0,2 0 0 0 0,-1 4-134 0 0,-12 36 387 0 0,-2-1 119 0 0,3 0 0 0 0,1 7-506 0 0,8-35 132 0 0,2-6 43 0 0,2-1-1 0 0,-1 16-174 0 0,-1 8 187 0 0,2-30-161 0 0,2 0 0 0 0,0-1 0 0 0,0 1-1 0 0,1 0 1 0 0,0 0 0 0 0,0-1 0 0 0,1 1 0 0 0,1-1-1 0 0,0 1 1 0 0,1-1 0 0 0,-1 0 0 0 0,4 4-26 0 0,-4-7 41 0 0,1 0 0 0 0,1-1 0 0 0,-1 0 0 0 0,1 0 0 0 0,0 0 0 0 0,0 0 0 0 0,0-1 1 0 0,1 0-1 0 0,0 0 0 0 0,0 0 0 0 0,1 0-41 0 0,-4-3 26 0 0,0 0 0 0 0,1-1 0 0 0,-1 1 0 0 0,1-1 0 0 0,-1 1 0 0 0,1-1 0 0 0,-1 0 0 0 0,1-1 0 0 0,-1 1 0 0 0,1 0 0 0 0,0-1 0 0 0,0 0 0 0 0,-1 0 0 0 0,1 0 0 0 0,0 0 0 0 0,-1-1 0 0 0,1 0 0 0 0,0 1 0 0 0,-1-1 0 0 0,1-1 0 0 0,-1 1 0 0 0,1 0 0 0 0,2-2-26 0 0,0-1 85 0 0,1 0 0 0 0,-1-1 0 0 0,0 0 0 0 0,0 0 0 0 0,-1 0 0 0 0,1-1 0 0 0,-1 0 0 0 0,0 0 0 0 0,-1 0 0 0 0,1 0 0 0 0,-1-1 0 0 0,-1 1 0 0 0,1-1 0 0 0,-1 0 0 0 0,1-5-85 0 0,5-15 355 0 0,-1-1 0 0 0,-1-1 0 0 0,1-14-355 0 0,-2 12 84 0 0,2-10 34 0 0,-1-1 0 0 0,-3 0 0 0 0,-1 0 0 0 0,-2 0 0 0 0,-3-22-118 0 0,1 56 7 0 0,-1 1 1 0 0,0-1 0 0 0,0 1 0 0 0,-1-1 0 0 0,1 1 0 0 0,-2 0-1 0 0,1 0 1 0 0,-1 0 0 0 0,0 1 0 0 0,-1-1 0 0 0,1 1 0 0 0,-1 0 0 0 0,0 0-1 0 0,-1 0 1 0 0,0 1 0 0 0,0 0 0 0 0,0 0 0 0 0,-5-3-8 0 0,-1 0 17 0 0,7 5-10 0 0,0 0 0 0 0,-1-1 1 0 0,1 2-1 0 0,0-1 0 0 0,-6-1-7 0 0,-4-2-78 0 0,11 5-7 0 0,-1-1-1 0 0,1 1 1 0 0,-1-1-1 0 0,1 1 0 0 0,-1 0 1 0 0,0 1 85 0 0,4 0-26 0 0,0 0-1 0 0,-1 0 1 0 0,1 0-1 0 0,-1 0 1 0 0,1 0 0 0 0,-1 1-1 0 0,1-1 1 0 0,0 0-1 0 0,-1 1 1 0 0,1 0 0 0 0,0-1-1 0 0,-1 1 1 0 0,1 0 0 0 0,0-1-1 0 0,0 1 1 0 0,0 0-1 0 0,0 0 1 0 0,0 0 0 0 0,0 0-1 0 0,0 0 1 0 0,-1 1 26 0 0,-25 25-1402 0 0,19-19 67 0 0,0 0 0 0 0,0 0 0 0 0,-4 7 1335 0 0,-7 12-2074 0 0,4-6-20 0 0</inkml:trace>
  <inkml:trace contextRef="#ctx0" brushRef="#br0" timeOffset="1542.725">8590 196 7832 0 0,'13'-14'809'0'0,"1"-4"-345"0"0,-13 17-365 0 0,0-1-1 0 0,1 1 1 0 0,-1-1-1 0 0,0 1 1 0 0,0-1-1 0 0,0 1 1 0 0,0-1-1 0 0,-1 0 1 0 0,1 1-1 0 0,0-1 1 0 0,-1 0-99 0 0,1-1 115 0 0,0 1 0 0 0,0 0 1 0 0,0 0-1 0 0,0-1 0 0 0,0 1 0 0 0,1 0 1 0 0,1-2-116 0 0,1-1 470 0 0,0-1 0 0 0,-1 0 0 0 0,1 0 0 0 0,-1 0 0 0 0,0-1 0 0 0,1-3-470 0 0,-4 9 540 0 0,0 1-118 0 0,1 0-336 0 0,-1-1 0 0 0,1 1 0 0 0,-1 0 0 0 0,0 0 0 0 0,1 0 0 0 0,-1-1 0 0 0,1 1 0 0 0,-1 0 0 0 0,1 0 0 0 0,-1 0 0 0 0,1 0 0 0 0,-1 0 0 0 0,1 0 0 0 0,-1 0 0 0 0,1 0 0 0 0,-1 0 0 0 0,1 0 0 0 0,-1 0 0 0 0,1 0 0 0 0,0 1-86 0 0,-1 1 41 0 0,1 0 0 0 0,-1 0 0 0 0,0 1 1 0 0,0-1-1 0 0,0 0 0 0 0,0 1 0 0 0,0-1 0 0 0,-1 0 0 0 0,1 1 0 0 0,-1-1 0 0 0,1 0 0 0 0,-1 1-41 0 0,-3 20 396 0 0,4-20-323 0 0,-1 0-1 0 0,1 1 0 0 0,-1-1 0 0 0,0 1 0 0 0,0-1 0 0 0,0 0 0 0 0,0 0 0 0 0,0 1 0 0 0,-1-1-72 0 0,-6 22 373 0 0,3-4 128 0 0,-1 0 1 0 0,-4 10-502 0 0,4-15 245 0 0,1 0 0 0 0,1 1 0 0 0,0-1-1 0 0,0 10-244 0 0,2 2 243 0 0,-1-6 38 0 0,2 0 1 0 0,0 0-1 0 0,1 1 0 0 0,3 12-281 0 0,0 4 272 0 0,-3-32-271 0 0,0 1 0 0 0,1-1 0 0 0,0 1 0 0 0,0-1 0 0 0,1 1 0 0 0,0-1 0 0 0,0 1 0 0 0,3 5-1 0 0,-4-11 7 0 0,2 5-12 0 0,1 0 0 0 0,-1 0 0 0 0,2 0-1 0 0,-1-1 1 0 0,1 0 0 0 0,1 2 5 0 0,-4-6 15 0 0,0 0 0 0 0,0-1 0 0 0,0 1 0 0 0,1-1-1 0 0,-1 1 1 0 0,0-1 0 0 0,0 0 0 0 0,1 0 0 0 0,-1 0 0 0 0,1 0 0 0 0,-1-1 0 0 0,1 1 0 0 0,-1-1 0 0 0,1 1 0 0 0,-1-1 0 0 0,1 0 0 0 0,-1 0 0 0 0,1 0 0 0 0,-1 0 0 0 0,1 0 0 0 0,0-1-15 0 0,0 0 35 0 0,0 0 1 0 0,-1 0 0 0 0,1 0-1 0 0,0 0 1 0 0,0 0-1 0 0,-1-1 1 0 0,1 0 0 0 0,-1 1-1 0 0,1-1 1 0 0,-1 0-1 0 0,0 0 1 0 0,0 0 0 0 0,2-2-36 0 0,2-3 181 0 0,1-1 0 0 0,-1 0 0 0 0,2-4-181 0 0,4-10 639 0 0,-1 0 0 0 0,4-13-639 0 0,-13 29 74 0 0,3-7 258 0 0,-1 0-1 0 0,3-13-331 0 0,-4 13 221 0 0,1 0-1 0 0,4-11-220 0 0,-2 6-189 0 0,-1 0-1 0 0,0 0 0 0 0,1-16 190 0 0,3-10-493 0 0,-5 21 939 0 0,-2 1 0 0 0,0-1-1 0 0,-1 0 1 0 0,-1-8-446 0 0,0 20 37 0 0,-1 5-34 0 0,1-1 0 0 0,-1 1 0 0 0,0 0 0 0 0,-1 0 0 0 0,1 0 0 0 0,-3-3-3 0 0,-5-27 11 0 0,8 31-10 0 0,0 0 0 0 0,-1 1-1 0 0,0-1 1 0 0,0 0 0 0 0,0 1 0 0 0,-1 0 0 0 0,1-1 0 0 0,-1 1-1 0 0,0 0 1 0 0,0 0 0 0 0,0 0 0 0 0,-1 1 0 0 0,0-1 0 0 0,1 1-1 0 0,-1 0 1 0 0,0 0 0 0 0,-1 0 0 0 0,1 1 0 0 0,0-1 0 0 0,-1 1-1 0 0,1 0 1 0 0,-1 0 0 0 0,0 1 0 0 0,0-1 0 0 0,1 1 0 0 0,-1 0-1 0 0,0 0 1 0 0,0 1 0 0 0,0 0 0 0 0,0-1 0 0 0,0 2 0 0 0,0-1-1 0 0,-7 2-236 0 0,0 2 0 0 0,0-1 0 0 0,1 1 0 0 0,0 1 0 0 0,0 0 0 0 0,0 0 0 0 0,-9 7 236 0 0,4-2-4344 0 0,1 1 1 0 0,-11 10 4343 0 0,8-2-7026 0 0</inkml:trace>
  <inkml:trace contextRef="#ctx0" brushRef="#br0" timeOffset="2439.201">13403 97 4608 0 0,'32'-44'345'0'0,"-16"25"2743"0"0,-16 18-2144 0 0,3-13 237 0 0,-7 8-528 0 0,3 5-536 0 0,1 1 0 0 0,0-1 1 0 0,0 1-1 0 0,-1-1 1 0 0,1 1-1 0 0,0-1 0 0 0,-1 1 1 0 0,1-1-1 0 0,0 1 1 0 0,-1 0-1 0 0,1-1 0 0 0,-1 1 1 0 0,1 0-1 0 0,0-1 1 0 0,-1 1-1 0 0,1 0 0 0 0,-1 0 1 0 0,1-1-1 0 0,-1 1 1 0 0,1 0-1 0 0,-1 0 0 0 0,1 0 1 0 0,-1 0-1 0 0,1 0 1 0 0,-1 0-1 0 0,0 0 0 0 0,1 0 1 0 0,-1 0-1 0 0,1 0 1 0 0,-1 0-1 0 0,1 0 0 0 0,-1 0 1 0 0,1 0-1 0 0,-1 0 1 0 0,0 1-118 0 0,-3 0 216 0 0,1 1 1 0 0,-1-1 0 0 0,0 1 0 0 0,0 0 0 0 0,1 1 0 0 0,-1-1 0 0 0,1 1 0 0 0,0-1-1 0 0,0 1 1 0 0,0 0 0 0 0,-3 3-217 0 0,-11 10 545 0 0,1-2-181 0 0,1 0 0 0 0,0 1-1 0 0,1 0 1 0 0,-7 11-364 0 0,-47 69 718 0 0,38-44-455 0 0,2 0 0 0 0,-15 41-263 0 0,31-61 47 0 0,0-1 0 0 0,2 2 1 0 0,1 0-1 0 0,2 0 0 0 0,1 0 1 0 0,1 1-1 0 0,2 0 0 0 0,1 13-47 0 0,3-27 59 0 0,1 0 1 0 0,4 17-60 0 0,-1-5 33 0 0,-5-28-26 0 0,1 0-1 0 0,-1 0 0 0 0,1 0 1 0 0,0 0-1 0 0,0 0 0 0 0,0 0 1 0 0,0 0-1 0 0,1 0 0 0 0,-1-1 1 0 0,1 1-1 0 0,0 0 1 0 0,-1-1-1 0 0,1 0 0 0 0,0 1 1 0 0,1-1-1 0 0,-1 0 0 0 0,0 0 1 0 0,1 0-1 0 0,2 2-6 0 0,-2-3 73 0 0,0 1-1 0 0,1-1 1 0 0,-1 1 0 0 0,1-1 0 0 0,-1 0-1 0 0,1-1 1 0 0,0 1 0 0 0,0 0-1 0 0,-1-1 1 0 0,1 0 0 0 0,0 0-1 0 0,-1 0 1 0 0,1-1 0 0 0,0 1 0 0 0,0-1-1 0 0,1 0-72 0 0,25-8 584 0 0,-1-1 0 0 0,0-2-1 0 0,0 0 1 0 0,6-6-584 0 0,-17 7 145 0 0,-1 0 0 0 0,0 0 0 0 0,7-8-145 0 0,2-1 10 0 0,-12 9 96 0 0,-1-1 0 0 0,-1-1 0 0 0,0 0 0 0 0,2-3-106 0 0,1-4 160 0 0,-2-1 0 0 0,0 0-1 0 0,7-19-159 0 0,-2 6 241 0 0,-11 18-173 0 0,0 1-1 0 0,-1-1 0 0 0,-1 0 1 0 0,0-1-1 0 0,-2 1 1 0 0,0-1-1 0 0,0-7-67 0 0,-3 18 38 0 0,0 1 1 0 0,0 0-1 0 0,-1 0 0 0 0,1-1 0 0 0,-1 1 0 0 0,-1 0 0 0 0,1 0 0 0 0,-1 0 1 0 0,0 0-1 0 0,0 0 0 0 0,0 0 0 0 0,-1 1 0 0 0,1-1 0 0 0,-1 1 1 0 0,0 0-1 0 0,-1-1 0 0 0,1 1 0 0 0,-1 1 0 0 0,-3-4-38 0 0,-3-2 10 0 0,1 1-1 0 0,-2 0 1 0 0,1 0-1 0 0,-1 1 1 0 0,0 1 0 0 0,-1 0-1 0 0,-7-3-9 0 0,12 6-21 0 0,0 1 0 0 0,-1 0 0 0 0,1 1 0 0 0,0 0 0 0 0,-1 0 0 0 0,1 0 0 0 0,-1 1-1 0 0,1 0 1 0 0,-1 1 0 0 0,1-1 0 0 0,-3 2 21 0 0,-65 4 72 0 0,31-1-214 0 0,-7-2 142 0 0,-25 2-1882 0 0,70-4 1764 0 0,1-1 0 0 0,-1-1 0 0 0,1 1 0 0 0,0-1 0 0 0,-1 0 118 0 0,1 1-158 0 0,-1-1 0 0 0,1 0-1 0 0,0 1 1 0 0,0 0 0 0 0,0 0-1 0 0,-2 1 159 0 0,-11 3-5728 0 0,-7-1-2043 0 0</inkml:trace>
  <inkml:trace contextRef="#ctx0" brushRef="#br0" timeOffset="3795.807">545 2192 5064 0 0,'0'0'389'0'0,"0"0"7"0"0,0 0 956 0 0,0 0 448 0 0,5-1 1736 0 0,1-1-3297 0 0,-1-1-1 0 0,1 0 1 0 0,-1-1-1 0 0,0 1 1 0 0,0-1 0 0 0,0 0-1 0 0,0-1 1 0 0,-1 1-239 0 0,2-2 188 0 0,1 0-1 0 0,-1 1 1 0 0,1 0 0 0 0,3-1-188 0 0,12-7 907 0 0,14-11-907 0 0,-30 19 149 0 0,0-1 0 0 0,0 1 0 0 0,4-6-149 0 0,14-12 270 0 0,-19 18-230 0 0,0 0 1 0 0,0-1-1 0 0,0 1 0 0 0,0-2-40 0 0,-1 2 86 0 0,1-1 0 0 0,-1 1 0 0 0,2-1 0 0 0,2-2-86 0 0,-6 7 38 0 0,-1-1-1 0 0,1 0 1 0 0,-1 0-1 0 0,1 0 1 0 0,-1 0-1 0 0,0 0 1 0 0,0 0-1 0 0,0 0 0 0 0,0 0 1 0 0,0-1-1 0 0,-1 1 1 0 0,1 0-1 0 0,-1 0 1 0 0,1-1-38 0 0,2-32 702 0 0,-3 35-682 0 0,0 0 0 0 0,0 0 0 0 0,0 0 0 0 0,0 0 1 0 0,0-1-1 0 0,0 1 0 0 0,0 0 0 0 0,0 0 0 0 0,0 0 0 0 0,0 0 0 0 0,0 0 1 0 0,0 0-1 0 0,0 0 0 0 0,0-1 0 0 0,0 1 0 0 0,0 0 0 0 0,0 0 1 0 0,0 0-1 0 0,0 0 0 0 0,0 0 0 0 0,0 0 0 0 0,0-1 0 0 0,0 1 1 0 0,0 0-1 0 0,0 0 0 0 0,0 0 0 0 0,0 0 0 0 0,0 0 0 0 0,0 0 0 0 0,0 0 1 0 0,-1 0-1 0 0,1 0 0 0 0,0-1 0 0 0,0 1 0 0 0,0 0 0 0 0,0 0 1 0 0,0 0-1 0 0,0 0 0 0 0,0 0 0 0 0,0 0 0 0 0,-1 0 0 0 0,1 0 1 0 0,0 0-1 0 0,0 0 0 0 0,0 0 0 0 0,0 0 0 0 0,0 0 0 0 0,0 0 0 0 0,-1 0 1 0 0,1 0-1 0 0,0 0 0 0 0,0 0 0 0 0,0 0 0 0 0,0 0 0 0 0,0 0 1 0 0,0 0-1 0 0,0 0 0 0 0,-1 0 0 0 0,1 0 0 0 0,0 0 0 0 0,0 0 1 0 0,0 0-1 0 0,0 1 0 0 0,0-1 0 0 0,0 0 0 0 0,0 0 0 0 0,0 0 0 0 0,0 0 1 0 0,-1 0-1 0 0,1 0-20 0 0,-5 6 385 0 0,0 3-384 0 0,0-1 1 0 0,1 1 0 0 0,0 0-1 0 0,1 0 1 0 0,0 0 0 0 0,0 0-1 0 0,1 2-1 0 0,-5 23-2 0 0,1 12 2 0 0,1-11 1 0 0,-2 13 14 0 0,3-14 116 0 0,-1 0-1 0 0,-10 29-130 0 0,-6 14 296 0 0,9-28 292 0 0,-9 16-588 0 0,17-53 72 0 0,3-7-29 0 0,-1 0 0 0 0,0 1 0 0 0,0-1-1 0 0,0 0 1 0 0,-1 0 0 0 0,0 0 0 0 0,0-1 0 0 0,-1 2-43 0 0,-6 9 115 0 0,9-13-94 0 0,0-1 1 0 0,0 1-1 0 0,0 0 0 0 0,0-1 1 0 0,0 1-1 0 0,0 0 1 0 0,-1-1-1 0 0,1 0 0 0 0,-1 1 1 0 0,1-1-1 0 0,-1 0 1 0 0,1 0-1 0 0,-1 0 1 0 0,0 0-1 0 0,1 0 0 0 0,-1 0-21 0 0,-6 1 144 0 0,-1 0 0 0 0,1-1-1 0 0,-1 0 1 0 0,1-1-1 0 0,-1 1 1 0 0,1-2 0 0 0,-1 1-1 0 0,-7-2-143 0 0,-25-1 363 0 0,7 2-137 0 0,14 0-146 0 0,0 1 1 0 0,-2 1-81 0 0,-38 5 53 0 0,52-4-39 0 0,7-1 50 0 0,14 3 2 0 0,-3 0-66 0 0,0-1 0 0 0,0 0 0 0 0,0-1 0 0 0,0 0 0 0 0,1 0 0 0 0,-1-1 0 0 0,1 0 0 0 0,0-1 0 0 0,3-1 0 0 0,22-2 0 0 0,0-1 0 0 0,4-3 0 0 0,10-1 0 0 0,34-5-23 0 0,-2 0-1320 0 0,26 1 1343 0 0,-55 9-1522 0 0</inkml:trace>
  <inkml:trace contextRef="#ctx0" brushRef="#br0" timeOffset="4666.029">4015 2087 13416 0 0,'0'0'298'0'0,"0"0"46"0"0,6-10 472 0 0,-1 6-812 0 0,0-1 0 0 0,1 1 0 0 0,0 1-1 0 0,0-1 1 0 0,0 1 0 0 0,0 0 0 0 0,0 0-1 0 0,3 0-3 0 0,59-18 297 0 0,-38 13-106 0 0,-17 4-38 0 0,0 0 1 0 0,0-1-1 0 0,0-1 1 0 0,-1 0 0 0 0,7-4-154 0 0,22-13 555 0 0,-24 14-149 0 0,0-1 0 0 0,3-3-406 0 0,8-4 403 0 0,-21 14-262 0 0,0-1 1 0 0,0-1-1 0 0,-1 1 0 0 0,5-5-141 0 0,21-27 1184 0 0,-31 35-1261 0 0,0-1 237 0 0,1 1 0 0 0,-1-1 0 0 0,0 1 0 0 0,0 0 0 0 0,1-1 1 0 0,-1 1-1 0 0,1 0 0 0 0,0 0 0 0 0,0 0-160 0 0,-2 1 34 0 0,0 0 0 0 0,1 0 0 0 0,-1 0 0 0 0,0 0-1 0 0,0 0 1 0 0,0 0 0 0 0,1 0 0 0 0,-1 0 0 0 0,0 0 0 0 0,0 0 0 0 0,0 0 0 0 0,0 0 0 0 0,1 0-1 0 0,-1 0 1 0 0,0 0 0 0 0,0 0 0 0 0,0 0 0 0 0,1 0 0 0 0,-1 0 0 0 0,0 0 0 0 0,0 1 0 0 0,0-1-1 0 0,0 0 1 0 0,0 0 0 0 0,1 0 0 0 0,-1 0 0 0 0,0 0 0 0 0,0 1 0 0 0,0-1 0 0 0,0 0 0 0 0,0 0-34 0 0,4 12 209 0 0,-2 4-177 0 0,-1 0-1 0 0,-1-1 0 0 0,0 1 0 0 0,-1-1 0 0 0,0 1-31 0 0,-2 23 13 0 0,3-24-13 0 0,-1-1 0 0 0,-1 0-1 0 0,-1 2 1 0 0,-6 23-7 0 0,2-15 107 0 0,2 0 0 0 0,1 1 0 0 0,1-1-1 0 0,0 7-99 0 0,3-27 21 0 0,0 0-1 0 0,-1 0 1 0 0,0 0-1 0 0,1 0 0 0 0,-1 0 1 0 0,-1 1-21 0 0,-3 20 81 0 0,2 40 413 0 0,3-63-232 0 0,-1 3 16 0 0,1-4-298 0 0,0 0 1 0 0,0-1 0 0 0,0 1 0 0 0,0 0-1 0 0,0-1 1 0 0,0 1 0 0 0,-1-1 0 0 0,1 1-1 0 0,0 0 1 0 0,0-1 0 0 0,-1 1-1 0 0,1-1 1 0 0,0 1 0 0 0,-1 0 0 0 0,1-1-1 0 0,0 1 1 0 0,-1-1 0 0 0,1 1 19 0 0,-5 1 40 0 0,0 1 0 0 0,0-1-1 0 0,0 0 1 0 0,-1 0 0 0 0,1-1 0 0 0,0 0 0 0 0,-1 0 0 0 0,1 0-1 0 0,-1 0 1 0 0,1-1 0 0 0,-6 0-40 0 0,-1 0 102 0 0,0-1-1 0 0,0-1 0 0 0,0 0 1 0 0,-10-2-102 0 0,0 1 181 0 0,18 3-181 0 0,0 0-1 0 0,0 0 1 0 0,0 0 0 0 0,0-1-1 0 0,0 0 1 0 0,0 0-1 0 0,0 0 1 0 0,1 0 0 0 0,-1-1-1 0 0,-2 0 1 0 0,4 1 1 0 0,-10-3-3 0 0,2 5 14 0 0,9-1 41 0 0,1 0 11 0 0,0 0 0 0 0,4 4 0 0 0,3-2-72 0 0,0 0 0 0 0,0-1 0 0 0,0 0 0 0 0,0 0 0 0 0,0-1 0 0 0,0 1 0 0 0,0-1 0 0 0,0-1 1 0 0,6 0 7 0 0,17-1-17 0 0,44-1 17 0 0,64-12 0 0 0,-53 5 0 0 0,-30 3 56 0 0,-13 1-298 0 0,23 1 242 0 0,58 5-2943 0 0,-27 1 1150 0 0,-7-6-21 0 0</inkml:trace>
  <inkml:trace contextRef="#ctx0" brushRef="#br0" timeOffset="5468.552">8828 1670 10568 0 0,'0'0'233'0'0,"0"0"39"0"0,-2 0 17 0 0,-9-1 25 0 0,9 0-308 0 0,0 1 0 0 0,-1 0-1 0 0,1 0 1 0 0,0 0 0 0 0,0 0-1 0 0,0 0 1 0 0,0 0 0 0 0,0 0 0 0 0,-2 1-6 0 0,1 0 27 0 0,0-1 0 0 0,0 1 0 0 0,0-1 0 0 0,0 0 1 0 0,0 0-1 0 0,0 0 0 0 0,0-1-27 0 0,-7 1 219 0 0,10 0-198 0 0,-1 0 0 0 0,1 0 0 0 0,-1 0 0 0 0,1 1 0 0 0,-1-1 0 0 0,1 0 0 0 0,-1 0 0 0 0,1 0 0 0 0,-1 1 0 0 0,1-1 0 0 0,0 0 0 0 0,-1 1 0 0 0,1-1 0 0 0,-1 0 0 0 0,1 1 0 0 0,0-1 0 0 0,-1 1 0 0 0,1-1-21 0 0,-2 3 81 0 0,-11 6 209 0 0,1 2 1 0 0,0-1-1 0 0,1 1 1 0 0,1 1-1 0 0,0 0 1 0 0,0 1-1 0 0,1 0 1 0 0,0 0-1 0 0,-5 14-290 0 0,5-13 371 0 0,0 0 0 0 0,-5 5-371 0 0,-15 25 663 0 0,-2 2 4 0 0,22-33-430 0 0,0 0-1 0 0,1 0 0 0 0,0 1-236 0 0,-39 74 1280 0 0,47-87-1251 0 0,-1 0-1 0 0,0 1 0 0 0,1 0 0 0 0,-1-1 1 0 0,1 1-1 0 0,0-1 0 0 0,-1 1 1 0 0,1 0-1 0 0,0-1 0 0 0,0 1 0 0 0,0-1 1 0 0,0 1-1 0 0,0 0 0 0 0,0-1 0 0 0,1 1 1 0 0,-1-1-1 0 0,1 1 0 0 0,-1 0 0 0 0,1-1 1 0 0,-1 1-1 0 0,2 0-28 0 0,3 17 329 0 0,-5-15-314 0 0,1-1-1 0 0,0 0 0 0 0,-1 0 1 0 0,1 0-1 0 0,1 1 1 0 0,-1-1-1 0 0,0 0 1 0 0,1-1-1 0 0,0 1 1 0 0,-1 0-1 0 0,1 0 1 0 0,0-1-1 0 0,0 1 1 0 0,1-1-1 0 0,-1 1 1 0 0,1-1-15 0 0,2 2 59 0 0,0 0 0 0 0,1 0 0 0 0,0 0 0 0 0,-1-1 0 0 0,1 0 0 0 0,0 0 0 0 0,5 1-59 0 0,-6-3 54 0 0,1 1-1 0 0,0-1 0 0 0,0 0 0 0 0,0-1 0 0 0,0 1-53 0 0,15 1 166 0 0,-16-2-100 0 0,1 1-1 0 0,-1-1 0 0 0,1 0 0 0 0,-1-1 0 0 0,1 1 1 0 0,-1-1-1 0 0,1 0 0 0 0,-1-1 0 0 0,1 1 1 0 0,-1-1-1 0 0,3-1-65 0 0,2-2 132 0 0,1 0 0 0 0,0-1 1 0 0,-1 0-1 0 0,7-5-132 0 0,-9 4 129 0 0,0 0 0 0 0,-1 0 0 0 0,6-7-129 0 0,4-4 446 0 0,-11 10-237 0 0,1 0 0 0 0,-2 0 0 0 0,1 0 0 0 0,3-8-209 0 0,3-4 75 0 0,-8 13-52 0 0,0 0 0 0 0,0 0-1 0 0,0-1 1 0 0,-1 1 0 0 0,0-1 0 0 0,0 0 0 0 0,-1 0 0 0 0,0-2-23 0 0,0 1 23 0 0,1-1 1 0 0,-1 1-1 0 0,3-4-23 0 0,6-24 102 0 0,-8 16 6 0 0,0-1 0 0 0,-2 1 1 0 0,0 0-1 0 0,-2-10-108 0 0,1 26 52 0 0,-1 0 1 0 0,-1 0 0 0 0,1 0-1 0 0,-1 0 1 0 0,1 0-1 0 0,-2 1 1 0 0,1-2-53 0 0,-8-17 163 0 0,8 19-162 0 0,0 0 0 0 0,0 0 1 0 0,0 0-1 0 0,0 0 0 0 0,-1 0 1 0 0,0 0-1 0 0,0 1 0 0 0,0-1 1 0 0,0 1-1 0 0,-1 0 0 0 0,1 0 1 0 0,-1 0-1 0 0,0 1 1 0 0,0-1-1 0 0,0 1 0 0 0,0 0 1 0 0,0 0-1 0 0,0 0 0 0 0,0 1 1 0 0,-1-1-1 0 0,1 1 0 0 0,-5 0-1 0 0,1-1-47 0 0,-1 0-1 0 0,0 1 1 0 0,0 0-1 0 0,0 1 1 0 0,0 0-1 0 0,0 0 0 0 0,0 1 1 0 0,0 0-1 0 0,0 1 1 0 0,0 0-1 0 0,-1 1 48 0 0,-19 6-949 0 0,1 2 0 0 0,1 1-1 0 0,0 1 1 0 0,0 1 0 0 0,-15 12 949 0 0,18-6-1582 0 0</inkml:trace>
  <inkml:trace contextRef="#ctx0" brushRef="#br0" timeOffset="6287.127">13131 1634 8752 0 0,'2'-6'530'0'0,"-3"4"1081"0"0,-7 11 2135 0 0,-3 2-3979 0 0,5-5 384 0 0,1 0-1 0 0,0 0 1 0 0,0 0-1 0 0,1 1 1 0 0,0 0-1 0 0,0 0 1 0 0,0 0-1 0 0,-2 6-150 0 0,-8 16 639 0 0,-44 83 1183 0 0,37-69-1182 0 0,12-24-420 0 0,1 0-1 0 0,0 0 1 0 0,2 0-1 0 0,0 1 0 0 0,1 0 1 0 0,1 0-1 0 0,1 1 1 0 0,1-1-1 0 0,1 13-219 0 0,1-25 54 0 0,0 0 0 0 0,1 0 0 0 0,0 0 0 0 0,1-1 0 0 0,2 8-54 0 0,-3-11 24 0 0,0 0-1 0 0,1 0 1 0 0,0-1-1 0 0,-1 1 1 0 0,1 0 0 0 0,1-1-1 0 0,-1 1 1 0 0,0-1-1 0 0,1 0 1 0 0,0 0-1 0 0,2 2-23 0 0,16 14 148 0 0,-13-11-109 0 0,1 0 0 0 0,0-1 0 0 0,0 0 0 0 0,1-1-39 0 0,-8-4 13 0 0,1-1-1 0 0,0 1 1 0 0,0-1-1 0 0,0 0 1 0 0,0 0-1 0 0,0 0 1 0 0,0 0-1 0 0,0 0 1 0 0,1-1-1 0 0,-1 0 1 0 0,0 1-1 0 0,0-1 1 0 0,0 0-1 0 0,1-1 1 0 0,-1 1-1 0 0,1-1-12 0 0,35-8 144 0 0,-29 7-103 0 0,0 1 0 0 0,-1-2 0 0 0,1 1 0 0 0,-1-1 0 0 0,0-1 0 0 0,0 0 0 0 0,0 0 0 0 0,0-1 0 0 0,-1 0 0 0 0,1-1-41 0 0,10-7 365 0 0,0-1 1 0 0,-1-1-1 0 0,13-14-365 0 0,-19 15 129 0 0,-1 0 1 0 0,-1-1 0 0 0,0-1 0 0 0,0 1 0 0 0,-2-2 0 0 0,0 1-1 0 0,-1-1 1 0 0,4-15-130 0 0,-6 18 42 0 0,0 1 1 0 0,-2-1-1 0 0,1 0 0 0 0,-2 0 0 0 0,0-1 1 0 0,0-10-43 0 0,-2 7 28 0 0,0 0-1 0 0,-2 0 1 0 0,0 0 0 0 0,-1 0 0 0 0,0 1 0 0 0,-4-10-28 0 0,5 22 8 0 0,0 0 0 0 0,-1-1 0 0 0,1 1 0 0 0,-1 0 0 0 0,0 0 0 0 0,-1 0 0 0 0,1 1 0 0 0,-1-1 0 0 0,1 1 0 0 0,-2-1-8 0 0,1 2 8 0 0,1 0-1 0 0,-1 1 0 0 0,0-1 0 0 0,1 1 1 0 0,-1 0-1 0 0,0 0 0 0 0,0 1 0 0 0,0-1 1 0 0,-1 1-1 0 0,1-1 0 0 0,0 1 0 0 0,0 1 1 0 0,-1-1-1 0 0,-2 0-7 0 0,-106-3-421 0 0,93 3-136 0 0,-1 0 0 0 0,1 2 1 0 0,0 0-1 0 0,-1 2 0 0 0,1 0 1 0 0,0 1-1 0 0,0 1 0 0 0,-8 4 557 0 0,-7 5-1440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5:08.265"/>
    </inkml:context>
    <inkml:brush xml:id="br0">
      <inkml:brushProperty name="width" value="0.05" units="cm"/>
      <inkml:brushProperty name="height" value="0.05" units="cm"/>
    </inkml:brush>
  </inkml:definitions>
  <inkml:trace contextRef="#ctx0" brushRef="#br0">13 912 10104 0 0,'0'0'230'0'0,"0"0"30"0"0,0 0 19 0 0,-1-1-40 0 0,0 0-67 0 0,0 0 1 0 0,0 0-1 0 0,0 1 0 0 0,0-1 1 0 0,0-1-1 0 0,0 1 1 0 0,1 0-1 0 0,-1 0 1 0 0,0 0-1 0 0,1 0 0 0 0,-1 0 1 0 0,1-1-1 0 0,-1 1 1 0 0,1-1-173 0 0,0 1 118 0 0,0 0 1 0 0,0 0 0 0 0,1 0-1 0 0,-1-1 1 0 0,0 1-1 0 0,1 0 1 0 0,-1 0 0 0 0,1 0-1 0 0,0 0 1 0 0,-1 0-1 0 0,1 1 1 0 0,0-1 0 0 0,-1 0-1 0 0,1 0 1 0 0,0 0 0 0 0,0 0-119 0 0,8-7 310 0 0,1-1 0 0 0,0 2 0 0 0,0-1 1 0 0,9-4-311 0 0,9-7 534 0 0,0-1 31 0 0,-13 10-409 0 0,-1 0 0 0 0,0-1-1 0 0,10-11-155 0 0,-6 5 231 0 0,-15 14-161 0 0,0 0 0 0 0,0 0-1 0 0,0 0 1 0 0,0-1 0 0 0,0 1-1 0 0,-1-1 1 0 0,1 1 0 0 0,-1-1-1 0 0,0 0 1 0 0,0 0-1 0 0,0 0 1 0 0,-1-1-70 0 0,8-15 486 0 0,-7 16-349 0 0,0-1 0 0 0,0 0 0 0 0,0 0 0 0 0,-1 0 0 0 0,1 0 0 0 0,-1 0-1 0 0,0 0 1 0 0,0-5-137 0 0,-1-32 763 0 0,0 37-712 0 0,0 1 0 0 0,1 0 1 0 0,-1 0-1 0 0,1-1 0 0 0,-1 1 0 0 0,1 0 1 0 0,1 0-1 0 0,-1 0 0 0 0,1-1-51 0 0,16-35 25 0 0,-18 40-26 0 0,5-10 26 0 0,0 1 0 0 0,1 0 0 0 0,4-5-25 0 0,-6 10 53 0 0,-4 4-48 0 0,0 0-1 0 0,1 1 1 0 0,-1-1-1 0 0,0 0 0 0 0,0 0 1 0 0,1 0-1 0 0,-1 1 0 0 0,0-1 1 0 0,0 0-1 0 0,1 0 1 0 0,-1 1-1 0 0,0-1 0 0 0,0 0 1 0 0,0 0-1 0 0,0 1 1 0 0,1-1-1 0 0,-1 0 0 0 0,0 0 1 0 0,0 1-1 0 0,0-1 1 0 0,0 0-1 0 0,0 1 0 0 0,0-1 1 0 0,0 0-1 0 0,0 1 1 0 0,0-1-1 0 0,0 0 0 0 0,0 1-4 0 0,2 10 12 0 0,-2-11-8 0 0,3 30 226 0 0,-1 14-230 0 0,1 15 103 0 0,3-16-81 0 0,2 0 0 0 0,1 0 0 0 0,3-1 0 0 0,5 12-22 0 0,-12-37 0 0 0,-1 0 0 0 0,1 12 0 0 0,-2-14 0 0 0,0 1 0 0 0,1-1 0 0 0,3 6 0 0 0,-3-8 2 0 0,0 1 0 0 0,0 0 0 0 0,-1 0 0 0 0,-1 0 0 0 0,0 3-2 0 0,0 22 199 0 0,-1 10-199 0 0,-1-48 5 0 0,-1 15 36 0 0,-1-13-19 0 0,1-1-1 0 0,0 0 57 0 0,-12 17 626 0 0,12-17-632 0 0,0 0-61 0 0,0-1 0 0 0,0 1 0 0 0,-1 0 0 0 0,1-1 0 0 0,0 1 0 0 0,-1 0 0 0 0,0-1 1 0 0,1 0-1 0 0,-1 1 0 0 0,0-1 0 0 0,0 0 0 0 0,0 0 0 0 0,0 0 0 0 0,0 0 0 0 0,0 0 0 0 0,-1 0-11 0 0,-2 0 14 0 0,0 0-1 0 0,1 0 1 0 0,-1-1 0 0 0,0 0 0 0 0,-4 0-14 0 0,2 0 54 0 0,-1 0-5 0 0,4 0-23 0 0,-1 0 1 0 0,1 0-1 0 0,-1-1 1 0 0,1 0 0 0 0,-1 0-1 0 0,-1 0-26 0 0,-16-3 30 0 0,-1 1-1 0 0,-1 2 0 0 0,1 0 1 0 0,-14 2-30 0 0,-15-1 153 0 0,51 0-100 0 0,1 0 11 0 0,2 0-10 0 0,6 0-36 0 0,0-1 0 0 0,0-1 1 0 0,-1 1-1 0 0,1-2 0 0 0,0 1 1 0 0,2-2-19 0 0,2 0 2 0 0,0 0 1 0 0,0 1 0 0 0,3 0-3 0 0,99-20 178 0 0,-108 22-172 0 0,53-7 217 0 0,0 3 0 0 0,0 2-1 0 0,15 3-222 0 0,-35 1 151 0 0,0-2-1 0 0,0-2-150 0 0,47-1-181 0 0,-30 2-662 0 0,-27 1-1072 0 0,0 1-3992 0 0,-2 0-1571 0 0</inkml:trace>
  <inkml:trace contextRef="#ctx0" brushRef="#br0" timeOffset="723.894">4497 362 7856 0 0,'-1'-15'841'0'0,"-8"-10"2575"0"0,0 14-2488 0 0,6 8-651 0 0,2 2 229 0 0,-15-4 1006 0 0,10 5-1365 0 0,0 1 0 0 0,0-1 1 0 0,0 2-1 0 0,0-1 0 0 0,0 1 1 0 0,0 0-1 0 0,1 0 0 0 0,-1 0 0 0 0,1 1 1 0 0,-1 0-1 0 0,1 0 0 0 0,0 0 1 0 0,-2 3-148 0 0,-7 5 295 0 0,1 0 0 0 0,0 2 0 0 0,1 0 0 0 0,-1 1-295 0 0,-17 24 392 0 0,2 2 0 0 0,1 1 0 0 0,3 1 0 0 0,1 2 0 0 0,-2 7-392 0 0,15-28 88 0 0,1 0 0 0 0,1 1 0 0 0,1 1-88 0 0,4-13 54 0 0,1 1 1 0 0,1-1-1 0 0,0 0 0 0 0,0 2-54 0 0,0 12 119 0 0,0-14-24 0 0,1 0 1 0 0,1-1-1 0 0,-1 1 0 0 0,2 0 0 0 0,0-1 0 0 0,0 1 0 0 0,1-1 0 0 0,1 0 0 0 0,0 2-95 0 0,-1-8-1 0 0,0 0 0 0 0,0 0-1 0 0,0-1 1 0 0,0 1 0 0 0,1-1-1 0 0,-1 1 1 0 0,1-1 0 0 0,0 0-1 0 0,1-1 1 0 0,-1 1 0 0 0,4 1 1 0 0,-6-4 19 0 0,0 0 0 0 0,0-1 0 0 0,0 0 0 0 0,0 1 0 0 0,0-1 0 0 0,0 0 0 0 0,0 0 0 0 0,0 0 0 0 0,0 0 0 0 0,0 0 0 0 0,0 0 0 0 0,0-1 0 0 0,0 1 0 0 0,0-1 0 0 0,0 1 0 0 0,-1-1 0 0 0,2 0-19 0 0,32-19 419 0 0,-27 15-299 0 0,-1 0 57 0 0,0-1 0 0 0,-1 0 0 0 0,0 0 0 0 0,0-1 0 0 0,-1 0 0 0 0,1 0 0 0 0,-2 0 0 0 0,3-4-177 0 0,10-13 276 0 0,2-2-60 0 0,0 1-52 0 0,-1-2 0 0 0,-1 0 0 0 0,1-5-164 0 0,-2 1 165 0 0,-2-2-1 0 0,1-4-164 0 0,-12 26 15 0 0,1 0 0 0 0,-1 0 0 0 0,-1-1 0 0 0,0 0-1 0 0,-1 1 1 0 0,0-1 0 0 0,0 0 0 0 0,-2-5-15 0 0,0-1 5 0 0,0 2 113 0 0,-1-1 1 0 0,0 1 0 0 0,-1 0 0 0 0,-1 0 0 0 0,-3-9-119 0 0,3 14-47 0 0,-1 0 0 0 0,0 1 0 0 0,0-1 0 0 0,-1 1 0 0 0,-1 0 47 0 0,4 6-11 0 0,0 0 1 0 0,0 0-1 0 0,-1 1 1 0 0,1-1 0 0 0,-1 1-1 0 0,1 0 1 0 0,-1 0-1 0 0,0 1 1 0 0,-1-1-1 0 0,1 1 1 0 0,0 0 0 0 0,-1 0-1 0 0,-2-1 11 0 0,1 1-13 0 0,1 0-1 0 0,-1 0 1 0 0,0 1 0 0 0,0-1-1 0 0,0 1 1 0 0,0 1-1 0 0,0-1 1 0 0,0 1-1 0 0,0 0 1 0 0,0 1 0 0 0,-1-1-1 0 0,1 1 1 0 0,0 0-1 0 0,1 1 1 0 0,-4 0 13 0 0,0 2-100 0 0,0 0-1 0 0,0 0 1 0 0,0 1 0 0 0,0 0-1 0 0,1 0 1 0 0,0 1 0 0 0,0 0 0 0 0,-5 6 100 0 0,7-6-1408 0 0,0 0 0 0 0,0 1 0 0 0,1-1 0 0 0,-1 1 1 0 0,1 1-1 0 0,0 1 1408 0 0,-4 11-7049 0 0</inkml:trace>
  <inkml:trace contextRef="#ctx0" brushRef="#br0" timeOffset="1788.328">8765 406 2304 0 0,'31'4'3423'0'0,"-31"-4"-3033"0"0,3 2 1146 0 0,-1-2 1317 0 0,-2 0-353 0 0,9 8-1361 0 0,3-4-1064 0 0,-1-3-50 0 0,-9-1 33 0 0,0 0-1 0 0,1-1 1 0 0,-1 0 0 0 0,0 1-1 0 0,0-1 1 0 0,0 0 0 0 0,0 0-1 0 0,0 0 1 0 0,0 0 0 0 0,0 0-1 0 0,0-1 1 0 0,0 1 0 0 0,-1 0 0 0 0,1-1-1 0 0,0 0 1 0 0,-1 1 0 0 0,1-1-1 0 0,-1 0 1 0 0,0 0 0 0 0,1 0-1 0 0,-1 0 1 0 0,0 0 0 0 0,0 0-1 0 0,0 0 1 0 0,-1 0 0 0 0,1 0-1 0 0,0 0 1 0 0,-1-1 0 0 0,0 1 0 0 0,1-1-58 0 0,1-16 406 0 0,-1 15-381 0 0,-1 1 1 0 0,1 0-1 0 0,-1 0 0 0 0,0 0 1 0 0,0-1-1 0 0,0 1 0 0 0,0-1-25 0 0,-2-5 70 0 0,0-2 96 0 0,0 0 0 0 0,1 0 0 0 0,1-3-166 0 0,-1 11 52 0 0,1 0-1 0 0,0 0 0 0 0,-1 0 0 0 0,0 0 0 0 0,1 0 0 0 0,-1 0 0 0 0,-1 0 0 0 0,0-1-51 0 0,1 1 83 0 0,0 0 0 0 0,0 0 0 0 0,0 0 0 0 0,0-1 0 0 0,0 1 0 0 0,1 0 0 0 0,-1 0-1 0 0,1-3-82 0 0,0 3 85 0 0,-1 0 0 0 0,1 0-1 0 0,-1 0 1 0 0,0 0 0 0 0,1 0-1 0 0,-1 0 1 0 0,-2-2-85 0 0,2 2 115 0 0,0 0 1 0 0,0 0-1 0 0,0 0 0 0 0,1 0 1 0 0,-1 0-1 0 0,0 0 0 0 0,1-2-115 0 0,-8-35 984 0 0,9 38-810 0 0,5-3-73 0 0,-5 0-4 0 0,-1 4 14 0 0,0 1-19 0 0,0 0-11 0 0,0 0-29 0 0,0 0-108 0 0,0 0-12 0 0,-1 0 64 0 0,1 1 0 0 0,-1-1 0 0 0,1 0 0 0 0,-1 0 0 0 0,1 0 0 0 0,0 0 0 0 0,-1 1 0 0 0,1-1 0 0 0,-1 0 0 0 0,1 0-1 0 0,-1 1 1 0 0,1-1 0 0 0,0 0 0 0 0,-1 1 0 0 0,1-1 0 0 0,0 0 0 0 0,-1 1 0 0 0,1-1 0 0 0,0 1 0 0 0,-1-1 0 0 0,1 0 0 0 0,0 1 0 0 0,0-1-1 0 0,-1 1 1 0 0,1-1 0 0 0,0 1 4 0 0,-5 16-48 0 0,2-3-8 0 0,-1-7 38 0 0,0 0 0 0 0,1 0 1 0 0,0 1-1 0 0,0 0 1 0 0,-1 6 17 0 0,1-2-1 0 0,-1 0 0 0 0,0 0 1 0 0,-1-1-1 0 0,-1 1 1 0 0,1 0 33 0 0,0 0-1 0 0,0 1 0 0 0,-1 8-32 0 0,-4 17 53 0 0,5-22-30 0 0,1 1-1 0 0,1-1 0 0 0,-1 13-22 0 0,1 0 57 0 0,-1 0-1 0 0,-2 3-56 0 0,-5 34-57 0 0,9-56 30 0 0,0 1 0 0 0,-1-1 0 0 0,-3 7 27 0 0,-2 10 173 0 0,7-23-127 0 0,0 0-1 0 0,-1 0 0 0 0,0 0 1 0 0,0 0-1 0 0,0 0 0 0 0,0 0 1 0 0,-1-1-1 0 0,1 1 0 0 0,-2 0-45 0 0,3-2 36 0 0,0 0 0 0 0,0 0-1 0 0,0 0 1 0 0,0 0 0 0 0,0 0 0 0 0,0 0-1 0 0,1 0 1 0 0,-1 1-36 0 0,1-1 17 0 0,-1-1-1 0 0,1 0 1 0 0,-1 1 0 0 0,1-1-1 0 0,-1 1 1 0 0,1-1 0 0 0,-1 0 0 0 0,0 0-1 0 0,0 1 1 0 0,1-1 0 0 0,-1 0-1 0 0,0 0 1 0 0,0 0-17 0 0,-1 2 62 0 0,1 1 43 0 0,1-3-90 0 0,0 0 0 0 0,0 0 0 0 0,-1 0 0 0 0,1-1 0 0 0,-1 1 0 0 0,1 0 0 0 0,-1 0 0 0 0,1-1-1 0 0,-1 1 1 0 0,1 0 0 0 0,-1 0 0 0 0,0-1 0 0 0,1 1 0 0 0,-1-1 0 0 0,0 1 0 0 0,0-1 0 0 0,1 1 0 0 0,-1-1 0 0 0,-1 1-15 0 0,-2 2 110 0 0,3-3 17 0 0,1 1-119 0 0,0-1-1 0 0,0 1 1 0 0,0-1 0 0 0,0 1-1 0 0,0-1 1 0 0,0 0 0 0 0,0 1 0 0 0,0-1-1 0 0,0 1 1 0 0,0-1 0 0 0,0 1-1 0 0,0-1 1 0 0,0 0 0 0 0,0 1 0 0 0,-1-1-1 0 0,1 1 1 0 0,0-1 0 0 0,0 0-1 0 0,0 1 1 0 0,-1-1 0 0 0,1 0-1 0 0,0 1-7 0 0,-10 12 112 0 0,10-12-106 0 0,-1-1-1 0 0,1 1 0 0 0,-1 0 1 0 0,1-1-1 0 0,0 0 1 0 0,-1 1-1 0 0,1-1 0 0 0,-1 1 1 0 0,0-1-1 0 0,1 1 0 0 0,-1-1 1 0 0,1 0-1 0 0,-1 1 1 0 0,0-1-1 0 0,1 0 0 0 0,-1 0 1 0 0,1 0-1 0 0,-1 1-5 0 0,-1-1 2 0 0,0 1 0 0 0,0-1 0 0 0,1 1-1 0 0,-1 0 1 0 0,0 0 0 0 0,1 0 0 0 0,-1 0 0 0 0,1 0 0 0 0,-1 1-2 0 0,0-1 13 0 0,1 0 1 0 0,-1 0-1 0 0,1-1 1 0 0,-1 1-1 0 0,0 0 1 0 0,1-1-1 0 0,-1 1 1 0 0,0-1-1 0 0,0 0 1 0 0,1 1-1 0 0,-1-1 0 0 0,0 0 1 0 0,0 0-1 0 0,1 0 1 0 0,-1-1-1 0 0,0 1 1 0 0,0 0-1 0 0,1 0 1 0 0,-1-1-1 0 0,0 1 1 0 0,1-1-1 0 0,-2 0-13 0 0,-16-3 54 0 0,12 4 31 0 0,0 0 0 0 0,0-1 0 0 0,0 0 0 0 0,-6-1-85 0 0,0-1 55 0 0,1 1 0 0 0,-1 1 0 0 0,-1 0 0 0 0,-9 1-55 0 0,14 1 0 0 0,9-1 0 0 0,-1 0 0 0 0,1 0 0 0 0,0 0 0 0 0,0 0 0 0 0,0 0 0 0 0,0 0 0 0 0,0 0 0 0 0,-1 0 0 0 0,1 1 0 0 0,0-1 0 0 0,0 0 0 0 0,0 0 0 0 0,0 0 0 0 0,0 0 0 0 0,-1 0 0 0 0,1 0 0 0 0,0 0 0 0 0,0 0 0 0 0,0 0 0 0 0,0 1 0 0 0,0-1 0 0 0,0 0 0 0 0,0 0 0 0 0,-1 0 0 0 0,1 0 0 0 0,0 0 0 0 0,0 0 0 0 0,0 1 0 0 0,0-1 0 0 0,0 0 0 0 0,0 0 0 0 0,0 0 0 0 0,0 0 0 0 0,0 0 0 0 0,0 1 0 0 0,0-1 0 0 0,0 0 0 0 0,0 0 0 0 0,0 0 0 0 0,0 0 0 0 0,0 1 0 0 0,0-1 0 0 0,0 0 0 0 0,0 0 0 0 0,0 0 0 0 0,0 0 0 0 0,0 0 0 0 0,1 1 0 0 0,5 0 9 0 0,1 0-1 0 0,-1-1 0 0 0,1 1 1 0 0,0-1-1 0 0,-1 0 1 0 0,4-1-9 0 0,11 0 77 0 0,41 0 120 0 0,56 1 309 0 0,67 2 232 0 0,-96-3-703 0 0,32-2-889 0 0,-109 2 1105 0 0,0 1 0 0 0,-1-2 1 0 0,1 1-1 0 0,3-3-251 0 0,-9 3-48 0 0,0-1-1 0 0,0 0 1 0 0,0 0 0 0 0,-1 0-1 0 0,1-1 1 0 0,-1 0 0 0 0,1 0 0 0 0,-1 0-1 0 0,3-3 49 0 0,-8 5-137 0 0,1 1 0 0 0,-1-1-1 0 0,1 0 1 0 0,-1 1 0 0 0,1-1-1 0 0,-1 0 1 0 0,1 0 0 0 0,-1 1 0 0 0,0-1-1 0 0,1 0 1 0 0,-1 0 0 0 0,0 0-1 0 0,0 1 1 0 0,1-1 0 0 0,-1 0-1 0 0,0 0 1 0 0,0 0 0 0 0,0 0 0 0 0,0 0-1 0 0,0 0 138 0 0,-2-7-5546 0 0,-2 1-1857 0 0</inkml:trace>
  <inkml:trace contextRef="#ctx0" brushRef="#br0" timeOffset="2142.475">8383 323 18743 0 0,'0'0'29'0'0,"0"0"-1"0"0,0 0 1 0 0,0 0-1 0 0,0 0 1 0 0,0 0-1 0 0,0 0 1 0 0,0 0-1 0 0,0 0 1 0 0,1 0-1 0 0,-1 0 1 0 0,0 0-1 0 0,0 0 1 0 0,0 0-1 0 0,0 0 1 0 0,0 0-1 0 0,0 0 1 0 0,0 0-1 0 0,0 0 1 0 0,0 0-1 0 0,0 0 1 0 0,1 0-1 0 0,-1 0 1 0 0,0 0-1 0 0,0 0 1 0 0,0 0-1 0 0,0 0 1 0 0,0 0-1 0 0,0-1 1 0 0,0 1-1 0 0,0 0 1 0 0,0 0-1 0 0,0 0 1 0 0,0 0-1 0 0,0 0 1 0 0,0 0-1 0 0,0 0 1 0 0,0 0-1 0 0,0 0 1 0 0,0 0-1 0 0,0-1 1 0 0,0 1-1 0 0,0 0 1 0 0,0 0-1 0 0,0 0 1 0 0,0 0-1 0 0,0 0 1 0 0,0 0-1 0 0,0 0 1 0 0,0 0-1 0 0,0 0 1 0 0,0 0-1 0 0,0-1 1 0 0,0 1-1 0 0,0 0 1 0 0,0 0-1 0 0,0 0 1 0 0,0 0-1 0 0,0 0 1 0 0,0 0-1 0 0,0 0 1 0 0,0 0-1 0 0,0 0 1 0 0,0 0-1 0 0,0 0 1 0 0,-1 0-29 0 0,17-5 437 0 0,24-2-647 0 0,-35 7 386 0 0,42-5-109 0 0,-33 4-55 0 0,-1 0 0 0 0,0-1 0 0 0,1-1 0 0 0,-1 0 0 0 0,0 0 0 0 0,12-6-12 0 0,-22 7 7 0 0,0 1-1 0 0,0-1 1 0 0,-1 0 0 0 0,1 0-1 0 0,-1 0 1 0 0,0 0 0 0 0,1 0-1 0 0,0-3-6 0 0,14-11 0 0 0,-4 6-12 0 0,0-2-1 0 0,-1 0 1 0 0,-1 0-1 0 0,0-1 0 0 0,0 0 1 0 0,-2-1-1 0 0,3-4 13 0 0,-9 14 3 0 0,0-1-1 0 0,1 2 0 0 0,0-1 0 0 0,-1 0 1 0 0,1 1-1 0 0,1-1 0 0 0,-1 1 0 0 0,0 0 1 0 0,4-1-3 0 0,10-8-199 0 0,-11 5-1319 0 0,0 0-5441 0 0</inkml:trace>
  <inkml:trace contextRef="#ctx0" brushRef="#br0" timeOffset="3246.723">12427 354 6912 0 0,'0'0'528'0'0,"0"0"-220"0"0,12 0 2041 0 0,-2 1-1319 0 0,-8 0-891 0 0,0-1-1 0 0,0 0 1 0 0,0 0 0 0 0,-1 0-1 0 0,1 0 1 0 0,0 0-1 0 0,0 0 1 0 0,0 0-1 0 0,0-1 1 0 0,-1 1 0 0 0,2-1-139 0 0,17-7 539 0 0,-12 4-228 0 0,1 1 1 0 0,-1 0-1 0 0,9-2-311 0 0,-8 2 272 0 0,0-1-1 0 0,0 0 1 0 0,-1 0-1 0 0,1-1 1 0 0,-1 0 0 0 0,0 0-1 0 0,0-1 1 0 0,0 0 0 0 0,3-5-272 0 0,16-11 901 0 0,-23 19-763 0 0,0-1-1 0 0,-1 1 0 0 0,1-1 0 0 0,-1 0 0 0 0,1-3-137 0 0,7-7 361 0 0,-6 9-195 0 0,-1-1-1 0 0,-1 0 1 0 0,1 0-1 0 0,-1 0 0 0 0,0-1-165 0 0,0 0 304 0 0,1 0-1 0 0,0 1 0 0 0,4-7-303 0 0,18-23 1063 0 0,-13 15-510 0 0,-12 18-493 0 0,1 0 0 0 0,-1 1-1 0 0,1-1 1 0 0,0 0 0 0 0,0 1-1 0 0,0-1 1 0 0,0 1 0 0 0,0 0 0 0 0,1-1-60 0 0,17-18 191 0 0,-16 16-157 0 0,1 0 0 0 0,0 0 0 0 0,0 0 0 0 0,1 1 0 0 0,0-1-34 0 0,-4 5 15 0 0,0-2 1 0 0,11-11 17 0 0,-12 28 87 0 0,-2-6-107 0 0,0 0 1 0 0,0 0 0 0 0,-1-1-1 0 0,-1 1 1 0 0,1 0-1 0 0,-3 2-13 0 0,-6 27 28 0 0,-11 58 3 0 0,8-38 44 0 0,2 0 1 0 0,-1 33-76 0 0,13-85 25 0 0,-3 19 32 0 0,2 1 0 0 0,1-1 0 0 0,0 1 0 0 0,3 3-57 0 0,-2 9 404 0 0,-2 8-205 0 0,1-44-174 0 0,-1-1 0 0 0,0 1 1 0 0,1-1-1 0 0,-1 0 1 0 0,0 1-1 0 0,0-1 0 0 0,0 0 1 0 0,0 0-1 0 0,0 1 1 0 0,0-1-1 0 0,-1 0 0 0 0,1 0 1 0 0,0 0-1 0 0,0-1 1 0 0,-1 1-1 0 0,1 0 0 0 0,-1 0-24 0 0,-3 2 169 0 0,4-1-74 0 0,1-2-4 0 0,-15 0 166 0 0,10 1-249 0 0,0 0 0 0 0,0 0 1 0 0,0-1-1 0 0,1 1 0 0 0,-1-1 1 0 0,0-1-1 0 0,0 1 0 0 0,0-1 1 0 0,0 0-1 0 0,0 0 1 0 0,0 0-1 0 0,-1-1-9 0 0,-20-4 26 0 0,-5 3-34 0 0,-1 2 0 0 0,1 0 0 0 0,-24 4 8 0 0,22 4 0 0 0,26-5 0 0 0,0-1 0 0 0,0 1 0 0 0,0-1 0 0 0,-7 0 0 0 0,3 0 0 0 0,11-1 0 0 0,-1 0 0 0 0,1 0 0 0 0,0 0 0 0 0,0 0 0 0 0,-1 0 0 0 0,1 0 0 0 0,0 0 0 0 0,0 0 0 0 0,0 1 0 0 0,-1-1 0 0 0,1 0 0 0 0,0 0 0 0 0,0 0 0 0 0,0 0 0 0 0,0 0 0 0 0,-1 1 0 0 0,1-1 0 0 0,0 0 0 0 0,0 0 0 0 0,0 0 0 0 0,0 0 0 0 0,0 1 0 0 0,0-1 0 0 0,0 0 0 0 0,-1 0 0 0 0,1 0 0 0 0,0 1 0 0 0,0-1 0 0 0,0 0 0 0 0,2 2 0 0 0,-1 0 0 0 0,1 0 0 0 0,-1 0 0 0 0,1 0 0 0 0,0 0 0 0 0,0-1 0 0 0,-1 1 0 0 0,1-1 0 0 0,0 1 0 0 0,1-1 0 0 0,-1 0 0 0 0,1 1 0 0 0,8 2 27 0 0,0 0-1 0 0,0-1 0 0 0,0-1 0 0 0,0 1 1 0 0,0-2-1 0 0,0 1 0 0 0,4-1-26 0 0,10-1 300 0 0,0 0-1 0 0,23-5-299 0 0,-2 1 121 0 0,-18 2-121 0 0,15-5 0 0 0,-16 2 0 0 0,22 0 0 0 0,-19 2 42 0 0,17-4-42 0 0,28-2 166 0 0,-54 7 28 0 0,19-5-194 0 0,-18 3-995 0 0,-1 1 0 0 0,1 1 1 0 0,15 1 994 0 0,-37 1-1562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5:15.310"/>
    </inkml:context>
    <inkml:brush xml:id="br0">
      <inkml:brushProperty name="width" value="0.05" units="cm"/>
      <inkml:brushProperty name="height" value="0.05" units="cm"/>
    </inkml:brush>
  </inkml:definitions>
  <inkml:trace contextRef="#ctx0" brushRef="#br0">11 789 8288 0 0,'-1'-3'505'0'0,"1"2"-480"0"0,0 1 0 0 0,0-1-1 0 0,-1 1 1 0 0,1-1 0 0 0,0 1-1 0 0,0 0 1 0 0,0-1 0 0 0,0 1 0 0 0,-1 0-1 0 0,1-1 1 0 0,0 1 0 0 0,0-1-1 0 0,-1 1 1 0 0,1 0 0 0 0,0 0 0 0 0,-1-1-1 0 0,1 1 1 0 0,0 0 0 0 0,-1 0 0 0 0,1-1-1 0 0,-1 1 1 0 0,1 0-25 0 0,-1-1 835 0 0,0-3 2783 0 0,1 3-3617 0 0,0 1 0 0 0,0 0 0 0 0,-1-1-1 0 0,1 1 1 0 0,0 0 0 0 0,0-1 0 0 0,0 1-1 0 0,0-1 1 0 0,0 1 0 0 0,0 0 0 0 0,-1-1 0 0 0,1 1-1 0 0,0-1 1 0 0,0 1 0 0 0,0-1 0 0 0,0 1-1 0 0,1 0 1 0 0,-1-1 0 0 0,0 1 0 0 0,0-1-1 0 0,0 1 1 0 0,0 0 0 0 0,0-1 0 0 0,0 1 0 0 0,1 0-1 0 0,-1-1 1 0 0,0 1 0 0 0,0-1 0 0 0,0 1-1 0 0,1 0 1 0 0,-1-1 0 0 0,0 1 0 0 0,1 0 0 0 0,-1 0-1 0 0,0-1 1 0 0,1 1 0 0 0,-1 0 0 0 0,0 0-1 0 0,1 0 1 0 0,-1-1 0 0 0,0 1 0 0 0,1 0 0 0 0,-1 0-1 0 0,1 0 1 0 0,-1 0 0 0 0,0 0 0 0 0,1 0-1 0 0,-1 0 0 0 0,2-1 13 0 0,19-18 188 0 0,20-17 646 0 0,-1 4-130 0 0,-17 14-128 0 0,0 0 0 0 0,19-10-589 0 0,-2 3 608 0 0,-1-3-1 0 0,12-12-607 0 0,-46 37 57 0 0,14-14 310 0 0,-1 0-1 0 0,-1-1 1 0 0,-1-1-1 0 0,0-1 1 0 0,-2 0-1 0 0,0-1 1 0 0,-1 0-1 0 0,0-3-366 0 0,-6 8 310 0 0,-7 14-265 0 0,1 0 1 0 0,-1 0-1 0 0,1 0 1 0 0,0 0 0 0 0,0 0-1 0 0,0 0 1 0 0,0 0-1 0 0,0 1 1 0 0,0-1-1 0 0,0 0 1 0 0,1 0 0 0 0,-1 1-1 0 0,1-1 1 0 0,-1 1-1 0 0,1 0 1 0 0,0-1-1 0 0,0 1-45 0 0,5-2-21 0 0,-6 3-80 0 0,1 1 81 0 0,-1 1 1 0 0,1 0 0 0 0,-1 0-1 0 0,0 0 1 0 0,0 0-1 0 0,1 0 1 0 0,-1 0 0 0 0,-1 0-1 0 0,1 0 20 0 0,0-1-1 0 0,1 4 40 0 0,0 0 0 0 0,-1 1 0 0 0,1-1 0 0 0,-1 1 0 0 0,0 0 0 0 0,0-1 0 0 0,-1 6-39 0 0,-1 43 132 0 0,0-37-95 0 0,-16 148 260 0 0,4-51-106 0 0,4-21-43 0 0,-2 12 52 0 0,4 37-200 0 0,8-114 10 0 0,-1-8 59 0 0,0-1 1 0 0,-1 0-1 0 0,-3 13-69 0 0,3-23-10 0 0,1-8 40 0 0,0 1 1 0 0,0 0-1 0 0,-1-1 0 0 0,1 1 1 0 0,-1 0-1 0 0,1-1 0 0 0,-1 1 0 0 0,1-1 1 0 0,-1 1-1 0 0,0 0-30 0 0,0-2 21 0 0,0 1 0 0 0,0 0 0 0 0,1-1 0 0 0,-1 1 0 0 0,0 0 0 0 0,0-1-1 0 0,0 1 1 0 0,0-1 0 0 0,0 0 0 0 0,0 1 0 0 0,0-1 0 0 0,0 0 0 0 0,0 1 0 0 0,0-1 0 0 0,0 0 0 0 0,0 0 0 0 0,0 0 0 0 0,0 0 0 0 0,0 0 0 0 0,-1 0-21 0 0,-5 0 173 0 0,0-1 0 0 0,0 0 0 0 0,0 0 0 0 0,0 0 0 0 0,0-1 1 0 0,0 0-1 0 0,0 0 0 0 0,-2-2-173 0 0,-6-1 121 0 0,-1 0 1 0 0,1 2 0 0 0,-1-1-1 0 0,0 2 1 0 0,-4 0-122 0 0,-31-5 161 0 0,37 5-160 0 0,-1 0 1 0 0,-12 1-2 0 0,-19-2-13 0 0,30 3-7 0 0,0 0 0 0 0,0 1 0 0 0,-6 1 20 0 0,-11 0 54 0 0,64-1-72 0 0,0 0 0 0 0,-1-3 0 0 0,30-4 18 0 0,-34 3 20 0 0,138-9 32 0 0,-45 5-30 0 0,19-7-21 0 0,91-5-60 0 0,-126 18-735 0 0,13-1-3604 0 0,-75-1 2592 0 0</inkml:trace>
  <inkml:trace contextRef="#ctx0" brushRef="#br0" timeOffset="804.125">3925 578 14368 0 0,'0'0'330'0'0,"0"0"45"0"0,14-7 482 0 0,8-2-787 0 0,1 0-1 0 0,0 2 0 0 0,8-2-69 0 0,-4 2 175 0 0,0-2-1 0 0,8-4-174 0 0,42-18 277 0 0,-48 20-20 0 0,-1 0 0 0 0,0-2-1 0 0,0-1 1 0 0,-2-1-1 0 0,8-7-256 0 0,-23 14 85 0 0,5-3 234 0 0,0 0 1 0 0,-1-2-1 0 0,-1 0 1 0 0,0-1-1 0 0,-1 0 1 0 0,2-3-320 0 0,37-45 2100 0 0,-52 61-2094 0 0,1 1 0 0 0,-1-1 0 0 0,1 0 0 0 0,-1 0 0 0 0,1 0 0 0 0,0 1 0 0 0,-1-1 1 0 0,1 0-1 0 0,0 1 0 0 0,-1-1 0 0 0,1 1 0 0 0,0-1 0 0 0,0 1 0 0 0,0-1 0 0 0,0 1 0 0 0,-1-1 1 0 0,1 1-1 0 0,0 0 0 0 0,0-1 0 0 0,0 1 0 0 0,1 0-6 0 0,-2 0 10 0 0,1 0 0 0 0,0 0 0 0 0,0 1 0 0 0,0-1 0 0 0,-1 0 0 0 0,1 0 0 0 0,0 1 0 0 0,0-1 0 0 0,-1 1-1 0 0,1-1 1 0 0,0 1 0 0 0,-1-1 0 0 0,1 1 0 0 0,0-1 0 0 0,-1 1 0 0 0,1-1 0 0 0,-1 1 0 0 0,1 0 0 0 0,0 0-10 0 0,1 2 25 0 0,0 0-1 0 0,-1 0 1 0 0,1 1-1 0 0,0-1 1 0 0,-1 1-1 0 0,0-1 1 0 0,0 1-1 0 0,0 0 1 0 0,0-1-1 0 0,-1 2-24 0 0,2 31 12 0 0,-2 0-1 0 0,-1 0 1 0 0,-3-1-1 0 0,0 1 0 0 0,-2-1 1 0 0,-2 0-1 0 0,-2 4-11 0 0,-21 81 256 0 0,22-82-127 0 0,6-25 75 0 0,0 0 1 0 0,-4 11-205 0 0,3-14 112 0 0,1 1-1 0 0,0-1 1 0 0,0 5-112 0 0,-7 25 175 0 0,-10 34 185 0 0,18-67-271 0 0,1-5 287 0 0,-6-1-138 0 0,-138-9 715 0 0,133 8-948 0 0,-17-1 61 0 0,-1 2-1 0 0,1 1 1 0 0,-1 1 0 0 0,-6 3-66 0 0,-25 5-116 0 0,40-10 164 0 0,38-4 0 0 0,91-15 39 0 0,-53 8 24 0 0,5 2-111 0 0,76-3 85 0 0,-27 2-1093 0 0,72 6 1008 0 0,-135 1-1096 0 0,-1-4-51 0 0</inkml:trace>
  <inkml:trace contextRef="#ctx0" brushRef="#br0" timeOffset="1637.541">8057 555 16583 0 0,'0'0'762'0'0,"-5"-4"247"0"0,2-2-969 0 0,3 5 13 0 0,3 0 1 0 0,42-9-113 0 0,11 0 59 0 0,-7 2 5 0 0,-37 5 9 0 0,0 0 0 0 0,-1-1-1 0 0,1 0 1 0 0,-1-1 0 0 0,8-4-14 0 0,51-32 59 0 0,-64 37-51 0 0,9-7 167 0 0,1-1-1 0 0,-2-1 0 0 0,0-1 0 0 0,-1 1 0 0 0,0-2 1 0 0,8-12-175 0 0,5-4 556 0 0,47-47 945 0 0,-46 49-891 0 0,10-11 101 0 0,-22 24-258 0 0,-15 16-446 0 0,1 0 1 0 0,-1 0-1 0 0,0 0 1 0 0,0-1-1 0 0,0 1 1 0 0,0 0-1 0 0,1 0 0 0 0,-1 0 1 0 0,0 0-1 0 0,0 0 1 0 0,0 0-1 0 0,0 0 1 0 0,1 0-1 0 0,-1 0 1 0 0,0 0-1 0 0,0 0 0 0 0,0 0 1 0 0,0 0-1 0 0,1 0 1 0 0,-1 0-1 0 0,0 0 1 0 0,0 0-1 0 0,0 0 1 0 0,1 0-1 0 0,-1 0 0 0 0,0 0 1 0 0,0 0-1 0 0,0 0 1 0 0,0 0-1 0 0,1 0 1 0 0,-1 0-1 0 0,0 0 1 0 0,0 1-8 0 0,0 10 107 0 0,-4 4-69 0 0,0 1 96 0 0,0-1 0 0 0,0 15-134 0 0,-3 54-202 0 0,-5 52 324 0 0,-1-31 142 0 0,3-32-63 0 0,6-38-65 0 0,-2 0-1 0 0,-5 14-135 0 0,8-34 21 0 0,0-1 0 0 0,0 8-21 0 0,2-7 42 0 0,-2-1 0 0 0,-2 10-42 0 0,-1 23 102 0 0,1-37-43 0 0,2-7-4 0 0,0-1 2 0 0,2-2 178 0 0,-4 0-100 0 0,0-1 0 0 0,0 0 0 0 0,0 0 0 0 0,0-1 0 0 0,0 0 0 0 0,0 0 0 0 0,1 0 1 0 0,-1 0-1 0 0,1-1 0 0 0,-5-2-135 0 0,-25-12 77 0 0,17 11-51 0 0,1 1 1 0 0,-8 0-27 0 0,20 3 2 0 0,-1 2 0 0 0,1-1 0 0 0,-1 1 0 0 0,0-1 0 0 0,0 1 0 0 0,1 0-1 0 0,-1 1 1 0 0,0-1 0 0 0,1 1 0 0 0,-1 0 0 0 0,-1 1-2 0 0,2-1-5 0 0,-1 0 1 0 0,0 0-1 0 0,1 0 0 0 0,-1-1 1 0 0,0 1-1 0 0,0-1 0 0 0,1 0 0 0 0,-1-1 1 0 0,0 1-1 0 0,-3-2 5 0 0,-21 0-17 0 0,-40-3 17 0 0,78 9 0 0 0,12 0 0 0 0,150-7 0 0 0,45-9-190 0 0,-107 4-165 0 0,-40 3-821 0 0,-2-2-375 0 0</inkml:trace>
  <inkml:trace contextRef="#ctx0" brushRef="#br0" timeOffset="2624.985">12313 184 11024 0 0,'0'0'505'0'0,"0"0"-9"0"0,0 2-317 0 0,0 2-105 0 0,0 0 1 0 0,1 0 0 0 0,0-1 0 0 0,0 1 0 0 0,0 0 0 0 0,0 0 0 0 0,1-1 0 0 0,-1 1-1 0 0,1-1 1 0 0,0 0 0 0 0,0 1 0 0 0,0-1 0 0 0,0 0 0 0 0,1 0 0 0 0,-1 0-1 0 0,1 0 1 0 0,0-1 0 0 0,0 1 0 0 0,1 0-75 0 0,1 1 151 0 0,1 0 0 0 0,-1 0 0 0 0,1-1 0 0 0,0 0 0 0 0,0 0 0 0 0,1 0-1 0 0,-1-1 1 0 0,0 0 0 0 0,1 0 0 0 0,0 0 0 0 0,0-1-151 0 0,-6-1 28 0 0,26 4 611 0 0,0-1 0 0 0,12-1-639 0 0,-31-2 114 0 0,0 0-1 0 0,0-1 1 0 0,0 0-1 0 0,0 0 1 0 0,0-1-1 0 0,0 0 1 0 0,0 0-1 0 0,-1-1 1 0 0,1 0-1 0 0,2-2-113 0 0,2-1 410 0 0,-1-1 0 0 0,1-1 0 0 0,-2 0 0 0 0,1 0 0 0 0,-1-1-1 0 0,0-1 1 0 0,-1 1 0 0 0,0-2 0 0 0,-1 1 0 0 0,0-1 0 0 0,0 0-1 0 0,-1-1 1 0 0,4-10-410 0 0,-7 14 307 0 0,3-8 211 0 0,1-1-1 0 0,1 2 1 0 0,8-13-518 0 0,-14 24 17 0 0,0 0 0 0 0,0 0 0 0 0,0 1 0 0 0,0-1 0 0 0,1 1 0 0 0,-1 0 0 0 0,1 0 0 0 0,0 0 0 0 0,0 1 0 0 0,0-1 0 0 0,1 1 0 0 0,-1 0 0 0 0,0 0 0 0 0,1 0 0 0 0,0 1 0 0 0,3-1-17 0 0,-5 1 5 0 0,1 1 1 0 0,-1 0-1 0 0,1 0 0 0 0,-1 0 0 0 0,0 0 1 0 0,1 1-1 0 0,-1-1 0 0 0,0 1 0 0 0,1 0 1 0 0,-1 0-1 0 0,0 0 0 0 0,0 1 0 0 0,0-1 1 0 0,0 1-1 0 0,3 1-5 0 0,-2 0-4 0 0,0 0 0 0 0,-1 1 0 0 0,1-1 0 0 0,-1 1 1 0 0,1 0-1 0 0,-1-1 0 0 0,0 2 0 0 0,0-1 0 0 0,-1 0 0 0 0,1 1 1 0 0,-1-1-1 0 0,0 1 0 0 0,0-1 0 0 0,-1 1 0 0 0,1 0 0 0 0,-1 0 0 0 0,0 0 1 0 0,-1 0-1 0 0,1 4 4 0 0,1 13 4 0 0,-2 1 0 0 0,-1 0 0 0 0,-2 21-4 0 0,0-12-6 0 0,-3 257 542 0 0,6-222-493 0 0,10 56 149 0 0,-15-76 213 0 0,5-46-341 0 0,0-1 0 0 0,-22-8 386 0 0,1 0-100 0 0,0 0 0 0 0,1-2 0 0 0,-19-11-350 0 0,30 17 29 0 0,1 0 0 0 0,-1 0 0 0 0,0 1 0 0 0,-7-2-29 0 0,-7-2 8 0 0,-22-7 60 0 0,-7-3 24 0 0,-15-2-92 0 0,51 13 0 0 0,0 2 0 0 0,-1 0 0 0 0,0 1 0 0 0,0 1 0 0 0,14 1 0 0 0,-12-1 14 0 0,20 3 16 0 0,27 3 14 0 0,239-7 116 0 0,-153-2-63 0 0,-61 2 24 0 0,1 2 0 0 0,30 5-121 0 0,18 3 81 0 0,16 2-16 0 0,-107-7-43 0 0,0 1-1 0 0,0 0 0 0 0,10 4-21 0 0,-22-6 2 0 0,1 0 0 0 0,-1 0-1 0 0,0-1 1 0 0,1 1 0 0 0,-1-1-1 0 0,0 0 1 0 0,2 0-2 0 0,0 0 0 0 0,0 0 0 0 0,0 0 0 0 0,0 1 0 0 0,0 0-1 0 0,0 0 1 0 0,0 0 0 0 0,0 1 0 0 0,2 0 0 0 0,-6-2-614 0 0,8 4 1118 0 0,-8-2-9692 0 0,-12 9 671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5:21.210"/>
    </inkml:context>
    <inkml:brush xml:id="br0">
      <inkml:brushProperty name="width" value="0.05" units="cm"/>
      <inkml:brushProperty name="height" value="0.05" units="cm"/>
    </inkml:brush>
  </inkml:definitions>
  <inkml:trace contextRef="#ctx0" brushRef="#br0">25 692 1376 0 0,'1'-1'339'0'0,"1"-2"511"0"0,-1 1 1 0 0,1-1 0 0 0,-1 0 0 0 0,0 0-1 0 0,1 0 1 0 0,-1 0 0 0 0,-1 0 0 0 0,1 0 0 0 0,0 0-1 0 0,-1-1-850 0 0,0 3 670 0 0,0 1-20 0 0,0-8 332 0 0,0 7 4403 0 0,-10 44-4578 0 0,4-20-324 0 0,1 0 0 0 0,1 1 0 0 0,1 5-483 0 0,-1 23 254 0 0,1-28-163 0 0,1 1 0 0 0,1 0 0 0 0,2 0 0 0 0,0-1 0 0 0,2 1 0 0 0,2 5-91 0 0,-4-24 16 0 0,2 10 40 0 0,2 0 1 0 0,-1-1 0 0 0,2 0 0 0 0,3 7-57 0 0,-7-18 18 0 0,0 0 1 0 0,0 0 0 0 0,1 0 0 0 0,0 0-1 0 0,0 0 1 0 0,0-1 0 0 0,0 1-1 0 0,0-1 1 0 0,1 0 0 0 0,0 0 0 0 0,-1 0-1 0 0,1-1 1 0 0,0 1 0 0 0,1-1 0 0 0,-1 0-1 0 0,0 0 1 0 0,3 1-19 0 0,1-1 81 0 0,0 0-1 0 0,0 0 1 0 0,0-1 0 0 0,0 0-1 0 0,1 0 1 0 0,-1-1 0 0 0,0 0-1 0 0,1 0 1 0 0,-1-1 0 0 0,0 0-1 0 0,0-1 1 0 0,0 1 0 0 0,0-2-1 0 0,5-1-80 0 0,18-4 290 0 0,-24 6-215 0 0,0 1-1 0 0,0-1 1 0 0,0-1-1 0 0,0 1 1 0 0,0-1-1 0 0,-1 0 0 0 0,1-1 1 0 0,-1 0-1 0 0,2-1-74 0 0,-6 4 20 0 0,8-8 151 0 0,0 1 0 0 0,1 1 0 0 0,1 0 0 0 0,4-2-171 0 0,-10 6 69 0 0,-1-1 0 0 0,1 1-1 0 0,-1-1 1 0 0,0 0 0 0 0,-1 0-1 0 0,1-1 1 0 0,0 0 0 0 0,-1 1 0 0 0,0-1-1 0 0,-1-1 1 0 0,1 1 0 0 0,-1-1-1 0 0,1-1-68 0 0,6-14 254 0 0,0 0-1 0 0,-2-1 0 0 0,-1 0-253 0 0,-3 12 74 0 0,3-14 29 0 0,-1 0-1 0 0,-1 0 1 0 0,-1-1 0 0 0,-1 1-1 0 0,-2-1 1 0 0,0 0 0 0 0,-1 0-1 0 0,-2-1-102 0 0,1 17 24 0 0,0-1-1 0 0,-1 1 1 0 0,0-1-1 0 0,-2-7-23 0 0,3 14-23 0 0,0 0 0 0 0,0 0 0 0 0,-1 1 0 0 0,1-1 0 0 0,-1 0 0 0 0,1 1 0 0 0,-1-1 0 0 0,0 0 0 0 0,0 1 1 0 0,0 0-1 0 0,0 0 0 0 0,0-1 0 0 0,-1 1 0 0 0,1 0 0 0 0,-1 1 0 0 0,-2-2 23 0 0,-3-1-74 0 0,-1 0 1 0 0,0 1-1 0 0,0 0 1 0 0,0 1-1 0 0,0 0 1 0 0,-1 0 0 0 0,1 1-1 0 0,0 0 1 0 0,-9 1 73 0 0,-4 1 177 0 0,-1 1 1 0 0,1 1 0 0 0,0 1 0 0 0,0 1-1 0 0,1 1 1 0 0,-11 4-178 0 0,18-5-117 0 0,-1 1-1 0 0,1 0 1 0 0,1 1 0 0 0,-1 1-1 0 0,-8 7 118 0 0,14-10-123 0 0,1 1 0 0 0,0 0-1 0 0,0 1 1 0 0,0 0 0 0 0,1 0-1 0 0,0 0 1 0 0,1 1 0 0 0,-1 0 0 0 0,1 0-1 0 0,0 1 124 0 0,5-7-314 0 0,-1 0 1 0 0,0 0-1 0 0,0 0 0 0 0,1 0 0 0 0,-1 1 0 0 0,1-1 0 0 0,0 0 1 0 0,-1 0-1 0 0,1 1 0 0 0,0-1 0 0 0,0 0 0 0 0,1 0 0 0 0,-1 1 314 0 0,4 16-7819 0 0</inkml:trace>
  <inkml:trace contextRef="#ctx0" brushRef="#br0" timeOffset="940.528">4000 731 13304 0 0,'0'0'605'0'0,"0"0"-9"0"0,9 0-336 0 0,-5 0-208 0 0,0-1 1 0 0,0 0-1 0 0,0 0 0 0 0,0 0 1 0 0,0 0-1 0 0,0-1 1 0 0,0 0-1 0 0,0 0-52 0 0,18-7 282 0 0,11-1 101 0 0,0-1 0 0 0,-1-2 0 0 0,27-15-383 0 0,-27 11 172 0 0,-7 5 136 0 0,-1-2 0 0 0,0-1 0 0 0,16-12-308 0 0,-13 6 329 0 0,-18 14-86 0 0,1 0 1 0 0,-1-1-1 0 0,0 1 1 0 0,-1-2-1 0 0,0 1 1 0 0,0-1-1 0 0,-1 0 1 0 0,0-1-1 0 0,4-8-243 0 0,-10 16 83 0 0,0 0 0 0 0,1 0 0 0 0,-1 0 0 0 0,0 0 0 0 0,0 0-1 0 0,1 0 1 0 0,0 0 0 0 0,0 0-83 0 0,-2 1 53 0 0,1 0 0 0 0,0 0 0 0 0,-1 1 0 0 0,1-1 0 0 0,0 0 0 0 0,-1 0 0 0 0,1 0 0 0 0,-1 0 0 0 0,0 0 0 0 0,1 0 0 0 0,-1 0 0 0 0,0 0 0 0 0,0 0-53 0 0,0 1 12 0 0,0 0-1 0 0,0-1 1 0 0,0 1 0 0 0,0 0-1 0 0,0-1 1 0 0,0 1-1 0 0,1 0 1 0 0,-1 0-1 0 0,0-1 1 0 0,0 1-1 0 0,0 0 1 0 0,0-1-1 0 0,0 1 1 0 0,0 0-1 0 0,0 0 1 0 0,1-1 0 0 0,-1 1-1 0 0,0 0 1 0 0,0 0-1 0 0,0 0 1 0 0,1-1-1 0 0,-1 1 1 0 0,0 0-1 0 0,0 0 1 0 0,0 0-1 0 0,1-1 1 0 0,-1 1 0 0 0,0 0-1 0 0,1 0 1 0 0,-1 0-1 0 0,0 0 1 0 0,0 0-1 0 0,1 0 1 0 0,-1 0-1 0 0,0 0 1 0 0,1 0-1 0 0,-1 0 1 0 0,0 0-1 0 0,0 0 1 0 0,1 0 0 0 0,-1 0-1 0 0,0 0 1 0 0,1 0-1 0 0,-1 0 1 0 0,0 0-1 0 0,0 0 1 0 0,1 0-1 0 0,-1 0 1 0 0,0 0-1 0 0,0 0 1 0 0,1 1-1 0 0,-1-1 1 0 0,0 0 0 0 0,0 0-1 0 0,1 0 1 0 0,-1 1-1 0 0,0-1 1 0 0,0 0-1 0 0,0 0 1 0 0,1 0-1 0 0,-1 1-11 0 0,3 1 0 0 0,1 1-1 0 0,-1 0 0 0 0,0 0 1 0 0,0 0-1 0 0,-1 0 0 0 0,1 0 1 0 0,-1 0-1 0 0,1 1 1 0 0,-1-1-1 0 0,0 1 0 0 0,0 0 1 0 0,0 0-1 0 0,-1 0 0 0 0,0-1 1 0 0,1 1-1 0 0,-1 1 0 0 0,-1-1 1 0 0,1 0 0 0 0,1 13-30 0 0,0 0 1 0 0,-1 0-1 0 0,-2 15 30 0 0,1-10-110 0 0,-1 11 108 0 0,-4 19 2 0 0,2-24 42 0 0,-5 93 256 0 0,6-82-185 0 0,1-21-5 0 0,0-1-1 0 0,-2 5-107 0 0,-3 21 304 0 0,5-42-224 0 0,1-1 6 0 0,0 0 22 0 0,-13 12 262 0 0,8-11-305 0 0,1 1 1 0 0,-1-1-1 0 0,0 0 0 0 0,0 0 0 0 0,1 0 0 0 0,-1-1 0 0 0,0 0 1 0 0,0 0-1 0 0,0 0 0 0 0,0 0 0 0 0,1-1 0 0 0,-1 0 1 0 0,0 0-1 0 0,0 0 0 0 0,1-1 0 0 0,-1 1 0 0 0,-3-3-65 0 0,-16-5 60 0 0,-1 0 0 0 0,0 2 0 0 0,0 1 0 0 0,0 0 0 0 0,-1 2 0 0 0,-3 1-60 0 0,-31-10 0 0 0,28 9 61 0 0,13 2-5 0 0,0 0-1 0 0,-8 1-55 0 0,26 1-68 0 0,1 0 47 0 0,0 0 178 0 0,0 0 78 0 0,0 0 18 0 0,10 7 3 0 0,-6-5-280 0 0,-1-1 0 0 0,1 0 0 0 0,-1-1 0 0 0,1 1 0 0 0,-1 0 0 0 0,1-1 0 0 0,2 0 24 0 0,10 2-102 0 0,14 2-237 0 0,0-2 0 0 0,0-1 1 0 0,0-1-1 0 0,22-4 339 0 0,35 1 947 0 0,59 0-252 0 0,85 2-640 0 0,-198 2-233 0 0,47 3 260 0 0,-27 0-3372 0 0,-35-1 1412 0 0</inkml:trace>
  <inkml:trace contextRef="#ctx0" brushRef="#br0" timeOffset="1858.954">8071 360 13824 0 0,'-3'-5'188'0'0,"2"3"-112"0"0,0 1-1 0 0,1 0 1 0 0,-1-1-1 0 0,0 1 1 0 0,0 0 0 0 0,0 0-1 0 0,0 0 1 0 0,0-1-1 0 0,-1 1 1 0 0,1 1-1 0 0,0-1 1 0 0,0 0 0 0 0,-1 0-1 0 0,0 0-75 0 0,1 0 286 0 0,1 1 54 0 0,0 0 68 0 0,0 0 9 0 0,13 4 85 0 0,5 3-480 0 0,-15-5-14 0 0,1-1 0 0 0,-1 1 0 0 0,1-1 0 0 0,0 0 0 0 0,0 0 0 0 0,0 0-8 0 0,14 1 17 0 0,0 0 0 0 0,1 0 0 0 0,-1-2 0 0 0,0 0 0 0 0,13-3-17 0 0,-18 1 53 0 0,-1 0-1 0 0,1-1 1 0 0,-1-1-1 0 0,1 0 1 0 0,4-3-53 0 0,109-45 1534 0 0,-119 48-1381 0 0,0 0 0 0 0,-1 0 0 0 0,0-1 0 0 0,1 0 0 0 0,-2-1 0 0 0,4-3-153 0 0,23-19 846 0 0,-20 15-346 0 0,-10 11-409 0 0,-1 1 0 0 0,0-1 0 0 0,1 1 1 0 0,-1-1-1 0 0,1 1 0 0 0,0-1 0 0 0,-1 1 1 0 0,3-1-92 0 0,-1 0 119 0 0,-2 2-98 0 0,0 0 0 0 0,-1 0 0 0 0,1 0 0 0 0,-1 0 0 0 0,1-1 0 0 0,0 1 0 0 0,-1 0-1 0 0,1 0 1 0 0,-1-1 0 0 0,1 1 0 0 0,-1 0 0 0 0,1-1 0 0 0,-1 1 0 0 0,1-1 0 0 0,-1 1 0 0 0,0-1-1 0 0,1 1 1 0 0,-1-1 0 0 0,1 1 0 0 0,-1-1 0 0 0,0 1 0 0 0,0-1 0 0 0,1 1 0 0 0,-1-1-1 0 0,0 1 1 0 0,0-1-21 0 0,1 0 46 0 0,-1 1-1 0 0,1-1 0 0 0,0 1 0 0 0,-1 0 1 0 0,1 0-1 0 0,-1-1 0 0 0,1 1 0 0 0,-1 0 1 0 0,1 0-1 0 0,0-1 0 0 0,-1 1 0 0 0,1 0 1 0 0,0 0-1 0 0,-1 0 0 0 0,1 0 0 0 0,0 0-45 0 0,0 2-9 0 0,-1 0 1 0 0,0-1-1 0 0,1 1 0 0 0,-1 0 0 0 0,0 0 0 0 0,0-1 0 0 0,1 1 1 0 0,-1 0-1 0 0,-1 0 0 0 0,1 0 0 0 0,0-1 0 0 0,0 1 0 0 0,-1 0 0 0 0,1 0 1 0 0,-1-1-1 0 0,1 1 0 0 0,-1 0 9 0 0,-4 20-46 0 0,4-9 46 0 0,0 1 0 0 0,-2-1 0 0 0,1 1 0 0 0,-2-1 0 0 0,-4 12 0 0 0,-4 16 0 0 0,-1 0 24 0 0,7-27 21 0 0,2 1 1 0 0,-3 12-46 0 0,6-21 32 0 0,-1 1 0 0 0,0-1 0 0 0,0 0 0 0 0,-2 2-32 0 0,-7 26 129 0 0,11-33-126 0 0,-2 13 104 0 0,-1-1 0 0 0,-1 1 0 0 0,-4 10-107 0 0,0 0 145 0 0,7-19-99 0 0,0-1 1 0 0,-1 1 0 0 0,0 0-1 0 0,0-1 1 0 0,0 1-1 0 0,-2 2-46 0 0,0-1 63 0 0,2-4-44 0 0,0 1-1 0 0,0 0 1 0 0,1 0 0 0 0,-1 0-1 0 0,1 0 1 0 0,-2 3-19 0 0,1-3 65 0 0,-4 2 5 0 0,4-4 15 0 0,2 0-52 0 0,0-1 0 0 0,0 0-1 0 0,0 1 1 0 0,0-1 0 0 0,-1 0 0 0 0,1 1 0 0 0,0-1 0 0 0,0 0-1 0 0,0 1 1 0 0,0-1 0 0 0,-1 0 0 0 0,1 1 0 0 0,0-1 0 0 0,0 0-1 0 0,-1 1 1 0 0,1-1 0 0 0,0 0 0 0 0,-1 0 0 0 0,1 0 0 0 0,0 1 0 0 0,-1-1-1 0 0,1 0 1 0 0,0 0 0 0 0,-1 0 0 0 0,1 0 0 0 0,0 0 0 0 0,-1 1-33 0 0,-2-2 95 0 0,2 1-64 0 0,-1 0 0 0 0,1 0-1 0 0,0 0 1 0 0,0-1 0 0 0,-1 1 0 0 0,1 0 0 0 0,0-1-1 0 0,0 1 1 0 0,-1-1 0 0 0,1 1 0 0 0,0-1 0 0 0,0 0-1 0 0,0 0 1 0 0,-1 0-31 0 0,-44-18-105 0 0,40 17 128 0 0,1 0-1 0 0,-1-1 1 0 0,0 2 0 0 0,0-1-1 0 0,0 1 1 0 0,-5-1-23 0 0,-21-5 65 0 0,16 3-65 0 0,-1 1 0 0 0,1 0 0 0 0,-1 1 0 0 0,0 1 0 0 0,0 1 0 0 0,0 0 0 0 0,-3 1 0 0 0,-19 0 0 0 0,-7 1 0 0 0,41-2 0 0 0,6 1 0 0 0,24-1 0 0 0,21-1 13 0 0,3-3-13 0 0,-11 0-98 0 0,0 2 1 0 0,7 2 97 0 0,202 12-16 0 0,-200-9 723 0 0,4 4-707 0 0,35 2-534 0 0,-75-8-364 0 0,0 1-1 0 0,0 0 1 0 0,2 1 898 0 0,3 0-8495 0 0</inkml:trace>
  <inkml:trace contextRef="#ctx0" brushRef="#br0" timeOffset="2761.621">12208 379 18655 0 0,'4'-4'257'0'0,"0"-1"0"0"0,0 0-1 0 0,0 1 1 0 0,1 0 0 0 0,0 0-1 0 0,0 0 1 0 0,0 1-1 0 0,0 0 1 0 0,4-2-257 0 0,8-4 24 0 0,1 2 1 0 0,8-2-25 0 0,-10 3 300 0 0,10-2 46 0 0,1 1 0 0 0,5 0-346 0 0,-8 2 137 0 0,0-1-1 0 0,22-9-136 0 0,-12 3 89 0 0,-18 6 4 0 0,-1 0 0 0 0,0-1 0 0 0,15-8-93 0 0,-23 11 37 0 0,2-1 112 0 0,-1-1 0 0 0,1 0 0 0 0,-1 0 0 0 0,0-1 0 0 0,-1 1 0 0 0,1-2 0 0 0,-1 1-149 0 0,-1 0 154 0 0,0 0-1 0 0,0-1 1 0 0,0 0-1 0 0,-1 1 1 0 0,0-2-1 0 0,0 1 1 0 0,-1 0-1 0 0,0-1 1 0 0,2-9-154 0 0,-1-5 595 0 0,-4 17-289 0 0,0-1 0 0 0,1 0-1 0 0,0 1 1 0 0,3-6-306 0 0,-4 5 1100 0 0,1 12-1093 0 0,-1 1 0 0 0,0-1 0 0 0,0 1 0 0 0,-1-1 0 0 0,0 1 0 0 0,0 0 0 0 0,0-1 0 0 0,-1 4-7 0 0,-9 49 116 0 0,3-24-84 0 0,1-10-55 0 0,0 0-1 0 0,-2 1 24 0 0,-6 24-76 0 0,-35 145-145 0 0,43-173 234 0 0,-1-1-1 0 0,-3 4-12 0 0,-7 20 28 0 0,17-42-18 0 0,-1 1 0 0 0,0-1-1 0 0,0 1 1 0 0,0-1 0 0 0,-1 0-1 0 0,1 0 1 0 0,-1 1 0 0 0,1-1-1 0 0,-1 0 1 0 0,0-1 0 0 0,1 1-1 0 0,-1 0 1 0 0,0 0 0 0 0,0-1-1 0 0,0 1 1 0 0,-1-1-1 0 0,1 1 1 0 0,0-1 0 0 0,0 0-1 0 0,-2 0-9 0 0,0 1 22 0 0,0-1-1 0 0,0-1 1 0 0,0 1-1 0 0,-1-1 1 0 0,1 1-1 0 0,0-1 1 0 0,0 0-1 0 0,0-1 1 0 0,0 1-1 0 0,0-1 1 0 0,0 0-1 0 0,-3-1-21 0 0,-12 0 80 0 0,16 2-67 0 0,0 0-1 0 0,1 0 0 0 0,-1 0 0 0 0,0 0 1 0 0,1-1-1 0 0,-1 0 0 0 0,0 1 0 0 0,1-1 1 0 0,-1 0-1 0 0,0-1-12 0 0,-5-2 24 0 0,-1 1 0 0 0,1 0 0 0 0,-1 0-1 0 0,0 0 1 0 0,0 1 0 0 0,0 1 0 0 0,-8-1-24 0 0,-16 0 16 0 0,-20 2-16 0 0,25 0-2 0 0,14-3-34 0 0,15 4 13 0 0,3 1 18 0 0,6 1 19 0 0,0 0-1 0 0,1-1 0 0 0,-1 0 1 0 0,0-1-1 0 0,1 0 1 0 0,-1-1-1 0 0,0 0 0 0 0,5-1-13 0 0,2 1 17 0 0,107 8-5 0 0,41-3 41 0 0,-82-3-6 0 0,-1 3-1 0 0,0 4 0 0 0,14 6-46 0 0,-88-14-481 0 0,0 2-1 0 0,-1-1 1 0 0,1 1 0 0 0,-1 0 0 0 0,0 1-1 0 0,0-1 1 0 0,4 4 481 0 0,-9-6-1215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5:28.910"/>
    </inkml:context>
    <inkml:brush xml:id="br0">
      <inkml:brushProperty name="width" value="0.05" units="cm"/>
      <inkml:brushProperty name="height" value="0.05" units="cm"/>
    </inkml:brush>
  </inkml:definitions>
  <inkml:trace contextRef="#ctx0" brushRef="#br0">285 480 9216 0 0,'-6'-16'421'0'0,"4"12"-12"0"0,2-4-247 0 0,-18-35 1230 0 0,17 41-1300 0 0,0 0 1 0 0,0 0-1 0 0,0 1 1 0 0,0-1-1 0 0,0 0 1 0 0,0 1-1 0 0,-1-1 1 0 0,1 1-1 0 0,-1-1 0 0 0,1 1 1 0 0,-1-1-1 0 0,1 1 1 0 0,-1 0-1 0 0,0 0 1 0 0,0-1-93 0 0,0 2 85 0 0,1-1-1 0 0,0 0 1 0 0,0 1 0 0 0,0-1 0 0 0,-1 1 0 0 0,1 0-1 0 0,0-1 1 0 0,0 1 0 0 0,-1 0 0 0 0,1 0 0 0 0,0 0-1 0 0,-1 0 1 0 0,1 0 0 0 0,0 0 0 0 0,-1 0-1 0 0,1 0 1 0 0,0 0 0 0 0,0 1 0 0 0,-1-1 0 0 0,1 0-1 0 0,0 1 1 0 0,0-1 0 0 0,-1 1-85 0 0,-5 4 363 0 0,1 0 0 0 0,-1 1 0 0 0,1-1 0 0 0,0 1-1 0 0,0 1 1 0 0,1-1 0 0 0,0 1 0 0 0,-3 5-363 0 0,-7 13 1104 0 0,-10 24-1104 0 0,20-38 182 0 0,2-5-126 0 0,-30 61 946 0 0,2 8-1002 0 0,22-52 83 0 0,2 0-1 0 0,0 0 1 0 0,2 1-1 0 0,0 0 1 0 0,1 10-83 0 0,4-25 17 0 0,0 0 1 0 0,0 0-1 0 0,1 0 0 0 0,0-1 1 0 0,1 1-1 0 0,0 0 1 0 0,0-1-1 0 0,1 0 1 0 0,0 1-1 0 0,0-1 0 0 0,1 0 1 0 0,0 0-1 0 0,2 1-17 0 0,-3-4 23 0 0,0-1-1 0 0,0 0 0 0 0,1 0 1 0 0,-1-1-1 0 0,1 1 0 0 0,0-1 1 0 0,0 0-1 0 0,0 0 1 0 0,1 0-1 0 0,-1 0 0 0 0,1-1 1 0 0,0 1-23 0 0,4 1 65 0 0,0-1 0 0 0,-1 0 0 0 0,1 0 1 0 0,1-1-1 0 0,-1 0 0 0 0,3 0-65 0 0,-2-2 118 0 0,0 0-1 0 0,0-1 1 0 0,0 0-1 0 0,0-1 1 0 0,0 0-1 0 0,8-3-117 0 0,-17 5 11 0 0,8-3 100 0 0,-1 0 0 0 0,0 0 0 0 0,0-1-1 0 0,0 0 1 0 0,0-1 0 0 0,-1 1 0 0 0,0-2-1 0 0,0 1 1 0 0,0-1 0 0 0,-1 0 0 0 0,1 0 0 0 0,4-7-111 0 0,3-5 419 0 0,0-1 0 0 0,-1-1 0 0 0,-1 0 0 0 0,2-7-419 0 0,-8 13 174 0 0,0 0-1 0 0,-1-1 1 0 0,1-3-174 0 0,5-18 229 0 0,0 0-102 0 0,-1-1 0 0 0,-2 0-1 0 0,2-35-126 0 0,-9 65 5 0 0,-1 0 0 0 0,0 0 1 0 0,-1 0-1 0 0,0 0 0 0 0,0 0 0 0 0,-1 0 0 0 0,1 1 0 0 0,-1-1 0 0 0,-1 0 0 0 0,0 1 0 0 0,1 0 0 0 0,-2-1 1 0 0,1 1-1 0 0,-1 0 0 0 0,0 1 0 0 0,0-1 0 0 0,-1 1 0 0 0,1 0 0 0 0,-1 0 0 0 0,0 0 0 0 0,-1 0 0 0 0,1 1 1 0 0,-2 0-6 0 0,2 0 0 0 0,-1 2 1 0 0,1-1 0 0 0,-1 0-1 0 0,0 1 1 0 0,0 0 0 0 0,0 1-1 0 0,0-1 1 0 0,0 1 0 0 0,0 0-1 0 0,-1 1 1 0 0,1 0 0 0 0,0 0-1 0 0,0 0 1 0 0,-6 1-1 0 0,-10 2-2 0 0,0 2-1 0 0,1 0 1 0 0,-11 4 2 0 0,32-9 0 0 0,-15 7-84 0 0,1-1 0 0 0,0 2 0 0 0,0 0 1 0 0,0 1-1 0 0,1 0 0 0 0,1 1 0 0 0,-7 6 84 0 0,16-14-13 0 0,-6 7-489 0 0,0 0 0 0 0,0 0-1 0 0,1 1 1 0 0,-1 2 502 0 0,-4 5-1125 0 0,-5 3-501 0 0</inkml:trace>
  <inkml:trace contextRef="#ctx0" brushRef="#br0" timeOffset="918.954">4348 289 14744 0 0,'0'-2'156'0'0,"-1"1"0"0"0,1-1 1 0 0,-1 1-1 0 0,0 0 0 0 0,1-1 1 0 0,-1 1-1 0 0,0 0 0 0 0,0-1 1 0 0,0 1-1 0 0,0 0-156 0 0,-4-8 5 0 0,4 7 60 0 0,0 0 0 0 0,0 1 0 0 0,-1-1 0 0 0,1 0 0 0 0,0 0 1 0 0,-1 1-1 0 0,1-1 0 0 0,-1 1 0 0 0,0-1 0 0 0,1 1 0 0 0,-1 0 1 0 0,0-1-1 0 0,-2 0-65 0 0,-28-11 856 0 0,25 10-876 0 0,4 2 51 0 0,0 0 0 0 0,0 1-1 0 0,0 0 1 0 0,0-1 0 0 0,0 1-1 0 0,0 0 1 0 0,0 0-1 0 0,0 1 1 0 0,1-1 0 0 0,-1 1-1 0 0,0-1 1 0 0,0 1 0 0 0,0 0-1 0 0,0 0 1 0 0,1 0-1 0 0,-1 1 1 0 0,0-1 0 0 0,1 1-1 0 0,-1-1 1 0 0,1 1 0 0 0,0 0-1 0 0,-2 1-30 0 0,-4 4 46 0 0,0 0 0 0 0,1 1-1 0 0,0 0 1 0 0,0 0 0 0 0,1 0-1 0 0,-1 2-45 0 0,-16 31 557 0 0,1 1-1 0 0,2 0 1 0 0,-6 23-557 0 0,10-26 258 0 0,4-10-5 0 0,2-1-1 0 0,1 1 0 0 0,1 1 0 0 0,2 0 1 0 0,-3 26-253 0 0,9-47 51 0 0,0 1 1 0 0,1 0-1 0 0,1-1 1 0 0,-1 1-1 0 0,1-1 1 0 0,1 0 0 0 0,0 1-1 0 0,0-1 1 0 0,1 0-1 0 0,0-1 1 0 0,0 1-1 0 0,1-1 1 0 0,0 0-1 0 0,0 0 1 0 0,6 6-52 0 0,-7-11 17 0 0,-1 1-1 0 0,1-1 1 0 0,-1 0 0 0 0,1 0-1 0 0,0 0 1 0 0,0-1 0 0 0,1 1-1 0 0,-1-1 1 0 0,0 0 0 0 0,1-1-1 0 0,-1 1 1 0 0,1-1 0 0 0,0 1-1 0 0,-1-1 1 0 0,1-1 0 0 0,0 1-1 0 0,2-1-16 0 0,4 1 82 0 0,0-1-1 0 0,0-1 1 0 0,0 0-1 0 0,0 0 0 0 0,0-1 1 0 0,0-1-1 0 0,4-1-81 0 0,-2 0 84 0 0,-1-2 0 0 0,0 0 0 0 0,0 0 0 0 0,0-1 0 0 0,-1 0 0 0 0,0-1 0 0 0,-1-1 0 0 0,1 1 0 0 0,-2-2 0 0 0,5-4-84 0 0,1-3 108 0 0,-7 9-21 0 0,-1-1-1 0 0,0 0 0 0 0,0 0 0 0 0,0-1 1 0 0,-2 0-1 0 0,1 0 0 0 0,1-5-86 0 0,8-24 241 0 0,0 4 45 0 0,-3-1 1 0 0,9-37-287 0 0,-20 71 6 0 0,4-22 74 0 0,-1 0 1 0 0,-1 0 0 0 0,0-13-81 0 0,-3 30 21 0 0,0 0 1 0 0,0 0-1 0 0,-1-1 1 0 0,0 1-1 0 0,-1 0 1 0 0,1 0-1 0 0,-1 0 1 0 0,-1 0-1 0 0,1 0 1 0 0,-1 1-1 0 0,0-1 1 0 0,-1 1 0 0 0,-4-6-22 0 0,4 6 8 0 0,0 1 1 0 0,0 0-1 0 0,-1 0 1 0 0,0 0-1 0 0,0 1 1 0 0,-1-1-1 0 0,1 1 1 0 0,-1 1-1 0 0,0-1 1 0 0,0 1-1 0 0,0 0 1 0 0,0 0-1 0 0,-1 1 1 0 0,1-1 0 0 0,-1 2-1 0 0,1-1 1 0 0,-1 1-1 0 0,0 0 1 0 0,0 0-1 0 0,-2 0-8 0 0,-31 2-166 0 0,1 1 0 0 0,0 2 0 0 0,0 2 0 0 0,-18 5 166 0 0,18-4-120 0 0,0 1-1603 0 0,1 2 0 0 0,0 1 0 0 0,0 2 1723 0 0,20-5-1623 0 0</inkml:trace>
  <inkml:trace contextRef="#ctx0" brushRef="#br0" timeOffset="1905.786">8247 413 12496 0 0,'0'0'572'0'0,"0"0"-11"0"0,0 0-353 0 0,0 0-128 0 0,2-1-5 0 0,25-22-94 0 0,-3 0-9 0 0,-11 11 152 0 0,7-4 85 0 0,-20 16-201 0 0,4-2 88 0 0,-1 0 0 0 0,1 0 0 0 0,-1 0 1 0 0,0-1-1 0 0,0 1 0 0 0,0-1 1 0 0,0 0-1 0 0,0 1 0 0 0,0-2 1 0 0,-1 1-1 0 0,3-3-96 0 0,0-1 256 0 0,0 0 0 0 0,1 0 1 0 0,0 1-1 0 0,2-1-256 0 0,-2 1 292 0 0,0 1 1 0 0,0-2-1 0 0,-1 1 0 0 0,0-1 0 0 0,1-2-292 0 0,17-22 516 0 0,-18 26-432 0 0,-1 0 0 0 0,0 0 0 0 0,-1-1 0 0 0,1 1 0 0 0,-1-1 0 0 0,0 0 0 0 0,1-2-84 0 0,1-7 208 0 0,-1 4 121 0 0,-1 0 0 0 0,3-11-329 0 0,-5 19 55 0 0,0 1 0 0 0,0-1 1 0 0,0 1-1 0 0,0 0 0 0 0,0-1 0 0 0,1 1 1 0 0,-1 0-1 0 0,2-2-55 0 0,-1 3 44 0 0,-1-1 1 0 0,0 1-1 0 0,0-1 0 0 0,0 1 0 0 0,0-1 1 0 0,0 0-1 0 0,0 1 0 0 0,0-1 0 0 0,-1 0 0 0 0,1 0 1 0 0,-1 1-1 0 0,1-1 0 0 0,-1 0 0 0 0,1 0 1 0 0,-1 0-1 0 0,0 0 0 0 0,0 0 0 0 0,0 0-44 0 0,0 0 48 0 0,-1 0 0 0 0,1 0-1 0 0,0 0 1 0 0,0 0-1 0 0,1 0 1 0 0,-1 0 0 0 0,0 0-1 0 0,1 0 1 0 0,-1 1 0 0 0,1-1-1 0 0,0-1-47 0 0,-1 2 36 0 0,0 1 0 0 0,1-1-1 0 0,-1 0 1 0 0,1 0 0 0 0,-1 0 0 0 0,1 1-1 0 0,-1-1 1 0 0,1 0 0 0 0,-1 0-1 0 0,1 1 1 0 0,0-1 0 0 0,0 1-1 0 0,-1-1 1 0 0,1 0 0 0 0,0 1 0 0 0,0 0-1 0 0,0-1 1 0 0,-1 1 0 0 0,1-1-1 0 0,0 1 1 0 0,0 0 0 0 0,0 0 0 0 0,0-1-1 0 0,0 1 1 0 0,0 0 0 0 0,0 0-1 0 0,0 0-35 0 0,-11 19 96 0 0,-16 29-176 0 0,24-44 77 0 0,0 0 1 0 0,1 0-1 0 0,-1 0 0 0 0,1 0 0 0 0,0 1 0 0 0,0-1 1 0 0,0 2 2 0 0,0-1-7 0 0,-1 1 0 0 0,1-1 0 0 0,-1 1 1 0 0,0-1-1 0 0,-1 3 7 0 0,1-5-2 0 0,-3 6 0 0 0,1 0 1 0 0,-1 1 0 0 0,1-1-1 0 0,1 1 1 0 0,0 0-1 0 0,-1 7 2 0 0,-9 32 68 0 0,9-40-40 0 0,1 1 1 0 0,0 0 0 0 0,1-1 0 0 0,0 1 0 0 0,1 0-1 0 0,0 5-28 0 0,1 5 73 0 0,1-10-23 0 0,-1 0 0 0 0,0 0-1 0 0,-1 0 1 0 0,-1 2-50 0 0,-3 13 248 0 0,-1 1-1 0 0,-3 5-247 0 0,3-11 139 0 0,6-17-114 0 0,-1 0 1 0 0,0 0-1 0 0,0 0 0 0 0,0-1 0 0 0,0 1 0 0 0,0 0 0 0 0,0-1 1 0 0,-1 1-1 0 0,1 0 0 0 0,-1-1 0 0 0,0 0 0 0 0,0 1-25 0 0,1-2 80 0 0,-9 6 78 0 0,-7 5-76 0 0,16-11-7 0 0,-29 11 570 0 0,7-7-407 0 0,20-4-228 0 0,0-1 1 0 0,1 1-1 0 0,-1-1 0 0 0,0 1 1 0 0,1-1-1 0 0,-1 0 1 0 0,0 0-1 0 0,0 0 0 0 0,1 0 1 0 0,-1-1-1 0 0,-2 0-10 0 0,-42-2 62 0 0,43 3-78 0 0,1 0 1 0 0,0 0-1 0 0,0 0 1 0 0,0 0-1 0 0,-1 1 1 0 0,1-1-1 0 0,0 1 16 0 0,-15 1-51 0 0,9-2 59 0 0,1 0 1 0 0,-1 0-1 0 0,0 1 1 0 0,0 0-1 0 0,0 1 1 0 0,1 0-1 0 0,-1 0 1 0 0,1 1 0 0 0,0 0-1 0 0,-1 0 1 0 0,1 1-1 0 0,-4 3-8 0 0,5-4 103 0 0,-2 4-30 0 0,8-6-138 0 0,24-1 42 0 0,0 0 1 0 0,-1-2-1 0 0,16-3 23 0 0,17-7-177 0 0,-12 2 398 0 0,0 3 0 0 0,42-3-221 0 0,-8 6 29 0 0,31-1-34 0 0,153-5-2320 0 0,-226 7 1970 0 0,41-4-2359 0 0,-4-4-4819 0 0</inkml:trace>
  <inkml:trace contextRef="#ctx0" brushRef="#br0" timeOffset="2807.916">12893 180 10136 0 0,'0'0'777'0'0,"-1"-16"-358"0"0,1 15-273 0 0,0 1 0 0 0,0-1 1 0 0,0 1-1 0 0,0-1 0 0 0,0 1 1 0 0,0-1-1 0 0,-1 1 0 0 0,1-1 1 0 0,0 1-1 0 0,0-1 1 0 0,-1 1-1 0 0,1-1 0 0 0,0 1 1 0 0,-1 0-1 0 0,1-1 0 0 0,0 1 1 0 0,-1 0-1 0 0,1-1 0 0 0,-1 1 1 0 0,1 0-1 0 0,0-1 0 0 0,-1 1 1 0 0,1 0-1 0 0,-1 0 1 0 0,1-1-1 0 0,-1 1 0 0 0,1 0 1 0 0,-1 0-1 0 0,1 0 0 0 0,-1 0 1 0 0,1 0-1 0 0,-1 0 0 0 0,1 0 1 0 0,-1 0-147 0 0,-1 0 89 0 0,1 1 0 0 0,-1-1 0 0 0,0 1 0 0 0,1 0 0 0 0,-1-1 0 0 0,1 1 0 0 0,0 0 0 0 0,-1 0 0 0 0,1 0 1 0 0,0 0-1 0 0,-1 0 0 0 0,1 0-89 0 0,-5 6 69 0 0,-1 0 0 0 0,1 1 1 0 0,-4 6-70 0 0,-56 70 1878 0 0,31-38-1100 0 0,17-22-114 0 0,-13 21-664 0 0,21-29 200 0 0,0-1 12 0 0,1 0 0 0 0,1 0-1 0 0,1 1 1 0 0,-1 2-212 0 0,6-13 25 0 0,1 0 1 0 0,-1 0-1 0 0,1 0 0 0 0,0 0 1 0 0,1 0-1 0 0,-1 0 1 0 0,1 0-1 0 0,0 0 0 0 0,0 1 1 0 0,1-1-1 0 0,-1 0 0 0 0,1 0 1 0 0,0 0-1 0 0,1 0 1 0 0,-1 0-1 0 0,1 1-25 0 0,0-2 34 0 0,-1-1 0 0 0,1 1 0 0 0,0-1 0 0 0,0 1 0 0 0,1-1 0 0 0,-1 1-1 0 0,1-1 1 0 0,-1 0 0 0 0,1 0 0 0 0,0-1 0 0 0,1 2-34 0 0,-2-3 18 0 0,0 0 1 0 0,0 1-1 0 0,0-1 0 0 0,0 0 0 0 0,0-1 0 0 0,0 1 1 0 0,0 0-1 0 0,0-1 0 0 0,1 1 0 0 0,-1-1 0 0 0,0 1 1 0 0,0-1-1 0 0,0 0 0 0 0,1 0 0 0 0,-1 0 0 0 0,0 0 1 0 0,0-1-1 0 0,1 1 0 0 0,-1-1 0 0 0,0 1-18 0 0,9-4 156 0 0,-1 0-1 0 0,0 0 0 0 0,0 0 1 0 0,-1-2-1 0 0,1 1 1 0 0,-1-1-1 0 0,0 0 0 0 0,-1-1 1 0 0,0 0-1 0 0,6-7-155 0 0,5-6 386 0 0,-1 0 0 0 0,-1-2 0 0 0,10-17-386 0 0,-17 24 146 0 0,-2-1-1 0 0,4-9-145 0 0,7-13 177 0 0,-15 29-132 0 0,0-1 0 0 0,-1 0 0 0 0,0 0 0 0 0,0 0-1 0 0,-1 0 1 0 0,-1-1 0 0 0,1 1 0 0 0,-2 0 0 0 0,1-1 0 0 0,-2 1 0 0 0,1-1-1 0 0,-1 1 1 0 0,-1-1 0 0 0,0 0-45 0 0,1 7 30 0 0,-1-1 0 0 0,0 1 0 0 0,0 0 0 0 0,0 0 0 0 0,0 0 0 0 0,0 1 1 0 0,-1-1-1 0 0,0 0 0 0 0,0 1 0 0 0,0 0 0 0 0,-1-1-30 0 0,-7-10 133 0 0,9 13-121 0 0,0-1 0 0 0,0 1-1 0 0,0-1 1 0 0,0 1 0 0 0,0 0 0 0 0,-1 0-1 0 0,1 0 1 0 0,0 0 0 0 0,-1 0-1 0 0,1 0 1 0 0,0 0 0 0 0,-1 1 0 0 0,1-1-1 0 0,-1 1 1 0 0,0 0-12 0 0,-1-1 18 0 0,0 1 0 0 0,0 0 0 0 0,-1 0 0 0 0,1 0 0 0 0,0 1 0 0 0,0-1 0 0 0,-1 1 0 0 0,-2 1-18 0 0,-15 5-43 0 0,0 2 0 0 0,0 0 0 0 0,1 1-1 0 0,1 1 1 0 0,-8 6 43 0 0,-14 12-1484 0 0,17-11-112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5:40.211"/>
    </inkml:context>
    <inkml:brush xml:id="br0">
      <inkml:brushProperty name="width" value="0.05" units="cm"/>
      <inkml:brushProperty name="height" value="0.05" units="cm"/>
    </inkml:brush>
  </inkml:definitions>
  <inkml:trace contextRef="#ctx0" brushRef="#br0">413 712 7800 0 0,'0'-2'69'0'0,"-1"0"1"0"0,1-1-1 0 0,-1 1 1 0 0,1 0-1 0 0,0-1 0 0 0,0 1 1 0 0,0-1-1 0 0,0 1 1 0 0,0 0-1 0 0,0-1 1 0 0,1 1-1 0 0,0-1-69 0 0,-1 0 27 0 0,0-1 0 0 0,0 1-1 0 0,-1 0 1 0 0,1-1 0 0 0,-1 1 0 0 0,1 0-1 0 0,-1-1 1 0 0,0 1 0 0 0,0 0-1 0 0,0 0 1 0 0,-1 0 0 0 0,0-1-27 0 0,-5-16 510 0 0,5 10-277 0 0,2 8-80 0 0,0-1 1 0 0,0 1-1 0 0,-1-1 1 0 0,1 1 0 0 0,-1 0-1 0 0,0-1 1 0 0,0 1 0 0 0,0 0-1 0 0,0-1 1 0 0,0 1-1 0 0,0 0 1 0 0,0 0 0 0 0,-1 0-1 0 0,1 0 1 0 0,-1 0-1 0 0,0 0 1 0 0,1 1 0 0 0,-1-1-1 0 0,0 1 1 0 0,-1-2-154 0 0,2 3 63 0 0,1 0 0 0 0,-1 0-1 0 0,0-1 1 0 0,0 1 0 0 0,0 0 0 0 0,0 0 0 0 0,1 0 0 0 0,-1 0-1 0 0,0 0 1 0 0,0 0 0 0 0,0 0 0 0 0,0 0 0 0 0,0 0 0 0 0,1 0 0 0 0,-1 1-1 0 0,0-1 1 0 0,0 0 0 0 0,0 0 0 0 0,1 1 0 0 0,-1-1 0 0 0,0 1-1 0 0,0-1 1 0 0,1 1 0 0 0,-1-1 0 0 0,0 1-63 0 0,-19 17 439 0 0,17-15-322 0 0,-10 12 82 0 0,1 0 0 0 0,0 2 1 0 0,1-1-1 0 0,1 1 1 0 0,0 1-200 0 0,-2 5 181 0 0,-4 6 158 0 0,1 1 0 0 0,1 0 0 0 0,2 1 0 0 0,1 1 0 0 0,2 0 0 0 0,1 0 0 0 0,-2 24-339 0 0,9-40 92 0 0,1 0 0 0 0,1 1 0 0 0,0-1 0 0 0,1 0 0 0 0,1 0 0 0 0,4 14-92 0 0,-3-16 46 0 0,1-1-1 0 0,0 1 0 0 0,0-1 1 0 0,6 8-46 0 0,-7-14 11 0 0,1-1-1 0 0,-1 1 1 0 0,2-2 0 0 0,-1 1 0 0 0,6 5-11 0 0,1 1 79 0 0,-9-9-36 0 0,1 0 1 0 0,-1 0-1 0 0,1 0 1 0 0,0-1-1 0 0,0 1 1 0 0,0-1-1 0 0,0 0 0 0 0,0 0 1 0 0,0 0-1 0 0,1 0 1 0 0,-1-1-1 0 0,1 0 0 0 0,-1 0 1 0 0,1 0-1 0 0,0 0 1 0 0,-1-1-1 0 0,1 0 1 0 0,0 0-1 0 0,-1 0 0 0 0,1-1 1 0 0,0 1-1 0 0,-1-1 1 0 0,1 0-1 0 0,-1 0 0 0 0,4-2-43 0 0,2-2 179 0 0,-1 0-1 0 0,0 0 0 0 0,0-1 0 0 0,0-1 0 0 0,-1 1 0 0 0,0-1 0 0 0,0-1 1 0 0,-1 1-1 0 0,5-7-178 0 0,0-3 285 0 0,-1 0 0 0 0,-1 0 0 0 0,-1-1 0 0 0,5-12-285 0 0,-2 1 115 0 0,-2-1-1 0 0,-1 0 0 0 0,-1-1 0 0 0,-2 0 1 0 0,-1 0-1 0 0,-1 0 0 0 0,-2-3-114 0 0,-1 18 22 0 0,-1 0 1 0 0,-1 1-1 0 0,0-1 0 0 0,-1 0 0 0 0,-1 1 1 0 0,0 0-1 0 0,-1 0 0 0 0,0 0 0 0 0,-6-10-22 0 0,9 22 9 0 0,0 0-1 0 0,-1 1 0 0 0,1-1 1 0 0,-1 1-1 0 0,1-1 0 0 0,-1 1 1 0 0,0 0-1 0 0,0 0 0 0 0,0 0 1 0 0,0 0-1 0 0,-1 0 0 0 0,1 0 1 0 0,0 1-1 0 0,-1-1 1 0 0,0 1-1 0 0,-2-2-8 0 0,1 2-32 0 0,0 0 0 0 0,0 0 0 0 0,-1 0 0 0 0,1 0 0 0 0,0 1 0 0 0,0 0 0 0 0,-1 0 0 0 0,1 0 0 0 0,0 0 0 0 0,-4 1 32 0 0,-8 3-250 0 0,-1 0 0 0 0,1 1 0 0 0,0 0-1 0 0,1 2 1 0 0,-6 2 250 0 0,17-7-77 0 0,-24 12-1692 0 0,-16 10 1769 0 0,-3 5-5550 0 0,7-2-1056 0 0</inkml:trace>
  <inkml:trace contextRef="#ctx0" brushRef="#br0" timeOffset="563.92">470 1940 2304 0 0,'-2'-7'13'0'0,"2"5"4"0"0,-1 0-1 0 0,0 0 0 0 0,1 0 0 0 0,-1 0 0 0 0,0 0 1 0 0,0 0-1 0 0,0 0 0 0 0,-1 0 0 0 0,1 1 0 0 0,0-1 1 0 0,-1 0-1 0 0,1 1 0 0 0,-2-2-16 0 0,2 2 316 0 0,-1 0 1 0 0,1 0 0 0 0,0 0-1 0 0,0 1 1 0 0,-1-1-1 0 0,1 0 1 0 0,0 1-1 0 0,-1-1 1 0 0,1 1 0 0 0,0-1-1 0 0,-1 1 1 0 0,1-1-1 0 0,-1 1 1 0 0,1 0-1 0 0,-1 0 1 0 0,1 0 0 0 0,-1 0-1 0 0,1 0 1 0 0,-1 0-1 0 0,1 0 1 0 0,-1 1-1 0 0,1-1 1 0 0,-1 0 0 0 0,1 1-1 0 0,0-1 1 0 0,-1 1-1 0 0,1 0 1 0 0,0-1-1 0 0,-1 1 1 0 0,1 0 0 0 0,0 0-317 0 0,-20 15 2471 0 0,4 1-3302 0 0,-22 37 1729 0 0,21-27-152 0 0,-2 6 104 0 0,1 1 0 0 0,2 1-1 0 0,-6 19-849 0 0,5-10 1342 0 0,-11 38-1342 0 0,25-67 139 0 0,1 0 1 0 0,0 0 0 0 0,0 0 0 0 0,2 1 0 0 0,0-1 0 0 0,1 0-1 0 0,1 10-139 0 0,-1-19 30 0 0,1 0-1 0 0,0 0 1 0 0,1-1-1 0 0,0 1 1 0 0,0 0-1 0 0,0 0 1 0 0,0-1 0 0 0,1 1-1 0 0,0-1 1 0 0,0 0-1 0 0,1 0 1 0 0,-1 0-1 0 0,1 0 1 0 0,0 0-1 0 0,0-1 1 0 0,1 0-1 0 0,-1 0 1 0 0,1 0-1 0 0,0 0 1 0 0,0-1-1 0 0,0 0 1 0 0,1 0-1 0 0,-1 0 1 0 0,1-1-1 0 0,-1 0 1 0 0,1 0-1 0 0,0 0 1 0 0,0-1-1 0 0,2 1-29 0 0,4-1 70 0 0,-1 0 0 0 0,1-1 0 0 0,0 0 0 0 0,-1 0 0 0 0,1-1 0 0 0,0-1 0 0 0,-1 0 0 0 0,0-1 0 0 0,1 0 0 0 0,-1-1 0 0 0,0 0 0 0 0,-1-1 0 0 0,1 0 0 0 0,-1 0 0 0 0,0-1 0 0 0,3-3-70 0 0,2-1 147 0 0,0-1 0 0 0,-1-1 0 0 0,0 0 1 0 0,-1-1-1 0 0,-1-1 0 0 0,0 0 0 0 0,-1 0 0 0 0,0-1 0 0 0,-1 0 0 0 0,0-4-147 0 0,-3 5 79 0 0,-1-2-1 0 0,0 1 1 0 0,-1 0-1 0 0,-1-1 1 0 0,0 0 0 0 0,-1 0-1 0 0,-1 0 1 0 0,-1 0 0 0 0,0-15-79 0 0,-1-1 147 0 0,-2 0 0 0 0,-2 0 1 0 0,-1 1-1 0 0,-5-20-147 0 0,10 51 0 0 0,-5-21 31 0 0,-1 0 0 0 0,-1 0-1 0 0,-4-10-30 0 0,8 25 6 0 0,0 1-1 0 0,0-1 0 0 0,0 1 1 0 0,-1-1-1 0 0,0 1 0 0 0,0 0 1 0 0,0 0-1 0 0,-1 0 0 0 0,1 1 1 0 0,-1 0-1 0 0,0 0 0 0 0,0 0 1 0 0,-6-3-6 0 0,8 5-72 0 0,-1 0 0 0 0,1 0 0 0 0,-1 1 0 0 0,1-1 0 0 0,-1 1 0 0 0,1 0 0 0 0,-1 0 0 0 0,1 0 0 0 0,-1 1 0 0 0,0-1 0 0 0,0 1 0 0 0,1 0 0 0 0,-1 0 0 0 0,0 0 0 0 0,0 0 0 0 0,1 1 0 0 0,-1-1 1 0 0,0 1-1 0 0,1 0 0 0 0,-1 0 0 0 0,0 1 0 0 0,1-1 0 0 0,0 1 0 0 0,-1-1 0 0 0,1 1 0 0 0,-1 1 72 0 0,-13 9-2292 0 0,-1 2-5482 0 0</inkml:trace>
  <inkml:trace contextRef="#ctx0" brushRef="#br0" timeOffset="1303.858">4221 563 5064 0 0,'1'-11'158'0'0,"1"1"1"0"0,-1-1 0 0 0,2 0-1 0 0,-1 1 1 0 0,1-1-1 0 0,1 0-158 0 0,0 1 1082 0 0,-1 0 0 0 0,-1 0 1 0 0,0 0-1 0 0,0 0 0 0 0,-1-1 0 0 0,0 1-1082 0 0,-1 9 674 0 0,0 1-50 0 0,0 0-176 0 0,-2 0-353 0 0,0 0 0 0 0,0 1 0 0 0,0-1-1 0 0,0 1 1 0 0,0-1 0 0 0,0 1 0 0 0,1 0 0 0 0,-1 0-1 0 0,0 0 1 0 0,0 0 0 0 0,0 0 0 0 0,1 0 0 0 0,-1 0-1 0 0,1 1 1 0 0,-1-1 0 0 0,0 2-95 0 0,-23 28 234 0 0,19-23-77 0 0,-18 26 379 0 0,1 1 0 0 0,2 0-1 0 0,1 2 1 0 0,2 0 0 0 0,-12 38-536 0 0,17-39 501 0 0,5-15-630 0 0,0 0-1 0 0,2 1 1 0 0,0 0-1 0 0,2 0 0 0 0,0 0 1 0 0,0 22 129 0 0,4-24 74 0 0,0-1 1 0 0,2 1-1 0 0,0-1 0 0 0,1 0 1 0 0,3 6-75 0 0,-5-19 29 0 0,1-1 0 0 0,0 1 0 0 0,0-1 1 0 0,0 0-1 0 0,0 0 0 0 0,1 0 0 0 0,0 0 0 0 0,0 0 1 0 0,1 0-1 0 0,-1-1 0 0 0,1 0 0 0 0,0 0 0 0 0,0 0 1 0 0,0 0-1 0 0,1 0 0 0 0,-1-1 0 0 0,1 0 0 0 0,0 0 1 0 0,0 0-1 0 0,4 1-29 0 0,-2-1 70 0 0,1-1 0 0 0,-1 0 1 0 0,1 0-1 0 0,0-1 0 0 0,0 0 0 0 0,0 0 1 0 0,0-1-1 0 0,0 0 0 0 0,0 0 1 0 0,0-1-1 0 0,0 0 0 0 0,-1 0 1 0 0,1-1-1 0 0,0 0 0 0 0,1-1-70 0 0,7-3 225 0 0,-1 0 1 0 0,0-1-1 0 0,0-1 1 0 0,-1-1-1 0 0,0 0 0 0 0,11-10-225 0 0,-14 10 106 0 0,-2 0 0 0 0,1-1-1 0 0,-1 0 1 0 0,-1-1 0 0 0,1 0 0 0 0,-2 0-1 0 0,0-1 1 0 0,4-9-106 0 0,0-2 129 0 0,-1 0-1 0 0,-1-1 1 0 0,-1 0-1 0 0,1-8-128 0 0,-5 15 55 0 0,-1 0 0 0 0,-1 1 0 0 0,0-1 0 0 0,-1 0 0 0 0,-1 0-1 0 0,-1 0 1 0 0,-2-13-55 0 0,2 15 22 0 0,-1 0 0 0 0,-1 1-1 0 0,0 0 1 0 0,-1-1 0 0 0,-1 1-1 0 0,0 0 1 0 0,-1 1 0 0 0,0-1-22 0 0,2 6 19 0 0,-1 0 1 0 0,0 0-1 0 0,0 0 1 0 0,-1 1-1 0 0,1 0 1 0 0,-7-6-20 0 0,10 11-13 0 0,-1 0 0 0 0,1 1 1 0 0,0-1-1 0 0,0 1 0 0 0,-1 0 0 0 0,1-1 0 0 0,0 1 0 0 0,-1 0 1 0 0,1 1-1 0 0,-1-1 0 0 0,1 0 0 0 0,-1 1 0 0 0,0-1 1 0 0,1 1-1 0 0,-1 0 0 0 0,0 0 0 0 0,1 0 0 0 0,-1 0 0 0 0,0 0 1 0 0,1 1-1 0 0,-1-1 0 0 0,1 1 0 0 0,-1 0 0 0 0,1 0 0 0 0,-1 0 1 0 0,0 0 12 0 0,-3 2-99 0 0,0 0 1 0 0,0 0-1 0 0,1 0 0 0 0,-1 1 1 0 0,1 0-1 0 0,-1 0 1 0 0,1 1-1 0 0,1 0 1 0 0,-4 3 98 0 0,-6 10-1406 0 0,0 0 1 0 0,-2 6 1405 0 0,12-18-470 0 0,-18 29-6655 0 0</inkml:trace>
  <inkml:trace contextRef="#ctx0" brushRef="#br0" timeOffset="1820.12">4633 1842 12440 0 0,'-12'-19'775'0'0,"0"-1"0"0"0,2 0 0 0 0,-9-22-775 0 0,14 29-26 0 0,3 4 303 0 0,-1 1-1 0 0,0-1 1 0 0,-1 1-1 0 0,0 0 1 0 0,-5-7-277 0 0,8 14 84 0 0,1 0 1 0 0,-1 0-1 0 0,0 0 0 0 0,0 0 1 0 0,0 0-1 0 0,0 0 0 0 0,0 0 1 0 0,0 0-1 0 0,0 0 0 0 0,0 1 1 0 0,0-1-1 0 0,0 0 0 0 0,-1 1 1 0 0,1-1-1 0 0,0 1 0 0 0,0-1 1 0 0,-1 1-1 0 0,1 0 0 0 0,0-1 1 0 0,0 1-1 0 0,-1 0 0 0 0,1 0 1 0 0,0 0-1 0 0,-1 0 0 0 0,1 0 1 0 0,0 0-1 0 0,-1 0 0 0 0,1 0 1 0 0,0 1-1 0 0,-1-1 0 0 0,1 0 1 0 0,0 1-1 0 0,0-1 0 0 0,-1 1 0 0 0,1 0 1 0 0,0-1-1 0 0,0 1 0 0 0,0 0 1 0 0,0 0-1 0 0,0 0 0 0 0,-1 0-84 0 0,-5 6 120 0 0,1 0 0 0 0,-1 1 0 0 0,2 0 0 0 0,-1 0 0 0 0,1 0 0 0 0,0 1 0 0 0,0-1 0 0 0,-1 6-120 0 0,2-5 11 0 0,-18 41 31 0 0,3 1-1 0 0,2 1 1 0 0,1 3-42 0 0,11-36 4 0 0,-16 49-4 0 0,0 1 0 0 0,3 1 0 0 0,-6 50 0 0 0,22-110 20 0 0,1 1 0 0 0,1 0-1 0 0,0-1 1 0 0,1 1-1 0 0,1 9-19 0 0,-1-14 25 0 0,0 1-1 0 0,1-1 1 0 0,0 0-1 0 0,1 1 1 0 0,-1-1-1 0 0,1 0 1 0 0,0 0-1 0 0,1-1 1 0 0,3 6-25 0 0,-5-9 14 0 0,0 1 0 0 0,0 0 0 0 0,1 0 0 0 0,-1-1 0 0 0,1 0 0 0 0,0 1 0 0 0,0-1-1 0 0,0 0 1 0 0,0 0 0 0 0,0-1 0 0 0,0 1 0 0 0,0 0 0 0 0,1-1 0 0 0,-1 0 0 0 0,1 0 0 0 0,2 1-14 0 0,-1-2 32 0 0,1 1 0 0 0,-1-1-1 0 0,0 0 1 0 0,1 0 0 0 0,-1-1 0 0 0,1 0 0 0 0,-1 0 0 0 0,0 0-1 0 0,0 0 1 0 0,3-2-32 0 0,6-2 98 0 0,0-2 0 0 0,-1 1-1 0 0,0-2 1 0 0,0 0 0 0 0,0 0 0 0 0,-1-1-1 0 0,5-6-97 0 0,1-2 138 0 0,0-1 1 0 0,-2-1-1 0 0,-1 0 0 0 0,0-1 0 0 0,-1 0 0 0 0,-1-1 0 0 0,-1-1 0 0 0,6-17-138 0 0,-3 3 180 0 0,-2 0 0 0 0,-1-1 0 0 0,-2-1 1 0 0,-1 1-1 0 0,-1-11-180 0 0,-5 22 50 0 0,-1 1 0 0 0,-2-1 1 0 0,0 0-1 0 0,-2 0 0 0 0,0 0 1 0 0,-2 1-1 0 0,-1 0 1 0 0,-1 0-1 0 0,-5-11-50 0 0,9 29 4 0 0,0 1 1 0 0,-1 0-1 0 0,0 0 1 0 0,0 0-1 0 0,0 1 1 0 0,-1-1-1 0 0,0 1 0 0 0,0-1 1 0 0,0 1-1 0 0,-1 0 1 0 0,1 1-1 0 0,-1-1 1 0 0,-2 0-5 0 0,2 2-32 0 0,0 0 1 0 0,1 0-1 0 0,-1 1 0 0 0,-1-1 1 0 0,1 1-1 0 0,0 1 1 0 0,0-1-1 0 0,-1 1 0 0 0,1 0 1 0 0,-1 0-1 0 0,1 0 1 0 0,-1 1-1 0 0,1 0 1 0 0,-1 0-1 0 0,-3 1 32 0 0,0 0-336 0 0,-1 1-1 0 0,0-1 1 0 0,-7 4 336 0 0,-12 6-6187 0 0,8 1-1163 0 0</inkml:trace>
  <inkml:trace contextRef="#ctx0" brushRef="#br0" timeOffset="2685.279">8398 502 14712 0 0,'-1'-4'180'0'0,"1"0"1"0"0,-1 1 0 0 0,1-1 0 0 0,-1 1-1 0 0,0-1 1 0 0,-1-1-181 0 0,-1-4 396 0 0,2 1-274 0 0,1 7-107 0 0,0 0-1 0 0,0 0 0 0 0,0 0 1 0 0,0 0-1 0 0,0-1 1 0 0,0 1-1 0 0,1 0 0 0 0,-1 0 1 0 0,0 0-1 0 0,1 0 1 0 0,-1 0-1 0 0,1 0 1 0 0,-1 0-1 0 0,1 0 0 0 0,0 0 1 0 0,-1 0-1 0 0,1 1 1 0 0,0-1-1 0 0,0 0 0 0 0,0 0-14 0 0,3-4 141 0 0,1-3 111 0 0,-1 0 0 0 0,2 1 0 0 0,-1-1 0 0 0,1 1 0 0 0,0 1 0 0 0,0-1 0 0 0,1 1 0 0 0,1 0-252 0 0,35-37 1312 0 0,-22 22-687 0 0,-1 0-1 0 0,5-9-624 0 0,-21 24 89 0 0,8-13 167 0 0,-11 16-197 0 0,1-1 0 0 0,0 1 0 0 0,0 0 0 0 0,1-1 0 0 0,-1 1 0 0 0,2-1-59 0 0,-2 2 3 0 0,1-1 0 0 0,-1 0 0 0 0,0 1 0 0 0,0-1 0 0 0,0 0 0 0 0,0 0 0 0 0,0 0 0 0 0,-1 0 0 0 0,0-1 0 0 0,1 1 0 0 0,-1 0 0 0 0,0-1-3 0 0,7-11 46 0 0,-6 13-7 0 0,-1 0 1 0 0,0 0-1 0 0,0 0 0 0 0,1 0 1 0 0,-1 0-1 0 0,-1-1 0 0 0,1 1 1 0 0,0 0-1 0 0,-1 0 1 0 0,1-1-1 0 0,0 0-39 0 0,-9 15 65 0 0,3 0-65 0 0,0 1 0 0 0,1 0 0 0 0,-2 11 0 0 0,-1 2-14 0 0,-5 17-16 0 0,0 1-14 0 0,-3 2 44 0 0,9-27 0 0 0,1-1 0 0 0,1 1 0 0 0,0 6 0 0 0,-5 20 0 0 0,-1 0 11 0 0,0-5 23 0 0,2 0 1 0 0,1 0-1 0 0,3 1 0 0 0,0 10-34 0 0,-1-22 90 0 0,5-27-25 0 0,0-2 7 0 0,0 0-1 0 0,0 0 17 0 0,-8 2 66 0 0,0-1-123 0 0,0-1-1 0 0,0-1 0 0 0,1 1 1 0 0,-1-1-1 0 0,0-1 0 0 0,0 0 1 0 0,0 0-1 0 0,-2-1-30 0 0,0 0 11 0 0,-1 1-1 0 0,1 1 1 0 0,0-1 0 0 0,0 2-1 0 0,-9 0-10 0 0,13-1 0 0 0,1-1 0 0 0,6-1 0 0 0,4 1 0 0 0,12-4-225 0 0,0 1 0 0 0,1 0 0 0 0,0 2 0 0 0,-1 0 0 0 0,1 1-1 0 0,0 1 1 0 0,7 1 225 0 0,6 2-440 0 0</inkml:trace>
  <inkml:trace contextRef="#ctx0" brushRef="#br0" timeOffset="3371.407">8323 1854 14280 0 0,'0'0'1102'0'0,"0"0"-695"0"0,0 0-247 0 0,0 0-31 0 0,2-1-7 0 0,10-3-18 0 0,0-1 1 0 0,-1 0-1 0 0,0-1 1 0 0,0 0 0 0 0,0 0-1 0 0,5-6-104 0 0,16-8 164 0 0,-21 11 70 0 0,1 0 0 0 0,-1-1-1 0 0,0 0 1 0 0,-1 0-1 0 0,-1-1 1 0 0,4-5-234 0 0,-1 0 634 0 0,-1-1 1 0 0,7-13-635 0 0,-1-3 431 0 0,-14 30-403 0 0,-3 2-21 0 0,1 0 1 0 0,-1 0-1 0 0,0 1 0 0 0,1-1 1 0 0,-1 0-1 0 0,0 0 1 0 0,0 0-1 0 0,0 1 0 0 0,0-1 1 0 0,1 0-1 0 0,-1 0 1 0 0,0 0-1 0 0,0 0 0 0 0,0 1 1 0 0,-1-1-1 0 0,1 0 1 0 0,0 0-1 0 0,0 0-7 0 0,0 0 88 0 0,0 1-36 0 0,-4 12-192 0 0,-2 13 59 0 0,-3 26 81 0 0,2-7 13 0 0,3-5 37 0 0,3-28-29 0 0,0 1 0 0 0,0 0 0 0 0,-1 0-21 0 0,-4 20 143 0 0,0 18-143 0 0,-2 16 165 0 0,4-16-83 0 0,2-19-38 0 0,1-1-17 0 0,-2 15 36 0 0,0-15 15 0 0,2-22-53 0 0,1 0-1 0 0,-1 0 1 0 0,0-1-1 0 0,-3 7-24 0 0,1 0 4 0 0,3-12 38 0 0,0 0 1 0 0,-1 1-1 0 0,1-1 1 0 0,-1 0-1 0 0,1 0 1 0 0,-1 0-1 0 0,0 0 1 0 0,0 0-1 0 0,0 0 1 0 0,0 0-1 0 0,-1 0 1 0 0,1 0-43 0 0,-1 1 27 0 0,1-1 1 0 0,-1 0 0 0 0,0 0 0 0 0,0 0-1 0 0,0 0 1 0 0,0 0 0 0 0,0 0-1 0 0,0 0 1 0 0,-1-1 0 0 0,1 1 0 0 0,0-1-1 0 0,-1 0 1 0 0,0 1 0 0 0,1-1-1 0 0,-1 0 1 0 0,1-1 0 0 0,-1 1 0 0 0,0 0-1 0 0,-2 0-27 0 0,-14 1-24 0 0,-32 4 352 0 0,-41-1-328 0 0,35-5 0 0 0,42 0 1 0 0,12-1-3 0 0,-8-6 14 0 0,28-3 105 0 0,12 4-177 0 0,-1 1 0 0 0,0 2 0 0 0,21 0 60 0 0,10 2-6005 0 0,-17 1-985 0 0</inkml:trace>
  <inkml:trace contextRef="#ctx0" brushRef="#br0" timeOffset="4095.663">12669 53 8752 0 0,'1'-1'44'0'0,"0"0"1"0"0,-1 1 0 0 0,1-1-1 0 0,-1 0 1 0 0,1 0 0 0 0,-1 1-1 0 0,0-1 1 0 0,1 0 0 0 0,-1 0-1 0 0,0 0 1 0 0,1 1-1 0 0,-1-1 1 0 0,0 0 0 0 0,0 0-1 0 0,0 0 1 0 0,0 0 0 0 0,0 0-1 0 0,0 1 1 0 0,0-1 0 0 0,0 0-1 0 0,0 0 1 0 0,0 0 0 0 0,0 0-1 0 0,0 0 1 0 0,-1 1-1 0 0,1-1 1 0 0,0 0 0 0 0,-1 0-1 0 0,1 0 1 0 0,0 1 0 0 0,-1-2-45 0 0,0 0 129 0 0,-1 0 1 0 0,1 0 0 0 0,0 0 0 0 0,0 0 0 0 0,-1 0-1 0 0,1 0 1 0 0,-1 1 0 0 0,0-1 0 0 0,1 0-1 0 0,-1 1 1 0 0,0-1 0 0 0,-1 0-130 0 0,2 2 70 0 0,-1-1-1 0 0,1 1 1 0 0,-1 0 0 0 0,1-1 0 0 0,-1 1-1 0 0,0 0 1 0 0,1 0 0 0 0,-1 0 0 0 0,1 0-1 0 0,-1 0 1 0 0,1 0 0 0 0,-1 1-1 0 0,1-1 1 0 0,-1 1 0 0 0,1-1 0 0 0,-1 1-1 0 0,1-1 1 0 0,0 1 0 0 0,-1 0 0 0 0,1 0-70 0 0,-28 18 1174 0 0,29-19-1156 0 0,-9 8 292 0 0,0 1 0 0 0,1-1 0 0 0,0 2 1 0 0,0-1-1 0 0,1 1 0 0 0,0 0 1 0 0,-2 6-311 0 0,-12 24 1122 0 0,-5 17-1122 0 0,11-26 265 0 0,5-5-77 0 0,2 1 0 0 0,0-1-1 0 0,1 1 1 0 0,1 4-188 0 0,6-29 9 0 0,-3 12 38 0 0,1-1 0 0 0,0 1 0 0 0,1 0 0 0 0,1 0-1 0 0,0 0 1 0 0,1-1 0 0 0,0 1 0 0 0,1 0-1 0 0,1 0 1 0 0,0-1 0 0 0,1 0 0 0 0,0 0-1 0 0,3 5-46 0 0,-5-13 21 0 0,0-1 0 0 0,1 0-1 0 0,-1 0 1 0 0,1 0 0 0 0,0 0-1 0 0,0 0 1 0 0,0-1 0 0 0,1 1-1 0 0,-1-1 1 0 0,1 0 0 0 0,0 0-1 0 0,0 0 1 0 0,0-1 0 0 0,0 1-1 0 0,0-1 1 0 0,0 0 0 0 0,3 1-21 0 0,0-1 38 0 0,1 1 1 0 0,-1-1 0 0 0,1-1-1 0 0,-1 1 1 0 0,1-1-1 0 0,0 0 1 0 0,-1-1 0 0 0,1 0-1 0 0,0 0 1 0 0,2-1-39 0 0,1-1 73 0 0,0 0 0 0 0,-1 0 1 0 0,1-1-1 0 0,-1-1 0 0 0,0 0 0 0 0,6-3-73 0 0,10-7 538 0 0,19-13-538 0 0,-43 26 23 0 0,7-6 53 0 0,0 1 1 0 0,-1-1 0 0 0,1 0 0 0 0,-2-1-1 0 0,1 0 1 0 0,-1 0 0 0 0,-1-1-1 0 0,1 1 1 0 0,-1-2 0 0 0,-1 1 0 0 0,0 0-1 0 0,0-1 1 0 0,0-3-77 0 0,1-3 101 0 0,0-1 0 0 0,-2 0-1 0 0,0 0 1 0 0,-1 0 0 0 0,0 0 0 0 0,-2-1-1 0 0,0-14-100 0 0,-1 11 80 0 0,-1 0 0 0 0,-1 0-1 0 0,-1 0 1 0 0,-3-11-80 0 0,5 25 13 0 0,-1 1-1 0 0,0-1 1 0 0,-1 0-1 0 0,1 1 1 0 0,-1 0-1 0 0,0-1 1 0 0,-1 1-1 0 0,1 0 1 0 0,-1 1-1 0 0,-1-1 1 0 0,1 1-1 0 0,-1-1 1 0 0,0 1-1 0 0,0 1 1 0 0,-3-3-13 0 0,4 4 17 0 0,0 1 0 0 0,0 1 0 0 0,0-1 0 0 0,-1 1 1 0 0,1-1-1 0 0,0 1 0 0 0,0 1 0 0 0,-1-1 0 0 0,1 0 0 0 0,-1 1 0 0 0,1 0 0 0 0,-1 0 1 0 0,1 0-1 0 0,0 1 0 0 0,-1 0 0 0 0,1 0 0 0 0,-2 0-17 0 0,-36 12-1301 0 0,6 3-4361 0 0,5 2-1420 0 0</inkml:trace>
  <inkml:trace contextRef="#ctx0" brushRef="#br0" timeOffset="4675.2478">12723 1515 13360 0 0,'-6'-58'1448'0'0,"3"51"-1363"0"0,2 5 355 0 0,1 2 141 0 0,0 0 24 0 0,0 0-69 0 0,0 0-301 0 0,0 0-130 0 0,-1 1-29 0 0,-11 6 51 0 0,8-5-76 0 0,0 0 1 0 0,0 0 0 0 0,0 0-1 0 0,1 1 1 0 0,-1 0 0 0 0,1 0-1 0 0,-2 1-51 0 0,-13 17 901 0 0,-13 20-901 0 0,16-21 291 0 0,7-7-82 0 0,0 0 0 0 0,0 1-1 0 0,-2 7-208 0 0,-5 10 197 0 0,-8 13 29 0 0,1 1-1 0 0,3 1 0 0 0,-7 26-225 0 0,20-51 27 0 0,0 0-1 0 0,2 0 0 0 0,0 0 1 0 0,2 1-1 0 0,0-1 0 0 0,1 1 1 0 0,2-1-1 0 0,0 1 0 0 0,2 8-26 0 0,-2-24 31 0 0,0 1 0 0 0,1 0 0 0 0,0-1 0 0 0,0 0 0 0 0,1 1 0 0 0,-1-1 0 0 0,1 0-1 0 0,1 0 1 0 0,-1-1 0 0 0,1 1 0 0 0,0-1 0 0 0,0 0 0 0 0,0 0 0 0 0,5 4-31 0 0,-6-6 33 0 0,1-1 0 0 0,-1 1 0 0 0,1-1 0 0 0,0 1 0 0 0,0-1-1 0 0,0 0 1 0 0,1-1 0 0 0,-1 1 0 0 0,0-1 0 0 0,0 0 0 0 0,1 0 0 0 0,-1 0 0 0 0,1 0 0 0 0,-1-1 0 0 0,1 0 0 0 0,-1 0 0 0 0,1 0 0 0 0,-1 0 0 0 0,1-1 0 0 0,-1 0 0 0 0,1 1 0 0 0,-1-2-33 0 0,10-2 32 0 0,-1-1 0 0 0,0 0 0 0 0,0-1 0 0 0,0-1 0 0 0,-1 0-1 0 0,0 0 1 0 0,0-1 0 0 0,7-8-32 0 0,6-6 100 0 0,-1 0 0 0 0,-1-2-1 0 0,3-6-99 0 0,-15 16 48 0 0,-1 0 0 0 0,0-1 0 0 0,0 0 0 0 0,-2-1 0 0 0,0 0-1 0 0,-1-1 1 0 0,0 1 0 0 0,-1-3-48 0 0,2-8 162 0 0,-2 0 1 0 0,0-1-1 0 0,-2 0 0 0 0,0-21-162 0 0,-3 34 71 0 0,-1 1-1 0 0,-1-1 0 0 0,0 1 0 0 0,0 0 1 0 0,-2-1-1 0 0,-3-12-70 0 0,3 18 5 0 0,0 1 1 0 0,0 0-1 0 0,-1-1 0 0 0,0 2 0 0 0,-1-1 1 0 0,1 0-1 0 0,-1 1 0 0 0,-1 0 1 0 0,0 0-1 0 0,0 0 0 0 0,-4-4-5 0 0,6 9-3 0 0,0-1-1 0 0,0 0 0 0 0,0 1 1 0 0,0 0-1 0 0,-1 0 0 0 0,1 0 1 0 0,0 1-1 0 0,-1-1 0 0 0,0 1 1 0 0,1 0-1 0 0,-1 0 1 0 0,0 1-1 0 0,1-1 0 0 0,-1 1 1 0 0,0 0-1 0 0,1 0 0 0 0,-3 1 4 0 0,-11 1-888 0 0,0 1-1 0 0,0 1 0 0 0,-18 5 889 0 0,2 3-1546 0 0,3 3-20 0 0</inkml:trace>
  <inkml:trace contextRef="#ctx0" brushRef="#br0" timeOffset="7423.864">488 3146 3224 0 0,'0'0'143'0'0,"0"-2"-3"0"0,1 0-210 0 0,1 0 266 0 0,-1-1 0 0 0,0 1-1 0 0,0-1 1 0 0,0 1 0 0 0,0-1 0 0 0,-1 0-1 0 0,1 1 1 0 0,-1-1 0 0 0,1 0 0 0 0,-1 1-1 0 0,0-1 1 0 0,0 0 0 0 0,0 0 0 0 0,0 1-1 0 0,-1-1 1 0 0,0-2-196 0 0,-1 0 884 0 0,0 0-93 0 0,-1 1 0 0 0,1-1 0 0 0,-1 1 0 0 0,0 0 0 0 0,0 0 0 0 0,-2-2-791 0 0,4 5 99 0 0,0 0 0 0 0,0 0 0 0 0,0 0 0 0 0,0 1 0 0 0,0-1 0 0 0,0 0 0 0 0,0 1 0 0 0,0-1 0 0 0,-1 1 0 0 0,1-1 0 0 0,0 1 0 0 0,0-1 0 0 0,-1 1 0 0 0,1 0 0 0 0,0 0 0 0 0,-1 0 0 0 0,1 0 0 0 0,0 0 0 0 0,-1 0 0 0 0,1 0 0 0 0,0 0 0 0 0,-1 0 0 0 0,1 0 0 0 0,0 1 0 0 0,0-1 0 0 0,-1 1 0 0 0,1-1-99 0 0,-11 5 153 0 0,1 1 0 0 0,1 0 0 0 0,-1 0 0 0 0,1 1 0 0 0,0 0 0 0 0,0 1 0 0 0,1 0 0 0 0,-7 8-153 0 0,-12 15 281 0 0,2 1 0 0 0,1 2-281 0 0,-16 19 405 0 0,13-18 59 0 0,2 1 0 0 0,-8 16-464 0 0,22-30 255 0 0,0 0 0 0 0,2 0 1 0 0,0 1-1 0 0,2 0 0 0 0,0 3-255 0 0,6-20 52 0 0,1-1-1 0 0,0 1 0 0 0,0 0 0 0 0,1 0 0 0 0,0-1 1 0 0,0 1-1 0 0,0 0 0 0 0,0-1 0 0 0,1 1 1 0 0,0 0-1 0 0,0-1 0 0 0,1 1 0 0 0,2 5-51 0 0,-3-8 34 0 0,0 0 0 0 0,1-1 0 0 0,-1 1 0 0 0,1 0 0 0 0,0 0 0 0 0,0-1 0 0 0,0 1 0 0 0,0-1 0 0 0,0 0 0 0 0,1 0 0 0 0,-1 0 0 0 0,1 0 0 0 0,-1 0 0 0 0,1 0 0 0 0,0-1 0 0 0,0 1 0 0 0,0-1 0 0 0,0 1 0 0 0,0-1 0 0 0,0 0 0 0 0,0-1 0 0 0,0 1 0 0 0,0 0 0 0 0,0-1 0 0 0,1 0-34 0 0,7 1 105 0 0,0-1-1 0 0,0 0 1 0 0,0-1-1 0 0,0 0 1 0 0,0-1-1 0 0,-1 0 1 0 0,1-1-1 0 0,-1 0 1 0 0,1-1-1 0 0,0 0-104 0 0,3-2 41 0 0,-2-1 0 0 0,1 0 0 0 0,-1-1 0 0 0,0 0 0 0 0,-1-1 0 0 0,0 0 0 0 0,4-4-41 0 0,1-5 78 0 0,0 0 0 0 0,-1 0-1 0 0,-1-1 1 0 0,-1-1 0 0 0,-1-1 0 0 0,0 0 0 0 0,-2 0 0 0 0,0-1-1 0 0,0-4-77 0 0,-6 13 57 0 0,0 1 0 0 0,-1 0 0 0 0,0-1 0 0 0,-1 0 0 0 0,-1 1-1 0 0,0-1 1 0 0,-1-3-57 0 0,0 8 24 0 0,0 1 1 0 0,-1 0-1 0 0,0 0 0 0 0,0 0 0 0 0,-1 0 0 0 0,0 0 0 0 0,0 0 1 0 0,-1 0-1 0 0,1 1 0 0 0,-2-1 0 0 0,1 1 0 0 0,-1-1 0 0 0,-2-2-24 0 0,5 8-8 0 0,0-1 0 0 0,-1 0 0 0 0,1 1 0 0 0,-1 0 0 0 0,1-1 0 0 0,-1 1 0 0 0,0 0 0 0 0,1 0 0 0 0,-1 0 0 0 0,0 0 0 0 0,0 0 0 0 0,0 0 0 0 0,0 0 0 0 0,0 0 0 0 0,0 1 0 0 0,0-1 0 0 0,0 1-1 0 0,0 0 9 0 0,-2 0-38 0 0,1-1 0 0 0,-1 2-1 0 0,0-1 1 0 0,1 0 0 0 0,-1 1-1 0 0,1 0 1 0 0,-1 0 0 0 0,1 0-1 0 0,-1 0 1 0 0,0 1 38 0 0,-9 4-294 0 0,0 1 0 0 0,1 1 0 0 0,0 0 0 0 0,-10 8 294 0 0,15-10-188 0 0,-25 21-1272 0 0</inkml:trace>
  <inkml:trace contextRef="#ctx0" brushRef="#br0" timeOffset="7887.468">357 4350 16128 0 0,'-1'-2'147'0'0,"-5"-11"653"0"0,1-1-1 0 0,-2-12-799 0 0,6 23 48 0 0,0-1 0 0 0,-1 1 1 0 0,1 0-1 0 0,-1-1 0 0 0,0 1 0 0 0,0-1-48 0 0,1 3 16 0 0,0 0 0 0 0,0-1 0 0 0,1 1 0 0 0,-2 0 0 0 0,1-1 0 0 0,0 1 0 0 0,0 0-1 0 0,0 0 1 0 0,0 0 0 0 0,-1 0 0 0 0,1 0 0 0 0,0 0 0 0 0,-1 0 0 0 0,1 1 0 0 0,-2-1-16 0 0,0 0 13 0 0,-1 1 0 0 0,1-1 0 0 0,0 1-1 0 0,0 0 1 0 0,0 0 0 0 0,-1 1 0 0 0,1-1 0 0 0,0 1 0 0 0,0-1 0 0 0,0 1-1 0 0,0 0 1 0 0,0 0 0 0 0,0 0 0 0 0,0 1 0 0 0,0-1 0 0 0,1 1-1 0 0,-1-1 1 0 0,0 1 0 0 0,0 0-13 0 0,-11 11 277 0 0,-1 0 0 0 0,2 1-1 0 0,0 1 1 0 0,0 0 0 0 0,2 0 0 0 0,-1 2-1 0 0,-2 6-276 0 0,0 1 126 0 0,1 1 0 0 0,1 0 0 0 0,1 0 0 0 0,-1 8-126 0 0,-14 34 100 0 0,15-41-109 0 0,1 1 1 0 0,1 1 8 0 0,9-26-1 0 0,-7 23-50 0 0,1 1 0 0 0,-2 22 51 0 0,7-41 4 0 0,1 0-1 0 0,-1 0 0 0 0,2 0 0 0 0,-1 0 1 0 0,1 0-1 0 0,-1 0 0 0 0,2 0 1 0 0,-1 0-1 0 0,1-1 0 0 0,0 1 0 0 0,1 0 1 0 0,-1-1-1 0 0,3 3-3 0 0,-2-5 22 0 0,0 0 0 0 0,1 1 0 0 0,-1-1 0 0 0,1-1 0 0 0,0 1-1 0 0,0 0 1 0 0,1-1 0 0 0,-1 0 0 0 0,1 0 0 0 0,-1 0 0 0 0,1-1 0 0 0,0 0 0 0 0,0 0 0 0 0,0 0 0 0 0,1 0-1 0 0,-1-1 1 0 0,0 0 0 0 0,2 1-22 0 0,3-1 45 0 0,1 1-1 0 0,-1-2 0 0 0,0 1 1 0 0,0-1-1 0 0,1-1 0 0 0,-1 0 1 0 0,0 0-1 0 0,0-1 0 0 0,5-2-44 0 0,-2 0 49 0 0,1-1-1 0 0,-1 0 0 0 0,0-2 1 0 0,0 1-1 0 0,0-2 1 0 0,-1 1-1 0 0,0-2 0 0 0,-1 0 1 0 0,0 0-1 0 0,0-1 0 0 0,2-3-48 0 0,5-7 113 0 0,-1-1 0 0 0,-2 0 0 0 0,0-2 0 0 0,-1 1-1 0 0,8-19-112 0 0,-3 2 431 0 0,-1-1 0 0 0,11-37-431 0 0,-23 59 110 0 0,-1 0 0 0 0,-1-1 0 0 0,-1 0-1 0 0,-1 1 1 0 0,0-1 0 0 0,-2 0 0 0 0,-1-18-110 0 0,0 19 46 0 0,-1 1 1 0 0,-1-1 0 0 0,-1 1-1 0 0,-1 0 1 0 0,0 0-1 0 0,-1 0 1 0 0,0 1-1 0 0,-2-1 1 0 0,0 2-1 0 0,-2-2-46 0 0,7 11 28 0 0,-1 0 0 0 0,0 1-1 0 0,0-1 1 0 0,-1 1 0 0 0,0 0-1 0 0,0 0 1 0 0,0 1 0 0 0,0 0-1 0 0,-1 0 1 0 0,0 0 0 0 0,-1 0-28 0 0,2 1-31 0 0,0 1 1 0 0,-1 0-1 0 0,1 0 1 0 0,-1 1-1 0 0,1 0 1 0 0,-1 0-1 0 0,0 0 1 0 0,0 0-1 0 0,0 1 1 0 0,1 0-1 0 0,-1 0 1 0 0,0 1-1 0 0,-1 0 31 0 0,-4 1-525 0 0,1 0-1 0 0,0 1 1 0 0,0 0 0 0 0,-9 4 525 0 0,-18 11-5791 0 0,6 1-1576 0 0</inkml:trace>
  <inkml:trace contextRef="#ctx0" brushRef="#br0" timeOffset="8526.714">4401 2899 11520 0 0,'-4'-34'2026'0'0,"4"33"-1143"0"0,0 1 40 0 0,-3 0-789 0 0,1 0 1 0 0,-1 0-1 0 0,1 0 1 0 0,0 1 0 0 0,-1-1-1 0 0,1 1 1 0 0,0-1-1 0 0,-1 1 1 0 0,1 0-1 0 0,0 0 1 0 0,0 0 0 0 0,0 0-1 0 0,0 0 1 0 0,0 1-1 0 0,0-1 1 0 0,0 1 0 0 0,0-1-1 0 0,0 1 1 0 0,1 0-1 0 0,-1 0-134 0 0,-16 16 86 0 0,1 1 0 0 0,1 0 0 0 0,1 2 0 0 0,-8 13-86 0 0,3-4 139 0 0,8-12-35 0 0,0 1 1 0 0,1 0-1 0 0,1 1 0 0 0,0 0 0 0 0,2 1 0 0 0,-4 14-104 0 0,6-13 100 0 0,2-10-42 0 0,1-1 1 0 0,0 1-1 0 0,1 0 1 0 0,0 0-1 0 0,1 7-58 0 0,1-15 26 0 0,0 1 0 0 0,0-1-1 0 0,0 1 1 0 0,1 0 0 0 0,0-1-1 0 0,0 1 1 0 0,0-1-1 0 0,0 1 1 0 0,1-1 0 0 0,0 0-1 0 0,0 0 1 0 0,0 1 0 0 0,0-1-1 0 0,1-1 1 0 0,-1 1 0 0 0,1 0-1 0 0,0 0 1 0 0,0-1-1 0 0,0 0 1 0 0,1 0 0 0 0,-1 0-1 0 0,2 1-25 0 0,-1-1 38 0 0,1-1 0 0 0,-1 1 0 0 0,1-1 0 0 0,0 0-1 0 0,0 0 1 0 0,0 0 0 0 0,0-1 0 0 0,0 1 0 0 0,0-1-1 0 0,0-1 1 0 0,0 1 0 0 0,1-1 0 0 0,-1 0 0 0 0,0 0-1 0 0,0 0 1 0 0,1-1 0 0 0,-1 1 0 0 0,0-1 0 0 0,0-1-1 0 0,0 1 1 0 0,0-1 0 0 0,0 0 0 0 0,2-1-38 0 0,-7 3 0 0 0,17-8 228 0 0,-1 0 0 0 0,15-11-228 0 0,-25 15 73 0 0,0-1 0 0 0,0 0-1 0 0,-1 0 1 0 0,0-1 0 0 0,0 1 0 0 0,0-1 0 0 0,-1 0-1 0 0,4-7-72 0 0,0-1 128 0 0,-2 0-1 0 0,0 0 0 0 0,-1 0 0 0 0,0-1 0 0 0,-1 0 1 0 0,-1 0-1 0 0,0-1 0 0 0,-1 1 0 0 0,-1 0 0 0 0,0-13-127 0 0,-2 17 49 0 0,0 0-1 0 0,0 0 1 0 0,-2 0 0 0 0,1 0-1 0 0,-1 0 1 0 0,-1 1-1 0 0,0-1 1 0 0,0 1-1 0 0,-1 0 1 0 0,-1 1 0 0 0,1-1-1 0 0,-1 1 1 0 0,-1 0-1 0 0,-2-3-48 0 0,6 10 6 0 0,0-1-1 0 0,0 0 1 0 0,0 0-1 0 0,-1 1 1 0 0,1 0-1 0 0,0 0 1 0 0,-1 0-1 0 0,1 0 1 0 0,-1 0 0 0 0,0 0-1 0 0,0 1 1 0 0,0 0-1 0 0,0 0 1 0 0,1 0-1 0 0,-1 0 1 0 0,0 1-1 0 0,-4 0-5 0 0,4 0-144 0 0,1 0 1 0 0,0 0-1 0 0,-1 1 0 0 0,1 0 0 0 0,0-1 0 0 0,0 1 0 0 0,0 1 1 0 0,0-1-1 0 0,0 0 0 0 0,0 1 0 0 0,0-1 0 0 0,0 1 0 0 0,0 0 1 0 0,0 0-1 0 0,1 0 0 0 0,-1 1 0 0 0,1-1 0 0 0,0 0 0 0 0,0 1 1 0 0,0 0-1 0 0,-2 2 144 0 0,-9 16-1508 0 0,0 2-18 0 0</inkml:trace>
  <inkml:trace contextRef="#ctx0" brushRef="#br0" timeOffset="8943.203">4611 4295 13968 0 0,'-6'-35'609'0'0,"-1"1"1"0"0,-2 0 0 0 0,-3-7-610 0 0,6 22 463 0 0,4 11-48 0 0,-1 1 0 0 0,0-1 1 0 0,0 1-1 0 0,-1 0 1 0 0,0-1-1 0 0,-1 2 1 0 0,1-1-1 0 0,-2-1-415 0 0,5 7 55 0 0,1 0 0 0 0,-1 1 0 0 0,0-1 0 0 0,0 0-1 0 0,0 0 1 0 0,0 1 0 0 0,0-1 0 0 0,0 0 0 0 0,0 1-1 0 0,0-1 1 0 0,0 1 0 0 0,0-1 0 0 0,0 1 0 0 0,0 0-1 0 0,-1-1 1 0 0,1 1 0 0 0,0 0 0 0 0,0 0 0 0 0,0 0-1 0 0,-1 0 1 0 0,1 0 0 0 0,0 0 0 0 0,0 0 0 0 0,0 0-1 0 0,0 1 1 0 0,-1-1 0 0 0,1 0 0 0 0,0 1 0 0 0,0-1-1 0 0,0 0 1 0 0,0 1 0 0 0,0 0 0 0 0,0-1 0 0 0,0 1 0 0 0,0 0-1 0 0,0 0-54 0 0,-5 3 72 0 0,1 0 0 0 0,0 1 0 0 0,1 0 0 0 0,-1 0 0 0 0,-2 5-72 0 0,3-5 75 0 0,-11 16 11 0 0,1 0 0 0 0,1 1-1 0 0,-2 7-85 0 0,3-5 42 0 0,-24 46-17 0 0,-16 54-25 0 0,41-90 31 0 0,1 0 0 0 0,1 0 0 0 0,2 1 0 0 0,-1 25-31 0 0,7-46 12 0 0,1 0-1 0 0,0 1 1 0 0,1-1-1 0 0,1 0 1 0 0,0 1-1 0 0,1-1 1 0 0,0 0-1 0 0,1 0 1 0 0,1-1-1 0 0,3 8-11 0 0,-6-16 14 0 0,0-1 1 0 0,0 0-1 0 0,1 0 1 0 0,-1 0-1 0 0,1-1 0 0 0,0 1 1 0 0,0-1-1 0 0,0 1 0 0 0,0-1 1 0 0,1 0-1 0 0,0 0 1 0 0,-1 0-1 0 0,1-1 0 0 0,0 1 1 0 0,2 0-15 0 0,0-1 16 0 0,-1 0 1 0 0,1 0-1 0 0,0 0 1 0 0,0-1-1 0 0,0 0 0 0 0,0 0 1 0 0,0-1-1 0 0,0 1 1 0 0,0-1-1 0 0,0 0 1 0 0,0-1-17 0 0,7-1 32 0 0,0 0 1 0 0,-1-1-1 0 0,1 0 1 0 0,-1-1 0 0 0,0-1-1 0 0,0 0 1 0 0,0 0-1 0 0,-1-1 1 0 0,0-1 0 0 0,9-5-33 0 0,5-9 109 0 0,-1-1 1 0 0,-1-1-1 0 0,-1-1 1 0 0,-1-1-1 0 0,5-11-109 0 0,-24 34 6 0 0,7-11 17 0 0,0 0 1 0 0,-1 0-1 0 0,0-1 0 0 0,-1 0 1 0 0,-1 0-1 0 0,-1-1 0 0 0,0 0 0 0 0,0 0 1 0 0,-2 0-1 0 0,2-8-23 0 0,-2 2 10 0 0,-1-1 1 0 0,-1 0-1 0 0,-1 0 0 0 0,-1 1 1 0 0,-1-1-1 0 0,-1 0 0 0 0,-2-4-10 0 0,1 5 0 0 0,-2 1 0 0 0,-1 0 0 0 0,0 1 0 0 0,-1-1 0 0 0,-2 1 0 0 0,-8-13 0 0 0,14 25 24 0 0,-1 0 0 0 0,0 0-1 0 0,-1 1 1 0 0,1 0 0 0 0,-1 0-1 0 0,0 0 1 0 0,-1 1 0 0 0,-4-4-24 0 0,7 7-121 0 0,0-1 0 0 0,0 1 0 0 0,-1-1 0 0 0,1 1 1 0 0,-1 1-1 0 0,1-1 0 0 0,-1 0 0 0 0,0 1 0 0 0,1 0 1 0 0,-1 0-1 0 0,0 1 0 0 0,0-1 0 0 0,0 1 0 0 0,0 0 1 0 0,0 1 120 0 0,-13 3-8073 0 0</inkml:trace>
  <inkml:trace contextRef="#ctx0" brushRef="#br0" timeOffset="9645.087">8727 2919 10592 0 0,'-4'-8'271'0'0,"1"1"0"0"0,-1 0 0 0 0,0 0 0 0 0,-1 1 0 0 0,1-1 0 0 0,-2 1-271 0 0,4 3 227 0 0,0 1-1 0 0,0 0 0 0 0,0 0 1 0 0,-1-1-1 0 0,1 1 0 0 0,-1 1 1 0 0,0-1-1 0 0,1 0 0 0 0,-1 1 0 0 0,0-1 1 0 0,0 1-1 0 0,0 0 0 0 0,0 0 1 0 0,0 0-1 0 0,-3 0-226 0 0,1 0 130 0 0,0 1 1 0 0,0 0-1 0 0,0 0 0 0 0,0 1 1 0 0,0-1-1 0 0,0 1 1 0 0,1 0-1 0 0,-1 1 0 0 0,0-1 1 0 0,1 1-1 0 0,-1 0 1 0 0,1 0-1 0 0,-1 0 0 0 0,1 0 1 0 0,0 1-1 0 0,0 0 1 0 0,0 0-1 0 0,0 0 0 0 0,0 0 1 0 0,1 1-1 0 0,0 0 1 0 0,-1-1-1 0 0,1 1 0 0 0,1 0 1 0 0,-3 4-131 0 0,-4 5 110 0 0,-25 40 434 0 0,1 0 0 0 0,-14 37-544 0 0,33-59 126 0 0,1-4-96 0 0,1 0 0 0 0,2 1 0 0 0,0 0 0 0 0,0 10-30 0 0,4-14 8 0 0,1 1 16 0 0,0 0 0 0 0,1 0 0 0 0,1 3-24 0 0,3-20 22 0 0,0-1 0 0 0,0 1 1 0 0,1-1-1 0 0,0 0 0 0 0,0 1 0 0 0,0-1 0 0 0,1 0 1 0 0,0 0-1 0 0,1 0 0 0 0,0 0 0 0 0,0 0 0 0 0,3 5-22 0 0,-2-5 33 0 0,1 0-1 0 0,-1-1 0 0 0,2 1 1 0 0,-1-1-1 0 0,0 0 0 0 0,2 0-32 0 0,-4-4 10 0 0,0 1 0 0 0,0-1 0 0 0,0 0-1 0 0,0 0 1 0 0,1-1 0 0 0,-1 1 0 0 0,1-1-1 0 0,-1 1 1 0 0,1-1 0 0 0,-1 0 0 0 0,1 0-1 0 0,0-1 1 0 0,0 1 0 0 0,0-1-10 0 0,9 1 81 0 0,-1-1 1 0 0,1-1-1 0 0,0 0 0 0 0,-1-1 1 0 0,1-1-1 0 0,-1 1 0 0 0,1-2 1 0 0,-1 0-1 0 0,0 0 0 0 0,-1-1 1 0 0,1-1-1 0 0,-1 0 0 0 0,0 0 1 0 0,0-1-1 0 0,5-6-81 0 0,3-2 43 0 0,3-4 126 0 0,13-13-169 0 0,-29 26 29 0 0,0-1 1 0 0,0 0-1 0 0,-1 0 0 0 0,0 0 1 0 0,0-1-1 0 0,-1 0 0 0 0,2-3-29 0 0,4-14 79 0 0,-3 12 1 0 0,-1-1 1 0 0,-1 1-1 0 0,0-1 1 0 0,-1 0-1 0 0,0-1 1 0 0,-2 1-1 0 0,1-1 1 0 0,-1-11-81 0 0,-2-6 271 0 0,-2 0-1 0 0,-2-2-270 0 0,2 27 21 0 0,1 1 0 0 0,-1 0 0 0 0,0 0-1 0 0,-1 0 1 0 0,1 1 0 0 0,-1-1 0 0 0,-1 1 0 0 0,1-1-1 0 0,-3-3-20 0 0,1 2-4 0 0,0-1-1 0 0,0 1 0 0 0,1-1 0 0 0,-2-5 5 0 0,5 10-5 0 0,0 1-1 0 0,0-1 1 0 0,0 1 0 0 0,-1 0-1 0 0,1 0 1 0 0,-1 0-1 0 0,0-1 1 0 0,0 2 0 0 0,1-1-1 0 0,-1 0 1 0 0,-1 0-1 0 0,1 0 1 0 0,0 1-1 0 0,0 0 1 0 0,0-1 0 0 0,-1 1-1 0 0,1 0 1 0 0,-1 0-1 0 0,1 0 1 0 0,-1 0 0 0 0,1 0-1 0 0,-1 1 1 0 0,0-1-1 0 0,1 1 1 0 0,-3 0 5 0 0,-1-1-187 0 0,0 1 0 0 0,0 0 0 0 0,0 1 0 0 0,0-1 0 0 0,0 1 0 0 0,0 0 0 0 0,0 1 0 0 0,0-1 0 0 0,1 1 0 0 0,-1 1 0 0 0,0-1 187 0 0,-19 13-2016 0 0</inkml:trace>
  <inkml:trace contextRef="#ctx0" brushRef="#br0" timeOffset="10177.522">8629 4170 11256 0 0,'-12'1'236'0'0,"-1"0"1"0"0,0 1 0 0 0,0 0 0 0 0,0 0 0 0 0,1 2 0 0 0,0 0 0 0 0,-1 0-1 0 0,1 1 1 0 0,1 0 0 0 0,-9 6-237 0 0,-7 5 920 0 0,0 2 0 0 0,2 1 0 0 0,-19 18-920 0 0,32-26 300 0 0,-1 2 0 0 0,2 0 1 0 0,0 0-1 0 0,0 1 1 0 0,1 0-1 0 0,1 1 1 0 0,-3 7-301 0 0,0 1 324 0 0,1 1 0 0 0,2 1 0 0 0,0 0 0 0 0,-2 15-324 0 0,8-28 52 0 0,1 1-1 0 0,0-1 1 0 0,1 1-1 0 0,1-1 1 0 0,0 1-1 0 0,0-1 0 0 0,1 1 1 0 0,1-1-1 0 0,0 1 1 0 0,0-1-1 0 0,1 0 1 0 0,1 0-1 0 0,0 0 0 0 0,5 9-51 0 0,-5-14 34 0 0,0-1 1 0 0,1 1-1 0 0,0-1 0 0 0,-1 0 0 0 0,2 0 0 0 0,-1 0 0 0 0,1-1 0 0 0,0 0 0 0 0,0 0 0 0 0,1 0 0 0 0,-1-1 0 0 0,1 0 0 0 0,0 0 0 0 0,0-1 0 0 0,0 0 0 0 0,0 0 0 0 0,1-1 1 0 0,0 1-1 0 0,-1-2 0 0 0,1 1 0 0 0,0-1 0 0 0,0 0 0 0 0,-1-1 0 0 0,1 0 0 0 0,0 0 0 0 0,0-1 0 0 0,0 0 0 0 0,-1 0 0 0 0,1-1 0 0 0,0 1 0 0 0,3-3-34 0 0,4-3 85 0 0,-1-1 0 0 0,1-1 0 0 0,-2 0 0 0 0,1-1 0 0 0,-1 0 0 0 0,-1-1 0 0 0,0 0 0 0 0,10-13-85 0 0,-17 18 35 0 0,0-1 1 0 0,-1 1-1 0 0,0 0 0 0 0,-1-1 0 0 0,1 0 0 0 0,-1 0 0 0 0,2-6-35 0 0,8-19 196 0 0,-8 21-109 0 0,0-1 0 0 0,-1 0 0 0 0,-1 0 0 0 0,0-1 0 0 0,0 1 1 0 0,-2 0-1 0 0,1-1 0 0 0,-1 1 0 0 0,-1-1 0 0 0,-1 0 0 0 0,1 1 0 0 0,-2-1 1 0 0,0 1-1 0 0,0 0 0 0 0,-1-1 0 0 0,-5-10-87 0 0,0 0 55 0 0,-1 1-1 0 0,-1 0 1 0 0,-2 1-1 0 0,0 0 1 0 0,0 1-1 0 0,-2 0 1 0 0,-1 1-1 0 0,-9-9-54 0 0,16 20 12 0 0,1 0 0 0 0,-2 1-1 0 0,1 0 1 0 0,-1 1 0 0 0,0-1 0 0 0,-1 2-1 0 0,0-1 1 0 0,1 1 0 0 0,-2 1-1 0 0,1 0 1 0 0,-1 0-12 0 0,4 2-127 0 0,-1 0-1 0 0,1 0 1 0 0,0 1 0 0 0,-1 0-1 0 0,1 0 1 0 0,-1 1-1 0 0,1 0 1 0 0,-1 0 0 0 0,0 1-1 0 0,1 0 1 0 0,0 0 0 0 0,-1 1-1 0 0,1 0 1 0 0,0 0-1 0 0,0 1 1 0 0,-4 1 127 0 0,-12 9-1067 0 0</inkml:trace>
  <inkml:trace contextRef="#ctx0" brushRef="#br0" timeOffset="17677.944">12525 2974 3224 0 0,'0'0'419'0'0,"0"0"549"0"0,0 0 242 0 0,0 0 50 0 0,0 0-44 0 0,0 0-228 0 0,0 0-100 0 0,0 0-21 0 0,4-6 487 0 0,-2 3 2070 0 0,12-3-2476 0 0,-1-2-1 0 0,0 1 1 0 0,0-2-1 0 0,2-2-947 0 0,34-21 999 0 0,-32 21-843 0 0,-1 0 0 0 0,0-1 0 0 0,-1 0 0 0 0,0-1 0 0 0,-1-1 0 0 0,2-3-156 0 0,6-6 280 0 0,21-28-104 0 0,-39 45-175 0 0,1 0 0 0 0,-1 0 0 0 0,0-1 0 0 0,-1 1 0 0 0,1-1 0 0 0,-2 0 0 0 0,1 0 0 0 0,0 0 0 0 0,-1 0 0 0 0,-1-1 0 0 0,2-5-1 0 0,2-9 36 0 0,-4 20 6 0 0,0-1 1 0 0,-1 1-1 0 0,1-1 0 0 0,0 1 1 0 0,-1-1-1 0 0,0 1 1 0 0,1-1-1 0 0,-1 0 0 0 0,0 1 1 0 0,0-1-1 0 0,-1 1 1 0 0,1-1-1 0 0,0 0 0 0 0,-1 0-42 0 0,0 4 37 0 0,1-1-1 0 0,-1 0 0 0 0,0 0 0 0 0,1 1 0 0 0,-1-1 1 0 0,0 0-1 0 0,1 1 0 0 0,-1-1 0 0 0,1 0 0 0 0,-1 1 1 0 0,0-1-1 0 0,1 1 0 0 0,-1-1 0 0 0,1 1 0 0 0,0-1 1 0 0,-1 1-1 0 0,1 0 0 0 0,-1-1 0 0 0,1 1 0 0 0,0-1 1 0 0,-1 1-1 0 0,1 0-36 0 0,-15 24-127 0 0,7-7 99 0 0,2 0 1 0 0,0 1 0 0 0,0 0 0 0 0,1 8 27 0 0,-11 81-47 0 0,2-11 45 0 0,5-34 2 0 0,3 0 0 0 0,4-41 0 0 0,-13 57 118 0 0,14-76-108 0 0,0 0 1 0 0,0 0-1 0 0,0 1 1 0 0,0-1-1 0 0,-1-1 1 0 0,1 1-1 0 0,-1 0 1 0 0,-1 2-11 0 0,0 0 24 0 0,2-3 58 0 0,1-2 1 0 0,0 0-10 0 0,-14 13 367 0 0,10-12-410 0 0,0 0 0 0 0,1-1 0 0 0,-1 1 0 0 0,0-1 0 0 0,0 1 0 0 0,0-1-30 0 0,-18 1 71 0 0,5 1-29 0 0,1-1 0 0 0,-11 0-42 0 0,-12 0 33 0 0,24 0-33 0 0,0 1 0 0 0,1 1 0 0 0,-1 1 0 0 0,1 0 0 0 0,0 0 0 0 0,-17 3 26 0 0,25-6-18 0 0,0 0-1 0 0,0 0 1 0 0,0 1 0 0 0,0 0-1 0 0,-4 2-7 0 0,-42 10 0 0 0,52-14 0 0 0,0 0 0 0 0,0 0 0 0 0,0 0 0 0 0,0 0 0 0 0,0 0 0 0 0,0 0 0 0 0,0 0 0 0 0,0 0 0 0 0,0 0 0 0 0,0 0 0 0 0,0 0 0 0 0,0 0-1 0 0,0 0 1 0 0,0 0 0 0 0,0 0 0 0 0,-1 0 0 0 0,1 0 0 0 0,0 0 0 0 0,0 0 0 0 0,0 0 0 0 0,0 0 0 0 0,0 0 0 0 0,0 0 0 0 0,0 0 0 0 0,0 1 0 0 0,0-1 0 0 0,0 0 0 0 0,0 0-1 0 0,0 0 1 0 0,0 0 0 0 0,0 0 0 0 0,0 0 0 0 0,0 0 0 0 0,0 0 0 0 0,0 0 0 0 0,0 0 0 0 0,0 0 0 0 0,0 0 0 0 0,0 0 0 0 0,0 0 0 0 0,0 0 0 0 0,0 0 0 0 0,0 1 0 0 0,0-1-1 0 0,0 0 1 0 0,0 0 0 0 0,0 0 0 0 0,0 0 0 0 0,0 0 0 0 0,0 0 0 0 0,0 0 0 0 0,0 0 0 0 0,0 0 0 0 0,0 0 0 0 0,0 0 0 0 0,0 0 0 0 0,0 0 0 0 0,0 0 0 0 0,0 0 0 0 0,1 0-1 0 0,4 3-22 0 0,8-1-55 0 0,3-1 63 0 0,1-1 0 0 0,-1-1 0 0 0,1-1 0 0 0,-1 0 0 0 0,4-2 15 0 0,19-2-4 0 0,4 0 16 0 0,4-1 40 0 0,19 1-52 0 0,-52 6-106 0 0,20-2-6520 0 0,23 3 6626 0 0,-26 0-7579 0 0</inkml:trace>
  <inkml:trace contextRef="#ctx0" brushRef="#br0" timeOffset="18464.929">12617 4268 16783 0 0,'0'0'770'0'0,"0"0"-18"0"0,0 0-500 0 0,0 0-318 0 0,0 0-34 0 0,2-1 20 0 0,4-2 185 0 0,-1-1-1 0 0,1 0 0 0 0,-1 0 0 0 0,1 0 0 0 0,-1-1 1 0 0,3-3-105 0 0,2-2 566 0 0,-1 3-233 0 0,0 0 0 0 0,0 1 0 0 0,2-1-333 0 0,-3 2 159 0 0,1-1-1 0 0,-1 0 0 0 0,0 0 0 0 0,6-7-158 0 0,41-41 114 0 0,-39 35 214 0 0,50-62 688 0 0,-65 80-856 0 0,-1 1 6 0 0,0-7 1304 0 0,-1 11-1469 0 0,0 0 0 0 0,0-1 1 0 0,0 1-1 0 0,0 0 1 0 0,-1-1-1 0 0,0 1 0 0 0,0-1 1 0 0,0 1-1 0 0,0-1-1 0 0,-7 15-2 0 0,6-11 2 0 0,1 1 0 0 0,0-1 0 0 0,1 1 0 0 0,0 0 0 0 0,-1 6 0 0 0,-1 17 0 0 0,-6 16-53 0 0,-1 37 53 0 0,4-19 54 0 0,-5 134 47 0 0,2-136 141 0 0,9-61-220 0 0,0 0-1 0 0,0 0 0 0 0,-1 0 1 0 0,1 1-1 0 0,-1-1 0 0 0,0 0 1 0 0,0 0-1 0 0,0 0 0 0 0,0 0 1 0 0,0 0-1 0 0,0 0 0 0 0,0 0 1 0 0,-1-1-1 0 0,1 1 0 0 0,-1 0-21 0 0,-5 8 48 0 0,6-9-36 0 0,0 0 1 0 0,1 0-1 0 0,-1-1 0 0 0,0 1 0 0 0,0-1 1 0 0,1 1-1 0 0,-1 0 0 0 0,0-1 0 0 0,0 0 0 0 0,0 1 1 0 0,1-1-1 0 0,-1 1 0 0 0,0-1 0 0 0,0 0 1 0 0,0 0-13 0 0,-8 5 120 0 0,-10-2 128 0 0,-33 0 15 0 0,5-2-187 0 0,41 0-66 0 0,1-1 1 0 0,-1 0-1 0 0,0 0 1 0 0,1-1-1 0 0,-3 0-10 0 0,-19-2 13 0 0,-121 0 101 0 0,135 5 37 0 0,10-2 283 0 0,10-2-233 0 0,26-6-125 0 0,0 1 0 0 0,1 1 0 0 0,-1 2 0 0 0,10 1-76 0 0,9-1-21 0 0,-27 2-72 0 0,0 0-1 0 0,-1 1 1 0 0,1 2 0 0 0,0 1-1 0 0,4 1 94 0 0,-8 0-653 0 0,-3-2-46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35:37.655"/>
    </inkml:context>
    <inkml:brush xml:id="br0">
      <inkml:brushProperty name="width" value="0.05" units="cm"/>
      <inkml:brushProperty name="height" value="0.05" units="cm"/>
    </inkml:brush>
  </inkml:definitions>
  <inkml:trace contextRef="#ctx0" brushRef="#br0">35 457 5440 0 0,'0'0'248'0'0,"0"0"-6"0"0,-1 2-151 0 0,-24 22 1813 0 0,24-22-853 0 0,0-1-382 0 0,0 1 0 0 0,0 0 0 0 0,0 0 0 0 0,0-1 0 0 0,0 1 0 0 0,1 0 0 0 0,-1 0 0 0 0,1 0 0 0 0,0 0 0 0 0,-1 0-669 0 0,2-1 98 0 0,-1-1 0 0 0,0 0 0 0 0,1 1-1 0 0,-1-1 1 0 0,0 0 0 0 0,1 1 0 0 0,-1-1-1 0 0,1 0 1 0 0,-1 0 0 0 0,1 1 0 0 0,-1-1-1 0 0,0 0 1 0 0,1 0 0 0 0,-1 0 0 0 0,1 0 0 0 0,-1 0-1 0 0,1 0 1 0 0,-1 1 0 0 0,1-1 0 0 0,-1 0-1 0 0,1 0 1 0 0,-1-1 0 0 0,1 1 0 0 0,-1 0 0 0 0,1 0-1 0 0,0 0-97 0 0,15-8 803 0 0,12-16-136 0 0,20-32 721 0 0,-17 20 60 0 0,4-2-1448 0 0,44-46 1259 0 0,-4-3-1 0 0,24-42-1258 0 0,-55 83 856 0 0,-41 47-642 0 0,0 4-211 0 0,1-1 1 0 0,0 1-1 0 0,-1-1 1 0 0,0 1-1 0 0,0 0 1 0 0,0 1 0 0 0,-1-1-1 0 0,0 0 1 0 0,0 1-1 0 0,0-1 1 0 0,-1 1-1 0 0,1 0 1 0 0,-1 1-4 0 0,2 12-1 0 0,-1 1-1 0 0,0 0 1 0 0,-2 10 1 0 0,-5 99 303 0 0,-12 62-303 0 0,1-72 300 0 0,5-53 247 0 0,4 1-1 0 0,2 31-546 0 0,8-56 455 0 0,-3-40-374 0 0,0-2 11 0 0,0 0 49 0 0,10-10 82 0 0,-1 1-30 0 0,0 0 0 0 0,0-1 0 0 0,0 0 0 0 0,-2 0 1 0 0,1-1-1 0 0,-1 0 0 0 0,0-1-193 0 0,33-75 59 0 0,5-25-59 0 0,-2 15 57 0 0,4 3 1 0 0,12-13-58 0 0,-52 96 2 0 0,1-4-2 0 0,0 1 0 0 0,2 1 0 0 0,-1 0 0 0 0,2 0 0 0 0,0 1 0 0 0,0 0 0 0 0,4-3 0 0 0,-14 14 0 0 0,0 0 0 0 0,1 0 0 0 0,-1 1 0 0 0,0-1 0 0 0,0 0 0 0 0,0 0 0 0 0,1 0 0 0 0,-1 1 0 0 0,0-1 0 0 0,0 1 0 0 0,1-1 0 0 0,-1 1 0 0 0,1-1 0 0 0,-1 1 0 0 0,0 0 0 0 0,1 0 0 0 0,-1 0 0 0 0,1 0 0 0 0,-1 0 0 0 0,2 0 0 0 0,-2 0 0 0 0,1 1 0 0 0,-1 0 0 0 0,0-1 0 0 0,1 1 0 0 0,-1 0 0 0 0,0 0 0 0 0,0 0 0 0 0,0 0 0 0 0,0 0 0 0 0,0 0 0 0 0,0 0 0 0 0,0 1 0 0 0,0-1 0 0 0,0 0 0 0 0,0 0 0 0 0,-1 1 0 0 0,1-1 0 0 0,0 0 0 0 0,-1 1 0 0 0,1 0 0 0 0,7 19-12 0 0,-1 0 0 0 0,-1 1 0 0 0,-1 0 0 0 0,1 9 12 0 0,8 93-74 0 0,-8-61 60 0 0,1 63-63 0 0,-4-63-22 0 0,5 24 99 0 0,-6-70 7 0 0,-1-7 4 0 0,0 0 0 0 0,1 0 0 0 0,0 0 0 0 0,1-1-1 0 0,0 1 1 0 0,0-1-11 0 0,0-1-1 0 0,1-1 1 0 0,0 1-1 0 0,0-1 0 0 0,0 0 1 0 0,1-1-1 0 0,3 5 1 0 0,-6-9 1 0 0,0 0 0 0 0,0-1 0 0 0,0 1 0 0 0,0 0 0 0 0,1-1 0 0 0,-1 1 0 0 0,1-1 0 0 0,-1 0 0 0 0,1 0 0 0 0,-1 0 0 0 0,1 0 0 0 0,0 0-1 0 0,-1 0 1 0 0,1-1 0 0 0,0 1 0 0 0,0-1 0 0 0,0 0 0 0 0,-1 0 0 0 0,1 0 0 0 0,0 0 0 0 0,1 0-1 0 0,2-1 20 0 0,0 0 0 0 0,1-1 0 0 0,-1 1 0 0 0,0-1 0 0 0,0 0 0 0 0,0-1 0 0 0,0 1 0 0 0,-1-1 0 0 0,1 0-1 0 0,0-1 1 0 0,-1 1 0 0 0,0-1 0 0 0,0 0-20 0 0,2-3-771 0 0,0 1-1 0 0,0-1 0 0 0,3-5 772 0 0,16-27-8068 0 0,-12 14-559 0 0</inkml:trace>
  <inkml:trace contextRef="#ctx0" brushRef="#br0" timeOffset="1062.27">1483 379 13016 0 0,'0'0'297'0'0,"0"0"39"0"0,0 0 17 0 0,0 0-37 0 0,-4 8 430 0 0,4-5-519 0 0,-1 0 1 0 0,1 0 0 0 0,0 0 0 0 0,1 0 0 0 0,-1 0 0 0 0,0 0 0 0 0,1 2-228 0 0,2 15 1111 0 0,-3-17-1001 0 0,-1 0 0 0 0,1-1 0 0 0,0 1 0 0 0,1 0-1 0 0,-1-1 1 0 0,0 1 0 0 0,1 0 0 0 0,0-1 0 0 0,-1 1 0 0 0,1-1 0 0 0,0 1 0 0 0,0-1-1 0 0,0 1 1 0 0,1-1 0 0 0,-1 0 0 0 0,1 1 0 0 0,-1-1 0 0 0,1 0 0 0 0,0 0 0 0 0,0 0-1 0 0,0 0 1 0 0,0 0 0 0 0,0-1 0 0 0,0 1 0 0 0,0-1 0 0 0,0 1 0 0 0,2 0-110 0 0,-2-1 89 0 0,1 1 1 0 0,-1-1-1 0 0,1 0 1 0 0,-1 0-1 0 0,1 0 1 0 0,-1 0 0 0 0,1-1-1 0 0,0 1 1 0 0,0-1-1 0 0,-1 1 1 0 0,1-1-1 0 0,0 0 1 0 0,0 0-1 0 0,-1 0 1 0 0,1 0-1 0 0,0-1 1 0 0,0 1-1 0 0,-1-1 1 0 0,1 1 0 0 0,0-1-1 0 0,-1 0 1 0 0,1 0-1 0 0,-1 0 1 0 0,1-1-1 0 0,1 0-89 0 0,-1 0 23 0 0,1 0 0 0 0,-1-1-1 0 0,0 1 1 0 0,0-1-1 0 0,0 1 1 0 0,-1-1 0 0 0,1 0-1 0 0,-1 0 1 0 0,1 0-1 0 0,-1 0 1 0 0,0-1 0 0 0,0 1-1 0 0,-1-1 1 0 0,1 1-1 0 0,-1-1 1 0 0,1 0 0 0 0,-1 1-1 0 0,0-1 1 0 0,0 0-1 0 0,-1 0 1 0 0,1 0 0 0 0,-1 1-1 0 0,0-4-22 0 0,0 2 2 0 0,0-2 31 0 0,0 0 0 0 0,0 0 0 0 0,-1 0 0 0 0,0 0 0 0 0,-2-7-33 0 0,-5-26 340 0 0,8 32-357 0 0,-2 1 0 0 0,1-1 1 0 0,-1 0-1 0 0,0 1 0 0 0,-1-1 0 0 0,-1-3 17 0 0,-1 2-136 0 0,-13-25 86 0 0,17 32 89 0 0,-1 0 0 0 0,1 0 0 0 0,-1 0 0 0 0,0 0 0 0 0,1 0 1 0 0,-1 0-1 0 0,0 1 0 0 0,0-1 0 0 0,0 1 0 0 0,-1-1 0 0 0,1 1 1 0 0,-1-1-40 0 0,0 1 47 0 0,-1-1 0 0 0,1 1 1 0 0,-1 0-1 0 0,1 0 1 0 0,-1 0-1 0 0,0 0 1 0 0,-3 0-48 0 0,5 1 2 0 0,0 0 0 0 0,0 1-1 0 0,1-1 1 0 0,-1 1 0 0 0,0-1 0 0 0,0 1 0 0 0,1 0 0 0 0,-1 0 0 0 0,1-1 0 0 0,-1 1 0 0 0,1 0 0 0 0,-1 0 0 0 0,1 1 0 0 0,-1-1-1 0 0,1 0 1 0 0,0 0 0 0 0,0 1 0 0 0,-1 0-2 0 0,-7 8-79 0 0,0 2 0 0 0,0-1 0 0 0,1 1 0 0 0,1 1 0 0 0,0 0 0 0 0,1 0 0 0 0,0 0 0 0 0,1 0 0 0 0,1 1 0 0 0,0 0 0 0 0,-1 4 79 0 0,3-9 20 0 0,-2 8 156 0 0,0 0 1 0 0,1 0-1 0 0,1 0 0 0 0,0 14-176 0 0,1-5 214 0 0,2 1-1 0 0,0-1 0 0 0,2 0 1 0 0,1 1-1 0 0,6 17-213 0 0,-8-37 23 0 0,1 0 0 0 0,0 0 0 0 0,0 0 1 0 0,1 0-1 0 0,0 0 0 0 0,0-1 0 0 0,1 0 0 0 0,-1 0 1 0 0,1 0-1 0 0,1 0 0 0 0,-1-1 0 0 0,1 0 0 0 0,6 5-23 0 0,-8-8 50 0 0,0-1 0 0 0,0 1-1 0 0,0-1 1 0 0,0 1 0 0 0,0-1-1 0 0,1-1 1 0 0,-1 1 0 0 0,0 0-1 0 0,1-1 1 0 0,-1 0 0 0 0,1 0-1 0 0,-1-1 1 0 0,0 1 0 0 0,1-1-1 0 0,-1 0 1 0 0,0 0 0 0 0,0 0-1 0 0,1-1-48 0 0,7-2 149 0 0,-1 0 0 0 0,0-2 1 0 0,0 1-1 0 0,0-1 1 0 0,9-7-151 0 0,-10 5 26 0 0,-1 0 1 0 0,0-1-1 0 0,0 0 1 0 0,-1 0-1 0 0,0-1 1 0 0,4-5-27 0 0,5-11 354 0 0,15-29-354 0 0,8-24 282 0 0,-17 32-321 0 0,1 1 0 0 0,20-25 39 0 0,-39 66 116 0 0,-1-1 0 0 0,1 1 0 0 0,0 0-1 0 0,1 0-115 0 0,9-9 93 0 0,-14 13-93 0 0,0 0 0 0 0,-1 0 0 0 0,1 0 0 0 0,1 0 0 0 0,-1 0 0 0 0,0 0 0 0 0,0 1 0 0 0,0-1 0 0 0,0 0 0 0 0,1 1-1 0 0,-1-1 1 0 0,0 1 0 0 0,2-1 0 0 0,-3 1 0 0 0,1 0 1 0 0,0 0-1 0 0,-1 0 0 0 0,1 0 0 0 0,-1 0 0 0 0,1 0 0 0 0,-1 0 0 0 0,1 0 0 0 0,-1 0 0 0 0,1 0 0 0 0,0 0 0 0 0,-1 1 0 0 0,1-1 0 0 0,-1 0 1 0 0,1 1-1 0 0,-1-1 0 0 0,1 0 0 0 0,-1 1 0 0 0,1-1 0 0 0,-1 0 0 0 0,0 1 0 0 0,2 0-1 0 0,-1 1 0 0 0,0 0 0 0 0,1 0 0 0 0,-1 0 0 0 0,0 0 0 0 0,-1 0 0 0 0,1 0 0 0 0,0 0 0 0 0,0 2 1 0 0,-1-3-4 0 0,6 20-170 0 0,-2 0 0 0 0,-1 1 0 0 0,0 0 1 0 0,-2-1-1 0 0,0 12 174 0 0,4 50 449 0 0,0-32-300 0 0,-2-19-489 0 0,1 1 0 0 0,2 5 340 0 0,1 6-44 0 0,-5-20 51 0 0,-1-19 35 0 0,0-1 0 0 0,0 0 0 0 0,1 0 0 0 0,0 0 0 0 0,-1 0 0 0 0,1-1 0 0 0,1 1 0 0 0,-1 0 0 0 0,0-1 0 0 0,1 1 0 0 0,0-1 0 0 0,0 0 0 0 0,0 0 0 0 0,0 0 0 0 0,0 0 0 0 0,1-1 0 0 0,-1 1 0 0 0,1-1-42 0 0,-1 0 29 0 0,-1-1 0 0 0,0 1-1 0 0,1-1 1 0 0,-1 0 0 0 0,1 0-1 0 0,-1 0 1 0 0,1 0 0 0 0,-1 0 0 0 0,1-1-1 0 0,0 1 1 0 0,0-1 0 0 0,-1 1-1 0 0,1-1 1 0 0,0 0 0 0 0,-1 0 0 0 0,1 0-1 0 0,0-1 1 0 0,0 1 0 0 0,-1-1-1 0 0,1 1 1 0 0,0-1 0 0 0,-1 0 0 0 0,1 0-1 0 0,-1 0 1 0 0,1 0 0 0 0,-1-1-1 0 0,0 1 1 0 0,3-2-29 0 0,10-11 62 0 0,-1 0 0 0 0,0-1 0 0 0,-1-1 0 0 0,0 0 0 0 0,-1-1 0 0 0,-1 0 0 0 0,-1 0 0 0 0,1-4-62 0 0,59-115 221 0 0,-4 22-482 0 0,-65 112 262 0 0,0-1 1 0 0,1 1-1 0 0,-1 0 0 0 0,1 0 0 0 0,-1 0 0 0 0,1 0 1 0 0,0 0-1 0 0,0 0 0 0 0,0 1 0 0 0,0-1 1 0 0,0 0-1 0 0,0 1 0 0 0,0-1-1 0 0,0 2 77 0 0,7 5 66 0 0,-3 1-153 0 0,-1 0 1 0 0,0 0-1 0 0,0 0 0 0 0,0 1 1 0 0,-1 0-1 0 0,0 0 0 0 0,0 0 1 0 0,0 1 9 0 0,6 18-142 0 0,6 20 142 0 0,5 12-17 0 0,-8-24-1 0 0,-3-9 36 0 0,1 0 0 0 0,0-1 0 0 0,4 3-18 0 0,-11-20-2 0 0,0-2-1 0 0,0 1 1 0 0,0 0-1 0 0,1-1 0 0 0,0 0 1 0 0,0 0-1 0 0,0 0 1 0 0,0-1-1 0 0,1 1 0 0 0,0-1 1 0 0,0-1-1 0 0,0 1 1 0 0,0-1-1 0 0,2 1 3 0 0,-1-2 13 0 0,1 0 1 0 0,-1-1-1 0 0,0 0 0 0 0,0 0 1 0 0,1 0-1 0 0,-1-1 0 0 0,0 0 1 0 0,1-1-1 0 0,-1 1 0 0 0,0-2 1 0 0,1 1-1 0 0,-1-1 0 0 0,0 0 1 0 0,0 0-1 0 0,1-1-13 0 0,0-1 28 0 0,0 1 0 0 0,0-1 0 0 0,0 0 0 0 0,-1-1 0 0 0,0 1 0 0 0,0-2 0 0 0,0 1 0 0 0,-1-1 0 0 0,1 0 0 0 0,-2 0 0 0 0,1-1 0 0 0,4-6-28 0 0,11-14 55 0 0,-17 22-45 0 0,0 0 0 0 0,0 0 0 0 0,0 0 0 0 0,-1 0 0 0 0,0-1-1 0 0,0 0 1 0 0,0 1 0 0 0,-1-1 0 0 0,2-4-10 0 0,27-145 124 0 0,-28 136-109 0 0,-2 0 0 0 0,-1 0 0 0 0,0 0 0 0 0,-2-15-15 0 0,3 4-1 0 0,0 26 5 0 0,-1 1 0 0 0,0-1-1 0 0,1 1 1 0 0,-1-1-1 0 0,0 1 1 0 0,-1-1 0 0 0,1 1-1 0 0,-1-1 1 0 0,1 1-1 0 0,-1-1 1 0 0,0 1 0 0 0,-1-3-4 0 0,-7-8 131 0 0,7 11-79 0 0,0 1-1 0 0,0-1 1 0 0,0 0 0 0 0,1 0 0 0 0,-1 0-1 0 0,1 0 1 0 0,-1-2-52 0 0,2 4 6 0 0,0-1 0 0 0,0 1 0 0 0,-1-1 0 0 0,1 1 0 0 0,-1 0 0 0 0,1-1 0 0 0,-1 1 0 0 0,0 0 0 0 0,1-1 0 0 0,-1 1 0 0 0,0 0 0 0 0,0 0 0 0 0,0-1 0 0 0,0 1 0 0 0,0 0 0 0 0,0 0 0 0 0,0 0 0 0 0,0 0 0 0 0,0 1 0 0 0,0-1 0 0 0,-1 0 1 0 0,1 0-1 0 0,0 1 0 0 0,-1-1 0 0 0,1 1 0 0 0,0-1 0 0 0,-1 1 0 0 0,1-1 0 0 0,-1 1 0 0 0,1 0 0 0 0,-1 0-6 0 0,-2-1-45 0 0,0 1 0 0 0,-1-1-1 0 0,1 1 1 0 0,0 0 0 0 0,0 0 0 0 0,-1 1 0 0 0,1-1 0 0 0,0 1 0 0 0,0 0 0 0 0,0 0 0 0 0,0 0 0 0 0,0 1-1 0 0,0-1 1 0 0,0 1 45 0 0,-7 4-251 0 0,0 1 0 0 0,0 0 0 0 0,-8 8 251 0 0,-13 7-194 0 0,26-17 228 0 0,0-1 0 0 0,1 1 0 0 0,0 0-1 0 0,0 1 1 0 0,0-1 0 0 0,0 1 0 0 0,1 0 0 0 0,0 0-1 0 0,0 0 1 0 0,0 1 0 0 0,1-1 0 0 0,0 1 0 0 0,1 0-1 0 0,-1 1-33 0 0,3-6-17 0 0,-1 0-1 0 0,1 1 1 0 0,0-1-1 0 0,0 1 1 0 0,0-1 0 0 0,0 1-1 0 0,1-1 1 0 0,-1 1-1 0 0,1-1 1 0 0,-1 1-1 0 0,1-1 1 0 0,0 1-1 0 0,0-1 1 0 0,0 0-1 0 0,0 0 1 0 0,0 1-1 0 0,1-1 1 0 0,-1 0-1 0 0,1 1 18 0 0,1 0 7 0 0,-1-1-1 0 0,0 1 1 0 0,1 0 0 0 0,-1-1-1 0 0,1 0 1 0 0,0 1-1 0 0,0-1 1 0 0,0 0-1 0 0,0 0 1 0 0,0-1 0 0 0,0 1-1 0 0,1-1 1 0 0,-1 1-7 0 0,16 3 19 0 0,1 0 0 0 0,-1-1 0 0 0,1-1-1 0 0,0-1 1 0 0,-1-1 0 0 0,1 0 0 0 0,0-2 0 0 0,0 0 0 0 0,0-1 0 0 0,9-3-19 0 0,1-2 95 0 0,-4 2-41 0 0,-1-1 0 0 0,17-7-54 0 0,-35 10 1 0 0,-1 0-1 0 0,1 0 1 0 0,-1 0-1 0 0,0-1 1 0 0,0 0-1 0 0,0 0 0 0 0,0 0 1 0 0,0-1-1 0 0,-1 0 1 0 0,0 0-1 0 0,4-5 0 0 0,-2 3-422 0 0,-6 5-1395 0 0,-4 4-20 0 0,-1-1 1120 0 0,-5 4-1338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2:59.652"/>
    </inkml:context>
    <inkml:brush xml:id="br0">
      <inkml:brushProperty name="width" value="0.05" units="cm"/>
      <inkml:brushProperty name="height" value="0.05" units="cm"/>
    </inkml:brush>
  </inkml:definitions>
  <inkml:trace contextRef="#ctx0" brushRef="#br0">965 4987 9760 0 0,'-1'-3'48'0'0,"0"2"-17"0"0,1 1-1 0 0,0-1 0 0 0,0 0 0 0 0,-1 1 1 0 0,1-1-1 0 0,0 0 0 0 0,0 0 0 0 0,0 1 1 0 0,0-1-1 0 0,0 0 0 0 0,0 0 0 0 0,0 1 0 0 0,0-1 1 0 0,0 0-1 0 0,0 0 0 0 0,1 1 0 0 0,-1-1 1 0 0,0 0-1 0 0,0 1 0 0 0,1-1 0 0 0,-1 0 0 0 0,0 1 1 0 0,1-1-31 0 0,1-5 188 0 0,-4-3 72 0 0,2 8 646 0 0,0 1 289 0 0,0 0 49 0 0,0 0-124 0 0,0 2-564 0 0,5 193 2662 0 0,-2-126-1650 0 0,-7 64-1568 0 0,-1-55 586 0 0,-19 284 1948 0 0,20-281-1774 0 0,4-79-726 0 0,0 1 0 0 0,0-1 0 0 0,0 1 0 0 0,0-1-1 0 0,0 0 1 0 0,1 1 0 0 0,-1-1 0 0 0,1 1-34 0 0,0-1 88 0 0,-1-2-7 0 0,0 0 42 0 0,0 0 178 0 0,0 0 78 0 0,0 0 18 0 0,-1-2 3 0 0,0-6-203 0 0,0 1 0 0 0,0-1 1 0 0,1 1-1 0 0,0-1 0 0 0,0 1 0 0 0,1-1 0 0 0,0 1 0 0 0,1-1 0 0 0,1-6-197 0 0,3-20 233 0 0,-4 24-158 0 0,-1-3-36 0 0,0 1 1 0 0,2-1 0 0 0,-1 1 0 0 0,2-1 0 0 0,0 1-1 0 0,0 0 1 0 0,6-10-40 0 0,53-78-21 0 0,-50 82 23 0 0,1 0 1 0 0,1 1 0 0 0,0 1-1 0 0,4-2-2 0 0,-17 16 2 0 0,1-1-1 0 0,0 1 1 0 0,0 0-1 0 0,-1 1 1 0 0,1-1-1 0 0,0 0 1 0 0,1 1-1 0 0,-1 0 0 0 0,0 0 1 0 0,0 0-1 0 0,0 0 1 0 0,1 0-1 0 0,-1 0 1 0 0,3 1-2 0 0,-4 0-6 0 0,1 0 1 0 0,-1 0 0 0 0,1 0-1 0 0,-1 1 1 0 0,1-1 0 0 0,-1 1-1 0 0,0-1 1 0 0,1 1 0 0 0,-1 0-1 0 0,0 0 1 0 0,0 0-1 0 0,1 0 1 0 0,-1 1 0 0 0,0-1-1 0 0,0 0 1 0 0,0 1 0 0 0,-1 0-1 0 0,1-1 1 0 0,0 1 0 0 0,0 0 5 0 0,8 11-6 0 0,-1 1 0 0 0,-1-1 0 0 0,0 1 0 0 0,-1 1 0 0 0,0-1 0 0 0,-1 1 1 0 0,0 1-1 0 0,-2-1 0 0 0,0 1 0 0 0,0 0 0 0 0,-2-1 0 0 0,1 7 6 0 0,-3-12-16 0 0,0-1 0 0 0,0 1 0 0 0,-1-1 1 0 0,0 1-1 0 0,-1-1 0 0 0,0 1 0 0 0,0-1 0 0 0,-4 8 16 0 0,1-3-3 0 0,-1 0 0 0 0,-1-1 0 0 0,0 0 1 0 0,0 0-1 0 0,-4 2 3 0 0,5-6 18 0 0,0-1 0 0 0,-1 0 0 0 0,0 0 0 0 0,-1-1 0 0 0,1 0 0 0 0,-9 6-18 0 0,11-10 25 0 0,-1 1 1 0 0,1-1-1 0 0,-1 0 0 0 0,0-1 0 0 0,0 1 0 0 0,0-1 0 0 0,0 0 1 0 0,0-1-1 0 0,-1 1 0 0 0,1-1 0 0 0,-4 0-25 0 0,5-1-2 0 0,0 0 0 0 0,0 0-1 0 0,0 0 1 0 0,0 0 0 0 0,0-1 0 0 0,0 0 0 0 0,0 0-1 0 0,0 0 1 0 0,0-1 0 0 0,0 0 0 0 0,0 0 2 0 0,-2-2-9 0 0,1 1 0 0 0,-1-2 1 0 0,1 1-1 0 0,0-1 1 0 0,0 0-1 0 0,-4-6 9 0 0,7 9-76 0 0,1-1 1 0 0,0 0-1 0 0,0 0 1 0 0,0 0-1 0 0,0 0 0 0 0,0 0 1 0 0,1-1-1 0 0,-1 1 0 0 0,1 0 1 0 0,0-1-1 0 0,0-2 76 0 0,-1-9-2574 0 0,2 1-3402 0 0,4-3-2489 0 0</inkml:trace>
  <inkml:trace contextRef="#ctx0" brushRef="#br0" timeOffset="374.912">1368 5509 13184 0 0,'2'-2'604'0'0,"3"-4"-328"0"0,1 0 0 0 0,0 0 0 0 0,0 1 0 0 0,0-1 0 0 0,1 2 0 0 0,3-3-276 0 0,-5 4 598 0 0,0 1 0 0 0,0-1 0 0 0,0 1 0 0 0,0 1 0 0 0,0-1 0 0 0,0 1 0 0 0,1-1-598 0 0,-3 2 216 0 0,0 0 0 0 0,0 0 0 0 0,0 1 0 0 0,0-1 0 0 0,0 1 0 0 0,0-1 0 0 0,0 1 0 0 0,0 0 0 0 0,0 0 0 0 0,0 0 0 0 0,0 1 0 0 0,-1-1 0 0 0,2 1-216 0 0,1 1 212 0 0,0 0 1 0 0,0 1-1 0 0,0-1 0 0 0,-1 1 0 0 0,1 0 0 0 0,2 4-212 0 0,0 2 108 0 0,-2 0 1 0 0,1 0-1 0 0,-1 0 0 0 0,-1 1 0 0 0,2 7-108 0 0,-4-14 2 0 0,2 10-93 0 0,0-1 1 0 0,-1 1-1 0 0,-1 0 1 0 0,0 5 90 0 0,0-3 47 0 0,0-1 0 0 0,5 16-47 0 0,-5-24 214 0 0,0 0 0 0 0,-1 1 0 0 0,0 0 1 0 0,-1-1-1 0 0,1 3-214 0 0,2 29 401 0 0,-2-35-437 0 0,0 0 1 0 0,-1 1-1 0 0,0-1 0 0 0,0 1 1 0 0,0-1-1 0 0,-1 2 36 0 0,1 8 125 0 0,0-13 108 0 0,0-1 20 0 0,0 0-50 0 0,0 0-224 0 0,0 0-99 0 0,0 0-22 0 0,0 0 114 0 0,4-17 1881 0 0,3-18-708 0 0,7-23-760 0 0,26-73 119 0 0,-34 112-524 0 0,1 0-1 0 0,0 0 1 0 0,1 1 0 0 0,1 1 0 0 0,2-3 20 0 0,19-27-99 0 0,7-5 99 0 0,-21 29 10 0 0,-12 17-306 0 0,1 0-1 0 0,0 0 0 0 0,1 1 1 0 0,-1-1-1 0 0,1 1 0 0 0,0 0 0 0 0,0 1 1 0 0,1-1-1 0 0,4-1 297 0 0,-10 5-98 0 0,0 1 1 0 0,0-1-1 0 0,0 1 1 0 0,0-1-1 0 0,0 1 1 0 0,0 0-1 0 0,0 0 1 0 0,1-1-1 0 0,-1 1 1 0 0,0 0-1 0 0,0 0 1 0 0,0 0-1 0 0,0 0 1 0 0,0 0-1 0 0,0 1 1 0 0,0-1-1 0 0,0 0 1 0 0,0 0-1 0 0,0 1 1 0 0,0-1-1 0 0,0 1 1 0 0,0-1-1 0 0,0 1 98 0 0,2 1-622 0 0,-1 0-1 0 0,1 0 0 0 0,-1 0 1 0 0,0 0-1 0 0,1 0 0 0 0,-1 1 1 0 0,0 0 622 0 0,8 9-7509 0 0</inkml:trace>
  <inkml:trace contextRef="#ctx0" brushRef="#br0" timeOffset="1968.29">2088 5548 11976 0 0,'0'0'266'0'0,"0"0"44"0"0,0 0 15 0 0,0 0-26 0 0,-1 0-198 0 0,-2 0 48 0 0,2 0 571 0 0,1 0 250 0 0,0 0 43 0 0,0 0-60 0 0,0 0-288 0 0,0 0-121 0 0,0 0-28 0 0,0 0-4 0 0,0 0 0 0 0,0 0 0 0 0,2-1 0 0 0,55-17 1980 0 0,-42 12-2332 0 0,-11 5-158 0 0,-1 0-1 0 0,1-1 1 0 0,-1 0-1 0 0,1 1 1 0 0,-1-1-1 0 0,0-1 1 0 0,1 1-1 0 0,1-2-1 0 0,5-4 0 0 0,-7 7 0 0 0,0-1 0 0 0,-1-1 0 0 0,1 1 0 0 0,0 0 0 0 0,-1-1 0 0 0,0 1 0 0 0,0-1 0 0 0,2-2 0 0 0,3-6 234 0 0,-2-1-1 0 0,1 1 1 0 0,-2-1-1 0 0,1-1 1 0 0,-2 1-1 0 0,1 0 1 0 0,-2-3-234 0 0,2-9 140 0 0,-2 0 1 0 0,0-1-1 0 0,-2-5-140 0 0,0 26 16 0 0,0 1 0 0 0,-1-1 0 0 0,1 1 0 0 0,-1 0 0 0 0,0 0 0 0 0,0-1 0 0 0,0 1 0 0 0,-1-1-16 0 0,2 3 11 0 0,-1 0 138 0 0,0 2-134 0 0,0-1 0 0 0,0 1 0 0 0,0-1 0 0 0,-1 1 0 0 0,1 0 0 0 0,0-1-1 0 0,0 0 1 0 0,0 1 0 0 0,-1-1 0 0 0,1 0 0 0 0,0 0 0 0 0,0 1 0 0 0,-1-1 0 0 0,1 0 0 0 0,0 0 0 0 0,-1-1-15 0 0,-4 2-37 0 0,3 0 11 0 0,0 0 0 0 0,0 0 1 0 0,0 1-1 0 0,1-1 0 0 0,-1 1 1 0 0,0 0-1 0 0,1 0 1 0 0,-1 0-1 0 0,1 0 0 0 0,0 0 1 0 0,0 0-1 0 0,0 0 0 0 0,-1 3 26 0 0,-24 35-82 0 0,20-28 150 0 0,-10 17-91 0 0,2 1 1 0 0,1 0 0 0 0,1 1-1 0 0,-6 22 23 0 0,15-35-4 0 0,0 0 0 0 0,1 0 0 0 0,0 6 4 0 0,2-16 1 0 0,1-1 0 0 0,0 1 0 0 0,0 0 0 0 0,1-1 0 0 0,0 1 0 0 0,0-1 0 0 0,1 1 0 0 0,-1-1 0 0 0,2 0-1 0 0,-1 0 1 0 0,1 1 0 0 0,0-2 0 0 0,4 6-1 0 0,-4-8 25 0 0,1-1-1 0 0,-1 0 1 0 0,1 0-1 0 0,0-1 1 0 0,0 1-1 0 0,1-1 1 0 0,-1 0 0 0 0,0 0-1 0 0,1 0 1 0 0,-1-1-1 0 0,1 1 1 0 0,0-1-1 0 0,4 0-24 0 0,6 4 40 0 0,-1-2-107 0 0,0 0 0 0 0,-1-1 0 0 0,1 0 0 0 0,0-1 0 0 0,1-1 0 0 0,4 0 67 0 0,9-2-1273 0 0,0-1 1 0 0,18-4 1272 0 0,-24 2-1066 0 0,0-1 0 0 0,-1-1 0 0 0,1-1 0 0 0,18-10 1066 0 0,0-3-3138 0 0,36-25 3138 0 0,-64 38-229 0 0,0-1-1 0 0,-1 0 1 0 0,0-1 0 0 0,0 0-1 0 0,-1 0 1 0 0,0-1 0 0 0,-1 0-1 0 0,0-1 1 0 0,-1 0 0 0 0,3-7 229 0 0,2-4 968 0 0,-10 18-508 0 0,0 0-1 0 0,0 0 0 0 0,0 0 0 0 0,0-1 0 0 0,-1 1 1 0 0,0-1-1 0 0,0 1 0 0 0,-1-1 0 0 0,0 0 0 0 0,0 0 0 0 0,0 0-459 0 0,-1 5 135 0 0,0 0 1 0 0,0 0-1 0 0,0 0 0 0 0,0 1 0 0 0,0-1 0 0 0,0 0 0 0 0,0 0 0 0 0,0 0 0 0 0,-1 1 0 0 0,1-1 0 0 0,0 0 0 0 0,0 0 0 0 0,-1 1 0 0 0,1-1 0 0 0,-1 0 1 0 0,1 1-1 0 0,-1-1 0 0 0,1 0 0 0 0,-1 1 0 0 0,1-1 0 0 0,-1 0 0 0 0,1 1 0 0 0,-1-1 0 0 0,0 1 0 0 0,0-1-135 0 0,0 1 100 0 0,-1-1 0 0 0,1 1 0 0 0,0 0 0 0 0,-1-1-1 0 0,1 1 1 0 0,0 0 0 0 0,-1 0 0 0 0,1 0 0 0 0,-1 0 0 0 0,1 0-1 0 0,-1 0 1 0 0,1 0 0 0 0,-2 1-100 0 0,-1 0 73 0 0,0 0 0 0 0,0 0-1 0 0,0 1 1 0 0,0 0 0 0 0,0 0-1 0 0,1 0 1 0 0,-1 0 0 0 0,0 0 0 0 0,0 2-73 0 0,-10 8 220 0 0,-13 13 29 0 0,2 1-1 0 0,-10 12-248 0 0,28-29-26 0 0,1 0 0 0 0,0 0 0 0 0,0 1 0 0 0,1 0 0 0 0,0 0 0 0 0,0 0-1 0 0,1 1 1 0 0,1-1 0 0 0,-3 12 26 0 0,4-12 3 0 0,0-6 1 0 0,1 0 0 0 0,0 0 0 0 0,0 1 0 0 0,1-1 0 0 0,-1 0 0 0 0,1 1 0 0 0,0-1 1 0 0,0 1-1 0 0,1-1 0 0 0,-1 1 0 0 0,1-1 0 0 0,0 0 0 0 0,0 1 0 0 0,1-1 0 0 0,0 2-4 0 0,4 1 0 0 0,-5-6 4 0 0,1-1 1 0 0,-1 1-1 0 0,1-1 0 0 0,0 1 0 0 0,-1-1 0 0 0,1 0 0 0 0,0 0 1 0 0,-1 0-1 0 0,1 0 0 0 0,0 0 0 0 0,-1 0 0 0 0,1 0 0 0 0,0-1 1 0 0,-1 1-1 0 0,1 0 0 0 0,0-1 0 0 0,0 0-4 0 0,32-13 109 0 0,-25 10-91 0 0,-2 0-9 0 0,1 0 1 0 0,-1 0 0 0 0,0-1 0 0 0,-1 0-1 0 0,1 0 1 0 0,-1-1 0 0 0,5-4-10 0 0,4-8 43 0 0,0-1-1 0 0,0 0-42 0 0,8-12 17 0 0,-15 21-17 0 0,-2-1-1 0 0,1 0 1 0 0,2-8 0 0 0,6-8 12 0 0,18-34 297 0 0,-31 59-314 0 0,-1 2 1 0 0,-1-1 0 0 0,0 1 1 0 0,1-1-1 0 0,-1 1 0 0 0,0-1 0 0 0,1 1 1 0 0,-1-1-1 0 0,0 1 0 0 0,0-1 1 0 0,0 1-1 0 0,1-1 0 0 0,-1 0 1 0 0,0 1-1 0 0,0-1 0 0 0,0 1 1 0 0,0-1-1 0 0,0 1 0 0 0,0-1 1 0 0,0 0-1 0 0,0 1 0 0 0,0-1 1 0 0,0 0 3 0 0,5 28-106 0 0,-3-23 91 0 0,-1 1 1 0 0,0-1 0 0 0,0 1 0 0 0,-1-1-1 0 0,1 4 15 0 0,-1-2-8 0 0,0 0 0 0 0,1 0 0 0 0,0 0 0 0 0,0-1 0 0 0,0 1 0 0 0,0 0 0 0 0,1 0 0 0 0,0 0 8 0 0,7 24 0 0 0,-8-23 0 0 0,1 0 0 0 0,0 1 0 0 0,1-1 0 0 0,-1 0 0 0 0,1 0 0 0 0,1-1 0 0 0,-1 1 0 0 0,1-1 0 0 0,0 1 0 0 0,1-1 0 0 0,3 4 0 0 0,-3-5 1 0 0,-1 0 0 0 0,1-1-1 0 0,0 1 1 0 0,1-1 0 0 0,-1 0-1 0 0,1 0 1 0 0,-1-1 0 0 0,1 0 0 0 0,0 0-1 0 0,1 0 1 0 0,-1-1 0 0 0,0 0-1 0 0,1 0 1 0 0,-1 0 0 0 0,1-1 0 0 0,-1 0-1 0 0,2 0 0 0 0,1-1-12 0 0,1 0 1 0 0,0-1-1 0 0,-1 0 0 0 0,1-1 0 0 0,-1 0 0 0 0,0 0 0 0 0,1-1 1 0 0,-1 0-1 0 0,0-1 0 0 0,-1 0 0 0 0,1 0 0 0 0,0-1 0 0 0,-1 0 1 0 0,0 0-1 0 0,-1-1 0 0 0,7-6 12 0 0,0 0-23 0 0,-1 0 0 0 0,-1-2 1 0 0,0 1-1 0 0,1-3 23 0 0,-8 8-1 0 0,1-1 1 0 0,-1 1 0 0 0,-1-1-1 0 0,0 0 1 0 0,0 0-1 0 0,-1 0 1 0 0,0-1-1 0 0,1-4 1 0 0,3-27 52 0 0,-1 0-1 0 0,-1 0 1 0 0,-3-1-1 0 0,-2 0 0 0 0,-1 1 1 0 0,-2-1-1 0 0,-5-21-51 0 0,6 48 48 0 0,2 12-34 0 0,0 0 0 0 0,0-1 0 0 0,-1 1 0 0 0,1 0 0 0 0,-1 0 0 0 0,0-1 0 0 0,0 1 0 0 0,-1-2-14 0 0,1 3 75 0 0,-1 4-82 0 0,1 0 1 0 0,-1-1-1 0 0,1 1 1 0 0,-1 0-1 0 0,1 0 1 0 0,0 0-1 0 0,-1-1 1 0 0,1 1-1 0 0,0 1 1 0 0,0-1-1 0 0,1 0 1 0 0,-2 2 6 0 0,1-2-5 0 0,-8 25-53 0 0,0 1-1 0 0,2 0 0 0 0,-1 15 59 0 0,1 16-58 0 0,4-15 36 0 0,-22 209 88 0 0,23-231-58 0 0,-2 15 42 0 0,1-14 402 0 0,1 21-452 0 0,2-44 16 0 0,0 1-1 0 0,0-1 1 0 0,0 0-1 0 0,0 0 1 0 0,0 0-1 0 0,0 0 1 0 0,0 0-1 0 0,0 0 1 0 0,0 0-1 0 0,0 0 1 0 0,0 0 0 0 0,0 1-1 0 0,0-1 1 0 0,0 0-1 0 0,0 0 1 0 0,0 0-1 0 0,0 0 1 0 0,0 0-1 0 0,0 0 1 0 0,0 0-1 0 0,0 0 1 0 0,0 1-1 0 0,0-1 1 0 0,0 0-1 0 0,0 0 1 0 0,0 0-1 0 0,0 0 1 0 0,0 0 0 0 0,0 0-1 0 0,0 0 1 0 0,0 0-1 0 0,0 0 1 0 0,0 0-1 0 0,1 0 1 0 0,-1 1-1 0 0,0-1 1 0 0,0 0-1 0 0,0 0 1 0 0,0 0-1 0 0,0 0 1 0 0,0 0-1 0 0,0 0 1 0 0,0 0-1 0 0,0 0 1 0 0,1 0 0 0 0,-1 0-1 0 0,0 0 1 0 0,0 0-1 0 0,0 0 1 0 0,0 0-1 0 0,0 0 1 0 0,0 0-1 0 0,0 0 1 0 0,0 0-1 0 0,1 0 1 0 0,-1 0-1 0 0,0 0 1 0 0,0 0-1 0 0,0 0 1 0 0,0 0-1 0 0,0-1 1 0 0,0 1 0 0 0,0 0-1 0 0,0 0 1 0 0,0 0-16 0 0,9-8 436 0 0,7-16 11 0 0,-11 15-289 0 0,0 0 0 0 0,-1-1 0 0 0,2-6-158 0 0,13-26 376 0 0,16-29 185 0 0,-20 43-581 0 0,-3-1 0 0 0,0 0 1 0 0,1-8 19 0 0,-11 32-20 0 0,5-13-9 0 0,1 1 0 0 0,1 0 1 0 0,1 1-1 0 0,10-13 29 0 0,-6 9-10 0 0,-12 16 3 0 0,1 0 0 0 0,1 0 0 0 0,-1 0-1 0 0,1 0 1 0 0,-1 0 0 0 0,1 1 0 0 0,0-1 0 0 0,0 1-1 0 0,0 0 1 0 0,4-1 7 0 0,-7 3 4 0 0,-1 1 1 0 0,1-1-1 0 0,0 0 0 0 0,0 1 0 0 0,0-1 0 0 0,-1 1 1 0 0,1 0-1 0 0,0-1 0 0 0,0 1 0 0 0,0 0 1 0 0,0 0-1 0 0,0-1 0 0 0,0 1 0 0 0,0 0 0 0 0,0 0 1 0 0,0 0-1 0 0,0 0 0 0 0,0 0 0 0 0,0 0 1 0 0,0 0-1 0 0,-1 1 0 0 0,1-1 0 0 0,0 0 0 0 0,0 0 1 0 0,0 1-1 0 0,0-1 0 0 0,0 1 0 0 0,0-1 1 0 0,0 1-1 0 0,-1-1 0 0 0,1 1 0 0 0,0-1 1 0 0,0 1-6 0 0,0 1 31 0 0,1 0 0 0 0,-1 0 0 0 0,0 0 0 0 0,0 0-1 0 0,0 0 1 0 0,0 1 0 0 0,-1-1 0 0 0,1 0 0 0 0,0 2-30 0 0,0 0 35 0 0,0 1-37 0 0,0 0 0 0 0,0 0 0 0 0,-1 0 0 0 0,1 0 0 0 0,-1 0 0 0 0,0 1 0 0 0,0-1 0 0 0,-1 0 0 0 0,0 0 0 0 0,0 0 0 0 0,0 1 2 0 0,-4 9-317 0 0,0 0-1 0 0,-7 14 318 0 0,6-14-269 0 0,4-11 207 0 0,0-1 0 0 0,0 1 0 0 0,0 0 0 0 0,-1-1 0 0 0,1 1 0 0 0,-1-1 0 0 0,0 1 0 0 0,0-1 0 0 0,0 0 0 0 0,0-1-1 0 0,-1 1 63 0 0,-6 4-81 0 0,0 0-1 0 0,-1-1 1 0 0,-2 0 81 0 0,-27 17 335 0 0,25-11-137 0 0,13-9-166 0 0,0-1 0 0 0,-1 0 0 0 0,0 0 0 0 0,1 0 1 0 0,-1-1-1 0 0,0 1 0 0 0,0 0 0 0 0,0-1 0 0 0,0 0 0 0 0,-1 0-32 0 0,-1 1 0 0 0,3-1 0 0 0,-1 0 0 0 0,0 0 0 0 0,1 0 0 0 0,-1-1 0 0 0,0 1 0 0 0,1-1 0 0 0,-1 1 0 0 0,0-1 0 0 0,1 0 0 0 0,-1 0 0 0 0,0 0 0 0 0,0-1 0 0 0,1 1 0 0 0,-1-1 0 0 0,0 1 0 0 0,-1-1 0 0 0,-4-2-123 0 0,8 3 102 0 0,-1 0 1 0 0,0 0-1 0 0,1-1 1 0 0,-1 1-1 0 0,0 0 1 0 0,1 0-1 0 0,-1 0 0 0 0,1-1 1 0 0,-1 1-1 0 0,0 0 1 0 0,1-1-1 0 0,-1 1 1 0 0,1 0-1 0 0,-1-1 1 0 0,1 1-1 0 0,-1-1 1 0 0,1 1-1 0 0,-1-1 1 0 0,1 1-1 0 0,-1-1 1 0 0,1 1-1 0 0,0-1 0 0 0,-1 0 1 0 0,1 1-1 0 0,0-1 1 0 0,0 1-1 0 0,-1-1 1 0 0,1 0-1 0 0,0 1 1 0 0,0-1-1 0 0,0 0 1 0 0,0 1-1 0 0,0-1 1 0 0,0 0-1 0 0,0 1 0 0 0,0-1 21 0 0,0-4 33 0 0,0 0 0 0 0,1 0-1 0 0,-1 0 1 0 0,1 0-1 0 0,0 1 1 0 0,1-1-1 0 0,-1 0 1 0 0,1 1-1 0 0,0-1 1 0 0,0 1-1 0 0,0 0 1 0 0,1-1-1 0 0,1-1-32 0 0,-2 4 4 0 0,0 0 0 0 0,0 0 0 0 0,0 0 0 0 0,0 0 0 0 0,0 0 0 0 0,0 0 0 0 0,0 0-1 0 0,1 1 1 0 0,-1-1 0 0 0,1 1 0 0 0,-1 0 0 0 0,1 0 0 0 0,0 0 0 0 0,-1 0 0 0 0,1 0-1 0 0,0 0 1 0 0,0 1 0 0 0,-1-1 0 0 0,1 1 0 0 0,0 0 0 0 0,0 0 0 0 0,0 0 0 0 0,0 0-1 0 0,1 1-3 0 0,1 1-45 0 0,0 0 0 0 0,0 0-1 0 0,0 1 1 0 0,-1-1 0 0 0,1 1-1 0 0,0 1 1 0 0,-1-1 0 0 0,0 0-1 0 0,0 1 1 0 0,0 0 0 0 0,0 0-1 0 0,-1 0 1 0 0,2 3 45 0 0,-4-7 0 0 0,15 24 0 0 0,-2 1 0 0 0,0 0 0 0 0,9 24 0 0 0,-20-43 0 0 0,-1-1 0 0 0,1 1 0 0 0,0-1 0 0 0,1 0 0 0 0,0 1 0 0 0,11 17 0 0 0,-13-18 0 0 0,0-1 0 0 0,0 0 0 0 0,0 1 0 0 0,1-1 0 0 0,0 0 0 0 0,0 0 0 0 0,0-1 0 0 0,0 1 0 0 0,0-1 0 0 0,4 3 0 0 0,2 3 0 0 0,1-1 0 0 0,0 0 0 0 0,4 1 0 0 0,-9-6 0 0 0,-1 0 0 0 0,1-1 0 0 0,0 0 0 0 0,1 0 0 0 0,-1 0 0 0 0,0-1 0 0 0,0 0 0 0 0,1 0 0 0 0,1 0 0 0 0,2-1 0 0 0,1 0-1 0 0,-1 0 1 0 0,0-1-1 0 0,0-1 0 0 0,0 0 1 0 0,0 0-1 0 0,0 0 1 0 0,0-1-1 0 0,0-1 1 0 0,-1 1-1 0 0,1-2 1 0 0,-1 1-1 0 0,0-1 1 0 0,-1 0-1 0 0,4-3 1 0 0,10-8-2 0 0,-1-1 0 0 0,0-1 0 0 0,-2-1 0 0 0,15-18 2 0 0,-17 18 0 0 0,-2 0 0 0 0,-1-1 0 0 0,0-1 0 0 0,-2 0 0 0 0,0-1 0 0 0,-2 0 0 0 0,0 0 0 0 0,4-19 0 0 0,-5 13 0 0 0,0 0 0 0 0,0 1 0 0 0,-3-1 0 0 0,0 0 0 0 0,-1-1 0 0 0,-2-6 0 0 0,-7-43 363 0 0,-1 49-8 0 0,4 23-338 0 0,0-1 0 0 0,1 0 0 0 0,0 1-1 0 0,0-4-16 0 0,1 9-125 0 0,0 1 95 0 0,-1 1 0 0 0,0-1 0 0 0,1 1 0 0 0,-1-1 0 0 0,0 1 0 0 0,1 0 0 0 0,-1-1 0 0 0,1 1 0 0 0,0 0 0 0 0,-1-1 0 0 0,1 1 0 0 0,-1 0 0 0 0,1 0 0 0 0,0 0 30 0 0,-5 12-7 0 0,1 0 0 0 0,0 1-1 0 0,2 0 1 0 0,-2 11 7 0 0,1-4 60 0 0,0 1 6 0 0,0 21-66 0 0,-1 9-122 0 0,1-16 104 0 0,1 0 0 0 0,2 0 0 0 0,2 0 0 0 0,1 0 0 0 0,1 0 0 0 0,2 0 0 0 0,5 11 18 0 0,-9-40 25 0 0,0 1 0 0 0,0-1-1 0 0,1 0 1 0 0,0 0-1 0 0,1 0 1 0 0,-1 0-1 0 0,1 0 1 0 0,1-1-1 0 0,-1 0 1 0 0,1 0 0 0 0,0 0-1 0 0,3 2-24 0 0,-6-6-34 0 0,0-1-1 0 0,0 0 1 0 0,0 0 0 0 0,0 0-1 0 0,1 0 1 0 0,-1 0 0 0 0,0 0-1 0 0,1-1 1 0 0,-1 1 0 0 0,0-1-1 0 0,1 0 1 0 0,-1 1 0 0 0,1-1-1 0 0,-1 0 1 0 0,0 0 0 0 0,1-1-1 0 0,-1 1 1 0 0,1 0 0 0 0,-1-1-1 0 0,0 0 1 0 0,1 0 34 0 0,2 0-200 0 0,-1 0 0 0 0,0-1 0 0 0,1 1 0 0 0,-1-1 1 0 0,0 0-1 0 0,0-1 0 0 0,0 1 0 0 0,0-1 0 0 0,-1 1 0 0 0,4-4 200 0 0,3-6-2392 0 0</inkml:trace>
  <inkml:trace contextRef="#ctx0" brushRef="#br0" timeOffset="4405.246">3785 5253 15984 0 0,'0'0'362'0'0,"0"0"47"0"0,0 0 29 0 0,3-1-50 0 0,43-26-122 0 0,-15 15 2587 0 0,28-8-2853 0 0,-27 10 1090 0 0,21-10-1090 0 0,-39 14 184 0 0,0 2-1 0 0,0 0 1 0 0,7-2-184 0 0,26-7 418 0 0,-12 1-122 0 0,-2-2 0 0 0,3-2-296 0 0,-24 9-74 0 0,0 0-1 0 0,0 0 1 0 0,0-1 0 0 0,-1-1-1 0 0,0 0 1 0 0,9-10 74 0 0,-9 8 48 0 0,-1-1 0 0 0,1-1 1 0 0,-2 1-1 0 0,0-2 1 0 0,0 1-1 0 0,-1-2-48 0 0,-6 11 13 0 0,-1 0 1 0 0,1 0-1 0 0,0 0 1 0 0,-1 0-1 0 0,0-1 0 0 0,0 1 1 0 0,0 0-1 0 0,-1-1 1 0 0,1 1-1 0 0,-1-1 0 0 0,0 1 1 0 0,-1-1-1 0 0,1 1 1 0 0,-1 0-1 0 0,0-1 0 0 0,0 1 1 0 0,0 0-1 0 0,0-1 1 0 0,-1 1-1 0 0,1 0 0 0 0,-1 0 1 0 0,0 0-1 0 0,-3-3-13 0 0,4 5-3 0 0,0 0 0 0 0,0 1 0 0 0,-1-1 0 0 0,1 1 0 0 0,0 0 0 0 0,-1-1 0 0 0,1 1 0 0 0,-1 0 0 0 0,1 0 0 0 0,-1 0 0 0 0,0 0 0 0 0,1 0 0 0 0,-1 0 0 0 0,0 0 0 0 0,0 0 0 0 0,0 1 0 0 0,1-1 0 0 0,-1 1 0 0 0,0 0 0 0 0,0-1 0 0 0,0 1 0 0 0,0 0 0 0 0,0 0 0 0 0,0 0 0 0 0,0 0 0 0 0,0 1 0 0 0,0-1 0 0 0,0 0 0 0 0,0 1 0 0 0,1-1 0 0 0,-1 1 0 0 0,0 0 0 0 0,0 0 0 0 0,0 0 3 0 0,-3 1-16 0 0,-1 1 0 0 0,1 1 0 0 0,0-1 0 0 0,0 1 0 0 0,0 0 0 0 0,0 0 0 0 0,1 0 0 0 0,0 1 0 0 0,0-1 0 0 0,-1 2 16 0 0,0 2 0 0 0,0 0 1 0 0,0 0 0 0 0,1 1-1 0 0,0 0 1 0 0,0 0 0 0 0,-1 6-1 0 0,-12 57 222 0 0,12-50-204 0 0,0 2-108 0 0,1 1 1 0 0,1 0 0 0 0,1 0-1 0 0,1 10 90 0 0,-1 57-55 0 0,0-25 548 0 0,4 26-493 0 0,0-58 29 0 0,-2-17-3 0 0,1 0 0 0 0,1 0-1 0 0,5 17-25 0 0,-2-6-8 0 0,-4-22 71 0 0,1 1-1 0 0,-1-1 1 0 0,1 0 0 0 0,1 1 0 0 0,0 1-63 0 0,-2-7 122 0 0,0 0 1 0 0,0-1 0 0 0,0 1 0 0 0,-1 0 0 0 0,1 0 0 0 0,-1 0-1 0 0,0 0 1 0 0,1 2-123 0 0,0-4 47 0 0,-1 1 0 0 0,1 0 0 0 0,0-1 0 0 0,0 0-1 0 0,0 1 1 0 0,0-1 0 0 0,0 1 0 0 0,0-1 0 0 0,0 0 0 0 0,0 0 0 0 0,0 0-1 0 0,0 1-46 0 0,-1-1 30 0 0,1 0-29 0 0,0 1-1 0 0,-1-1 1 0 0,1 0-1 0 0,0 1 1 0 0,0-1-1 0 0,-1 0 1 0 0,1 0-1 0 0,0 1 1 0 0,0-1-1 0 0,0 0 0 0 0,-1 0 1 0 0,1 0-1 0 0,0 0 1 0 0,0 0-1 0 0,0 0 1 0 0,0 0-1 0 0,-1 0 1 0 0,1 0-1 0 0,0-1 1 0 0,0 1-1 0 0,-1 0 1 0 0,1 0-1 0 0,0-1 1 0 0,0 1-1 0 0,-1 0 1 0 0,1-1-1 0 0,0 1 1 0 0,0-1-1 0 0,-1 1 0 0 0,1-1 1 0 0,0 0-1 0 0,2-1 1 0 0,40-40 71 0 0,-18 25 337 0 0,-11 7 53 0 0,0 0 0 0 0,0 0 0 0 0,7-9-462 0 0,-5 5-133 0 0,-1 1-1 0 0,2 1 1 0 0,10-6 133 0 0,-2 1-107 0 0,-19 12 107 0 0,7 4-10 0 0,-11 2 4 0 0,0-1 1 0 0,0 1 0 0 0,0 1 0 0 0,0-1 0 0 0,0 0 0 0 0,-1 0 0 0 0,1 1 0 0 0,0-1-1 0 0,-1 1 1 0 0,1-1 0 0 0,-1 1 0 0 0,1 0 0 0 0,-1 0 0 0 0,0-1 0 0 0,1 1 0 0 0,-1 0-1 0 0,0 0 1 0 0,0 0 0 0 0,0 1 5 0 0,4 8 274 0 0,-1 1 0 0 0,3 10-274 0 0,-4-11 97 0 0,-3-8-89 0 0,0-1 0 0 0,1 0 0 0 0,-1 0 0 0 0,1-1 0 0 0,0 1 0 0 0,-1 0 0 0 0,1 0 0 0 0,0 0 0 0 0,0 0 0 0 0,0 0 0 0 0,0-1-1 0 0,0 1 1 0 0,1 0 0 0 0,-1-1 0 0 0,1 1 0 0 0,-1-1-8 0 0,12 14-228 0 0,-12-14 196 0 0,0 1-1 0 0,0-1 0 0 0,1 1 1 0 0,-1-1-1 0 0,0 1 0 0 0,1-1 1 0 0,-1 0-1 0 0,0 1 1 0 0,1-1-1 0 0,0 0 0 0 0,-1 0 1 0 0,1 0-1 0 0,0-1 0 0 0,-1 1 1 0 0,1 0-1 0 0,0 0 0 0 0,0-1 1 0 0,0 1-1 0 0,0-1 33 0 0,6 1 12 0 0,0-1-1 0 0,-1 0 1 0 0,1 0-1 0 0,-1-1 1 0 0,1 0 0 0 0,0 0-1 0 0,-1-1 1 0 0,0 0-1 0 0,1 0 1 0 0,-1 0-1 0 0,0-1 1 0 0,0-1 0 0 0,2-1-12 0 0,16-9 179 0 0,-2-1 0 0 0,0-1 0 0 0,0-1-179 0 0,-9 6 93 0 0,4-4 135 0 0,-1-1 0 0 0,0-1 0 0 0,-2-1 0 0 0,0 0 0 0 0,10-17-228 0 0,-12 19 102 0 0,-2-3 63 0 0,0 1 1 0 0,-1-1-1 0 0,-1-1 1 0 0,4-12-166 0 0,1-4 84 0 0,-5 16-47 0 0,-2-1 0 0 0,-1-1 0 0 0,3-17-37 0 0,-9 37 1 0 0,1 0 0 0 0,-1-1 0 0 0,1 1 1 0 0,-1 0-1 0 0,0-1 0 0 0,0 1 0 0 0,0-1 0 0 0,0 1 0 0 0,-1 0 0 0 0,1-1 0 0 0,-1 1 1 0 0,1 0-1 0 0,-1-1 0 0 0,0 1 0 0 0,0 0 0 0 0,0 0 0 0 0,0-1 0 0 0,0 1 0 0 0,0 0 0 0 0,-1 0 1 0 0,1 0-1 0 0,-1 1 0 0 0,0-1 0 0 0,1 0 0 0 0,-1 0 0 0 0,0 1 0 0 0,0-1 0 0 0,0 1-1 0 0,-3-2 7 0 0,1 1-1 0 0,-1 0 1 0 0,1 0-1 0 0,-1 1 0 0 0,1-1 1 0 0,-1 1-1 0 0,0 0 1 0 0,0 0-1 0 0,0 0 1 0 0,0 1-1 0 0,0 0 0 0 0,0 0 1 0 0,-1 0-7 0 0,-5 1 51 0 0,-1 1 0 0 0,1 0 0 0 0,0 0 1 0 0,-1 2-52 0 0,1-1 6 0 0,1 1 0 0 0,-1 0 0 0 0,1 1 0 0 0,0 0 0 0 0,1 0 0 0 0,-1 1 0 0 0,-1 2-6 0 0,6-4-16 0 0,0 0 1 0 0,0 1-1 0 0,0-1 0 0 0,1 1 1 0 0,0 0-1 0 0,0 0 0 0 0,0 1 1 0 0,0-1-1 0 0,-2 6 16 0 0,4-6-17 0 0,0-1 0 0 0,1 1 0 0 0,-1 0 0 0 0,1-1 0 0 0,0 1 0 0 0,0 0 0 0 0,1 0 0 0 0,0-1 0 0 0,-1 1 0 0 0,1 0 0 0 0,1 0 0 0 0,-1 0 0 0 0,1 0 0 0 0,0 0 17 0 0,1 0-41 0 0,-1 1 0 0 0,1-1 1 0 0,0 1-1 0 0,1-1 1 0 0,-1 0-1 0 0,1 0 0 0 0,0 0 1 0 0,1-1-1 0 0,-1 1 0 0 0,4 3 41 0 0,6 6-261 0 0,1-1 0 0 0,9 6 261 0 0,0 1-237 0 0,-6-5-127 0 0,18 11 364 0 0,-23-19-75 0 0,-2 1-1 0 0,1 0 1 0 0,-1 1-1 0 0,0 0 0 0 0,-1 1 1 0 0,0-1-1 0 0,4 7 76 0 0,-11-12 3 0 0,0 0 0 0 0,0 0 0 0 0,0 0 0 0 0,-1 1 0 0 0,0-1-1 0 0,0 0 1 0 0,0 1 0 0 0,0-1 0 0 0,0 1 0 0 0,-1-1 0 0 0,0 1 0 0 0,0-1 0 0 0,0 1 0 0 0,-1-1-1 0 0,1 1 1 0 0,-1-1 0 0 0,0 0 0 0 0,-1 1-3 0 0,2-3 0 0 0,-1-1 0 0 0,1 0 0 0 0,-1 1 0 0 0,1-1 0 0 0,0 0 0 0 0,0 1 0 0 0,-1-1 0 0 0,1 1 0 0 0,0-1 0 0 0,0 1 0 0 0,1-1 0 0 0,-1 0 0 0 0,0 1 0 0 0,0 0 0 0 0,1 4-16 0 0,0-5 5 0 0,-1 0 1 0 0,0 0-1 0 0,0 1 0 0 0,0-1 0 0 0,1 0 1 0 0,-1 1-1 0 0,1-1 0 0 0,-1 0 0 0 0,1 0 0 0 0,0 0 1 0 0,-1 0-1 0 0,1 1 0 0 0,0-1 0 0 0,0 0 1 0 0,0 0-1 0 0,-1 0 0 0 0,1-1 0 0 0,0 1 1 0 0,0 0-1 0 0,0 0 0 0 0,1 0 0 0 0,-1-1 0 0 0,1 1 11 0 0,0 1 23 0 0,1-1-1 0 0,0 0 1 0 0,0 0-1 0 0,-1 0 0 0 0,1 0 1 0 0,0-1-1 0 0,0 1 0 0 0,0-1 1 0 0,0 1-1 0 0,0-1-22 0 0,-1 0 3 0 0,-1 0 1 0 0,0 0-1 0 0,1 0 0 0 0,-1 0 0 0 0,0 0 0 0 0,1 0 1 0 0,-1 0-1 0 0,0 0 0 0 0,1-1 0 0 0,-1 1 0 0 0,0-1 1 0 0,0 1-1 0 0,1-1 0 0 0,-1 1 0 0 0,0-1 0 0 0,0 1 1 0 0,0-1-1 0 0,1-1-3 0 0,5-2 6 0 0,-4 3-6 0 0,15-5 13 0 0,0-1 0 0 0,0 0 0 0 0,-1-2 0 0 0,0 0 0 0 0,-1 0-1 0 0,12-11-12 0 0,-1 1 38 0 0,-19 14-33 0 0,0-1 0 0 0,0 0 0 0 0,0-1-1 0 0,-1 1 1 0 0,0-1 0 0 0,2-3-5 0 0,23-26-73 0 0,-15 19 50 0 0,0-5 87 0 0,-16 20 273 0 0,-1 2 138 0 0,0 0 33 0 0,0 0-101 0 0,0 0-423 0 0,0 0-112 0 0,0 0 120 0 0,-1 0-1 0 0,1 1 1 0 0,0-1 0 0 0,-1 0 0 0 0,1 1 0 0 0,0-1 0 0 0,0 0 0 0 0,-1 1-1 0 0,1-1 1 0 0,0 0 0 0 0,0 1 0 0 0,-1-1 0 0 0,1 1 0 0 0,0-1 0 0 0,0 0-1 0 0,0 1 1 0 0,0-1 0 0 0,0 1 0 0 0,0-1 0 0 0,-1 1 0 0 0,1-1 0 0 0,0 1-1 0 0,0-1 1 0 0,1 0 0 0 0,-1 1 0 0 0,0-1 8 0 0,-1 16-33 0 0,1-15 2 0 0,1 10-2 0 0,0-1 1 0 0,0 1-1 0 0,1-1 1 0 0,0 1 0 0 0,1-1-1 0 0,1 1 33 0 0,-3-8 50 0 0,1 1-1 0 0,-1 0 1 0 0,1 0-1 0 0,0-1 1 0 0,0 1-1 0 0,1-1 1 0 0,-1 1-1 0 0,1-1 1 0 0,0 0-1 0 0,0 0 1 0 0,0 0-1 0 0,0-1 1 0 0,0 1-1 0 0,0-1 1 0 0,1 1-1 0 0,0-1-49 0 0,-3-1 0 0 0,0-1 0 0 0,-1 0 0 0 0,1 1 0 0 0,-1-1 0 0 0,1 0 0 0 0,0 0 0 0 0,-1 1 0 0 0,1-1 0 0 0,0 0 0 0 0,0 0 0 0 0,-1 0 0 0 0,1 0 0 0 0,0 0 0 0 0,-1 0 0 0 0,1 0 0 0 0,0 0 0 0 0,-1 0 0 0 0,1 0 0 0 0,0 0 0 0 0,0 0 0 0 0,-1-1 0 0 0,4 0 0 0 0,-3 2-3 0 0,0-1 0 0 0,1 0 0 0 0,-1 0 0 0 0,0-1 0 0 0,1 1 0 0 0,-1 0 0 0 0,0 0 0 0 0,1-1 0 0 0,-1 1 0 0 0,0 0 0 0 0,0-1 0 0 0,1 1 0 0 0,-1-1 0 0 0,0 0 0 0 0,0 1 0 0 0,0-1 0 0 0,0 0 0 0 0,1 0 0 0 0,-1 0 0 0 0,0 0 0 0 0,-1 0 0 0 0,1 0 0 0 0,0 0 0 0 0,0 0 0 0 0,0 0 3 0 0,16-16-151 0 0,-14 15 128 0 0,-1 0 0 0 0,1-1 0 0 0,-1 1 0 0 0,1-1 0 0 0,-1 1 0 0 0,0-1 0 0 0,0 0 0 0 0,0 0 0 0 0,0 0 0 0 0,0-1 23 0 0,3-7 0 0 0,-1 1 0 0 0,-1-1 0 0 0,0 0 0 0 0,0-1 0 0 0,-1 1 0 0 0,0 0 0 0 0,-1-1 0 0 0,0 1 0 0 0,-1-11 0 0 0,1-9 0 0 0,-1 27 0 0 0,1-1 0 0 0,-1 0 0 0 0,0 1 0 0 0,0-1 0 0 0,0 0 0 0 0,-1 1 0 0 0,0-1 0 0 0,0 0 0 0 0,0 0 0 0 0,-2-1-8 0 0,1-1-1 0 0,-1 1 1 0 0,0 0 0 0 0,0 1-1 0 0,-1-1 1 0 0,0 1 0 0 0,0-1-1 0 0,0 1 1 0 0,-1 0 0 0 0,-2-2 8 0 0,1 3-13 0 0,1-1 1 0 0,-1 1-1 0 0,1 1 0 0 0,-1-1 1 0 0,0 1-1 0 0,-1 0 1 0 0,1 0-1 0 0,0 0 1 0 0,-1 1-1 0 0,0 0 0 0 0,1 1 1 0 0,-1-1-1 0 0,0 1 1 0 0,0 1-1 0 0,-6-1 13 0 0,6 1-34 0 0,3 0-74 0 0,1 0-1 0 0,-1 0 0 0 0,0 0 0 0 0,0 1 0 0 0,0-1 0 0 0,-3 2 109 0 0,5-1-31 0 0,1-1-1 0 0,-1 1 1 0 0,0 0-1 0 0,1 0 1 0 0,-1 0-1 0 0,1 0 0 0 0,-1 1 1 0 0,1-1-1 0 0,0 0 1 0 0,-1 1-1 0 0,1-1 0 0 0,0 0 1 0 0,0 1-1 0 0,0 0 1 0 0,0-1-1 0 0,0 1 32 0 0,0 1-7 0 0,-1 0 0 0 0,1-1 0 0 0,0 1 0 0 0,0 0 0 0 0,0 0 0 0 0,1 0 0 0 0,-1-1 0 0 0,0 1 0 0 0,1 0 0 0 0,0 0 0 0 0,0 0 0 0 0,0 0 0 0 0,0 0 0 0 0,0 0 0 0 0,1 3 7 0 0,1-2-28 0 0,-1 1-1 0 0,1 0 1 0 0,0 0-1 0 0,0-1 1 0 0,0 1-1 0 0,0-1 1 0 0,1 0-1 0 0,0 0 1 0 0,1 2 27 0 0,1 0-54 0 0,1 0-1 0 0,-1 0 0 0 0,1 0 0 0 0,0-1 0 0 0,1 0 0 0 0,-1 0 0 0 0,1 0 0 0 0,0-1 0 0 0,0 0 0 0 0,1-1 0 0 0,3 2 56 0 0,-4-3-148 0 0,-1 0 1 0 0,0-1-1 0 0,1 0 0 0 0,-1 0 1 0 0,1 0-1 0 0,-1-1 1 0 0,1 0-1 0 0,6-1 148 0 0,2-1 67 0 0,1-1 0 0 0,13-5-67 0 0,-9 3-72 0 0,-13 2 72 0 0,0 0 0 0 0,0 0 0 0 0,0-1 0 0 0,-1 0 0 0 0,1 0 0 0 0,-1-1 0 0 0,0 0 0 0 0,4-3 0 0 0,19-15 0 0 0,-5 5 1 0 0,5-4 100 0 0,-18 16 19 0 0,0-2 0 0 0,-1 1 0 0 0,0-1 0 0 0,2-3-120 0 0,-3 3 346 0 0,-5 5-271 0 0,-1 0 0 0 0,1 1 0 0 0,0-1 0 0 0,0 1 0 0 0,0 0 0 0 0,1 0 0 0 0,-1 1 0 0 0,3-2-75 0 0,-4 3 176 0 0,-2 0-29 0 0,0 0-146 0 0,-1 0-1 0 0,1 0 1 0 0,-1 0 0 0 0,1 0 0 0 0,-1 0 0 0 0,1 1 0 0 0,-1-1-1 0 0,0 0 1 0 0,1 0 0 0 0,-1 0 0 0 0,1 0 0 0 0,-1 1-1 0 0,1-1 1 0 0,-1 0 0 0 0,0 0 0 0 0,1 1 0 0 0,-1-1 0 0 0,0 0-1 0 0,1 1 1 0 0,-1-1 0 0 0,0 0 0 0 0,1 1 0 0 0,-1-1 0 0 0,0 1-1 0 0,0-1 1 0 0,1 0 0 0 0,-1 1 0 0 0,0-1 0 0 0,0 1-1 0 0,0-1 1 0 0,0 1 0 0 0,1-1 0 0 0,-1 1-1 0 0,0 1 2 0 0,3 7 8 0 0,-1 0 1 0 0,0 1-1 0 0,0 0 0 0 0,-1-1 0 0 0,0 1 0 0 0,-1 0 1 0 0,0 0-1 0 0,-1-1 0 0 0,1 1 0 0 0,-3 4-10 0 0,2 5-18 0 0,0 0 1 0 0,0 1 17 0 0,2-13-24 0 0,-1-1 1 0 0,1 0 0 0 0,0 0-1 0 0,0 0 1 0 0,1 0 0 0 0,0 0-1 0 0,0 0 1 0 0,1 2 23 0 0,8 17-82 0 0,-8-17 147 0 0,1 0 0 0 0,0 0 0 0 0,0-1 0 0 0,5 7-65 0 0,-7-11-15 0 0,1 0 1 0 0,0 0-1 0 0,0 0 1 0 0,0 0-1 0 0,1-1 1 0 0,-1 1-1 0 0,0-1 1 0 0,1 0 0 0 0,-1 0-1 0 0,1 0 1 0 0,0 0-1 0 0,2 0 15 0 0,-3-1 3 0 0,0 0 0 0 0,0-1 1 0 0,0 1-1 0 0,0-1 0 0 0,0 1 0 0 0,0-1 0 0 0,0 0 0 0 0,0 0 1 0 0,0-1-1 0 0,-1 1 0 0 0,1 0 0 0 0,0-1 0 0 0,0 0 0 0 0,0 0 0 0 0,0 1 1 0 0,0-2-1 0 0,-1 1 0 0 0,1 0 0 0 0,-1-1 0 0 0,1 1 0 0 0,-1-1 1 0 0,1 0-1 0 0,-1 1 0 0 0,0-1 0 0 0,0 0 0 0 0,0-1 0 0 0,0 1 0 0 0,0 0 1 0 0,0-1-1 0 0,0 1-3 0 0,7-11 27 0 0,-1-1 0 0 0,-1 0 1 0 0,0 0-1 0 0,0 0 1 0 0,0-5-28 0 0,-2 7 4 0 0,9-19 39 0 0,-7 16 88 0 0,-1 0 0 0 0,0 0 0 0 0,0-3-131 0 0,1-6 792 0 0,1 0 0 0 0,7-12-792 0 0,-15 35 4 0 0,8-16 13 0 0,-5 15-19 0 0,0 0 3 0 0,-3 2-7 0 0,1-1 0 0 0,-1 1-1 0 0,0 0 1 0 0,0-1 0 0 0,1 1-1 0 0,-1-1 1 0 0,1 1 0 0 0,-1 0-1 0 0,0 0 1 0 0,1-1 0 0 0,-1 1 0 0 0,0 0-1 0 0,1 0 1 0 0,-1-1 0 0 0,1 1-1 0 0,-1 0 1 0 0,1 0 0 0 0,-1 0-1 0 0,1 0 1 0 0,-1 0 0 0 0,1 0 0 0 0,-1-1-1 0 0,0 1 1 0 0,1 0 0 0 0,-1 0-1 0 0,1 1 1 0 0,-1-1 0 0 0,1 0-1 0 0,-1 0 1 0 0,1 0 0 0 0,-1 0 0 0 0,1 0-1 0 0,-1 0 7 0 0,2 5-193 0 0,-1-4 149 0 0,-1 0 0 0 0,0 0 0 0 0,0-1 0 0 0,0 1 0 0 0,0 0 0 0 0,0 0 0 0 0,0 0 0 0 0,0 0 0 0 0,0 0 0 0 0,0-1 0 0 0,0 1 0 0 0,-1 0 0 0 0,1 0 0 0 0,0 0 0 0 0,0-1 0 0 0,-1 1 0 0 0,1 0 0 0 0,-1 0 0 0 0,1-1 0 0 0,0 1 0 0 0,-1 0 44 0 0,0 0-33 0 0,0 0 0 0 0,1 0-1 0 0,-1 0 1 0 0,1 0-1 0 0,-1 1 1 0 0,1-1-1 0 0,0 0 1 0 0,-1 0-1 0 0,1 0 1 0 0,0 0-1 0 0,0 1 1 0 0,0-1-1 0 0,0 0 1 0 0,0 0-1 0 0,0 1 34 0 0,3 7-55 0 0,0 1-1 0 0,1-1 0 0 0,4 6 56 0 0,2 6 2 0 0,2 8 251 0 0,2-1 1 0 0,4 5-254 0 0,-14-28-90 0 0,0 0 1 0 0,0 0 0 0 0,0 0-1 0 0,0-1 1 0 0,1 0-1 0 0,0 0 1 0 0,0 0-1 0 0,0 0 1 0 0,0-1-1 0 0,1 1 1 0 0,0-1 89 0 0,8 4-299 0 0,1 0 0 0 0,1-1 0 0 0,9 2 299 0 0,-13-4-166 0 0,0-2 1 0 0,0 1 0 0 0,0-2-1 0 0,1 0 1 0 0,-1 0 0 0 0,0-1 0 0 0,1 0-1 0 0,-1-1 1 0 0,0-1 0 0 0,1 0 0 0 0,-1 0-1 0 0,0-1 1 0 0,-1-1 0 0 0,1 0 0 0 0,0-1-1 0 0,-1 0 1 0 0,0 0 0 0 0,0-1 0 0 0,7-7 165 0 0,-12 8 68 0 0,0 0 1 0 0,-1 0 0 0 0,0-1-1 0 0,0 0 1 0 0,-1 0 0 0 0,1-1 0 0 0,-1 1-1 0 0,-1-1 1 0 0,1 0 0 0 0,-1 0-1 0 0,0 0 1 0 0,-1 0 0 0 0,1-2-69 0 0,0-4 303 0 0,0 0 1 0 0,-1 0-1 0 0,0-1 1 0 0,-1 0 0 0 0,0 1-1 0 0,-2-14-303 0 0,1 20 100 0 0,-1 1 1 0 0,0 0-1 0 0,-1 0 0 0 0,0-1 0 0 0,0 1 0 0 0,0 0 1 0 0,0 0-1 0 0,-1 1 0 0 0,0-1 0 0 0,0 1 0 0 0,-1-1 0 0 0,0 0-100 0 0,2 3 24 0 0,0 1 1 0 0,-1-1-1 0 0,1 1 0 0 0,-1-1 0 0 0,1 1 0 0 0,-1 0 0 0 0,0-1 0 0 0,0 1 0 0 0,0 1 0 0 0,0-1 0 0 0,0 0 0 0 0,0 1 0 0 0,0 0 0 0 0,-1-1 0 0 0,1 1 0 0 0,0 1 0 0 0,-1-1 0 0 0,1 0 0 0 0,-1 1 0 0 0,1 0 0 0 0,-1-1 0 0 0,-1 2-24 0 0,-2-1 2 0 0,-1 1 0 0 0,1 0 0 0 0,-1 1 0 0 0,1 0 0 0 0,-1 0 0 0 0,1 1 0 0 0,0 0 0 0 0,0 0-2 0 0,3 0 0 0 0,0-1 0 0 0,0 1 0 0 0,0-1-1 0 0,0 1 1 0 0,1 1 0 0 0,-1-1 0 0 0,1 0-1 0 0,0 1 1 0 0,0 0 0 0 0,0-1 0 0 0,1 1-1 0 0,-1 0 1 0 0,0 3 0 0 0,-3 4-124 0 0,1 1-1 0 0,1-1 1 0 0,0 1-1 0 0,0 0 1 0 0,1 0-1 0 0,1 1 1 0 0,0-1-1 0 0,1 1 125 0 0,0-8-41 0 0,1-1-1 0 0,0 0 1 0 0,0 1-1 0 0,0-1 1 0 0,1 1-1 0 0,-1-1 1 0 0,1 0-1 0 0,0 1 1 0 0,1-1-1 0 0,-1 0 1 0 0,1 0-1 0 0,-1 0 1 0 0,1 0-1 0 0,0 0 1 0 0,1 0-1 0 0,-1-1 1 0 0,1 1-1 0 0,0-1 1 0 0,0 1-1 0 0,0-1 1 0 0,0 0-1 0 0,0 0 1 0 0,1 0-1 0 0,1 0 42 0 0,-2-1-68 0 0,1 0 0 0 0,-1-1-1 0 0,1 1 1 0 0,0-1 0 0 0,-1 0-1 0 0,1-1 1 0 0,0 1 0 0 0,0 0-1 0 0,0-1 1 0 0,0 0 0 0 0,-1 0-1 0 0,1 0 1 0 0,0 0 0 0 0,0-1-1 0 0,0 0 1 0 0,-1 0 0 0 0,1 0-1 0 0,0 0 1 0 0,0 0 0 0 0,-1-1-1 0 0,1 1 1 0 0,2-3 68 0 0,4-1-11 0 0,0-1 1 0 0,-1-1-1 0 0,1 1 1 0 0,-1-2-1 0 0,-1 1 1 0 0,1-1-1 0 0,-1-1 11 0 0,18-25-348 0 0,-22 27 377 0 0,0 0 1 0 0,1 1 0 0 0,0 0 0 0 0,1 0 0 0 0,1-2-30 0 0,14-15 319 0 0,-11 11-256 0 0,-5 6-71 0 0,-5 4-95 0 0,0 2-58 0 0,1 16-174 0 0,1-4 337 0 0,1 6 60 0 0,-1 1 0 0 0,0 0 1 0 0,-1-1-1 0 0,-2 1 0 0 0,0 9-62 0 0,-12 133-376 0 0,8 128 376 0 0,5-283 8 0 0,-4 98 761 0 0,-8 30-769 0 0,11-128 34 0 0,-4 28 521 0 0,-1 0 1 0 0,-11 31-556 0 0,15-58 7 0 0,-1 0 1 0 0,0-1-1 0 0,0 0 1 0 0,0 1-1 0 0,-1-1 1 0 0,0 0-1 0 0,0-1 1 0 0,-1 1-1 0 0,1-1 1 0 0,-1 0-1 0 0,0 0 1 0 0,-1-1-1 0 0,1 1 1 0 0,-1-1 0 0 0,0 0-1 0 0,0 0 1 0 0,0-1-1 0 0,-1 0 1 0 0,1 0-1 0 0,-5 1-7 0 0,8-4 73 0 0,1 0 0 0 0,-1-1 0 0 0,0 1 0 0 0,1 0 1 0 0,-1-1-1 0 0,1 1 0 0 0,-1-1 0 0 0,1 0 0 0 0,-1 0 0 0 0,1 0 0 0 0,-1 0 0 0 0,1-1 0 0 0,0 1 0 0 0,0-1 0 0 0,0 1 0 0 0,0-1 0 0 0,0 0 0 0 0,-1-1-73 0 0,-8-5 64 0 0,3 3-23 0 0,0-1-1 0 0,1 0 1 0 0,0 0 0 0 0,0-1 0 0 0,1 0 0 0 0,0 0-1 0 0,-1-1-40 0 0,4 3 22 0 0,-1-1 0 0 0,1 1 0 0 0,1 0 0 0 0,-1-1-1 0 0,1 0 1 0 0,0 0 0 0 0,0 0 0 0 0,0 0 0 0 0,1 0-1 0 0,0 0 1 0 0,0-4-22 0 0,0-20-1 0 0,1-1 0 0 0,2 1 0 0 0,1 0 0 0 0,1-1 0 0 0,2 2 0 0 0,0-1 0 0 0,3 0 0 0 0,5-13 1 0 0,16-32-20 0 0,3 1 0 0 0,26-40 20 0 0,-29 60 16 0 0,3 1-1 0 0,2 2 1 0 0,34-38-16 0 0,-66 85 4 0 0,33-39 39 0 0,2 1-1 0 0,31-25-42 0 0,-14 25-90 0 0,-26 21-120 0 0,7-8 210 0 0,-27 22-29 0 0,-1-2 1 0 0,0 1-1 0 0,0-1 1 0 0,-1 0 0 0 0,6-10 28 0 0,59-108 100 0 0,-59 102-34 0 0,2-3 132 0 0,8-23-198 0 0,-18 39 35 0 0,-1 0-1 0 0,0 0 0 0 0,-1 0 1 0 0,-1-1-1 0 0,1 0 0 0 0,-2-1-34 0 0,-1 11 6 0 0,1-1 1 0 0,-1 1-1 0 0,-1-1 0 0 0,1 1 1 0 0,0 0-1 0 0,-1-1 0 0 0,0 1 1 0 0,0-1-1 0 0,0 1 0 0 0,0 0 0 0 0,0 0 1 0 0,-1-1-1 0 0,0 1 0 0 0,1 0 1 0 0,-1 0-1 0 0,0 1 0 0 0,0-1 1 0 0,-1 0-8 0 0,-3-6-48 0 0,6 8 46 0 0,0 1 1 0 0,0-1-1 0 0,-1 1 0 0 0,1 0 0 0 0,0-1 0 0 0,0 1 0 0 0,0 0 0 0 0,-1-1 0 0 0,1 1 0 0 0,0 0 0 0 0,0-1 0 0 0,-1 1 0 0 0,1 0 0 0 0,0-1 0 0 0,-1 1 1 0 0,1 0-1 0 0,0 0 0 0 0,-1-1 0 0 0,1 1 0 0 0,0 0 0 0 0,-1 0 0 0 0,1 0 0 0 0,-1-1 0 0 0,1 1 0 0 0,0 0 0 0 0,-1 0 0 0 0,1 0 0 0 0,-1 0 0 0 0,1 0 1 0 0,0 0-1 0 0,-1 0 0 0 0,1 0 0 0 0,-1 0 0 0 0,1 0 0 0 0,-1 0 0 0 0,1 0 0 0 0,0 0 0 0 0,-1 0 0 0 0,1 1 0 0 0,-1-1 0 0 0,1 0 0 0 0,0 0 0 0 0,-1 0 1 0 0,1 0-1 0 0,0 1 0 0 0,-1-1 0 0 0,1 0 0 0 0,0 1 0 0 0,-1-1 0 0 0,1 0 0 0 0,0 0 0 0 0,-1 1 3 0 0,-6 4 0 0 0,0 1 0 0 0,0 0 0 0 0,0 0 0 0 0,1 0 0 0 0,0 1 0 0 0,0 0 0 0 0,-1 2 0 0 0,-10 16 0 0 0,-6 15 0 0 0,17-31 0 0 0,-6 14-56 0 0,2 2-1 0 0,-8 22 57 0 0,10-25-31 0 0,-5 17-31 0 0,3 1-1 0 0,-5 30 63 0 0,3-13-19 0 0,6-20 19 0 0,2 0 0 0 0,-1 26 0 0 0,0 14 0 0 0,4-6 64 0 0,1-70-61 0 0,0 0 0 0 0,0 1 1 0 0,0-1-1 0 0,0 0 0 0 0,0 0 0 0 0,0 1 0 0 0,0-1 0 0 0,0 0 1 0 0,1 0-1 0 0,-1 0 0 0 0,1 1 0 0 0,-1-1 0 0 0,1 0 0 0 0,-1 0 1 0 0,1 0-1 0 0,-1 0 0 0 0,1 0 0 0 0,0 0 0 0 0,0 0 0 0 0,0 0 1 0 0,-1 0-1 0 0,1 0 0 0 0,0 0 0 0 0,0-1 0 0 0,0 1 0 0 0,0 0 1 0 0,0-1-1 0 0,0 1 0 0 0,1 0 0 0 0,-1-1 0 0 0,0 0 0 0 0,0 1 1 0 0,0-1-1 0 0,1 0 0 0 0,-1 1 0 0 0,0-1 0 0 0,0 0 0 0 0,0 0 0 0 0,1 0 1 0 0,-1 0-1 0 0,0 0 0 0 0,0 0 0 0 0,1-1-3 0 0,6 0 37 0 0,1 0 0 0 0,-1-1 0 0 0,0-1-1 0 0,0 1 1 0 0,7-4-37 0 0,-12 4 7 0 0,37-15 154 0 0,-2-3 0 0 0,3-3-161 0 0,-3 2 47 0 0,-38 21-47 0 0,43-21-205 0 0,-40 20 187 0 0,0 0 1 0 0,0 0-1 0 0,1 0 1 0 0,-1 0 0 0 0,0 0-1 0 0,0 1 1 0 0,1-1-1 0 0,-1 1 1 0 0,1 0-1 0 0,-1 0 1 0 0,0 0-1 0 0,2 1 18 0 0,-1 0 56 0 0,1 1 0 0 0,-1 0 0 0 0,0 0 0 0 0,0 0 0 0 0,0 0 0 0 0,0 1-1 0 0,0-1 1 0 0,0 1 0 0 0,-1 0 0 0 0,3 3-56 0 0,8 8-12 0 0,-2 1 0 0 0,1 2 12 0 0,13 13 16 0 0,12 9-173 0 0,-33-35 108 0 0,0 0-1 0 0,0 1 1 0 0,1-2 0 0 0,-1 1 0 0 0,1-1-1 0 0,0 1 1 0 0,0-1 0 0 0,0-1 49 0 0,49 17-41 0 0,-44-15 59 0 0,0-2-1 0 0,0 0 1 0 0,0 0-1 0 0,1-1 0 0 0,-1-1 1 0 0,10 0-18 0 0,-16 0 67 0 0,1-1 0 0 0,-1 1 1 0 0,1-1-1 0 0,-1-1 0 0 0,1 1 1 0 0,-1-1-1 0 0,1 0 0 0 0,-1 0 0 0 0,0 0 1 0 0,0-1-1 0 0,0 0 0 0 0,-1 0 1 0 0,1 0-1 0 0,3-3-67 0 0,0-3 59 0 0,1 0 1 0 0,-2 0-1 0 0,1 0 1 0 0,-1-1 0 0 0,0 0-1 0 0,-1-1 1 0 0,0 0-1 0 0,-1 1 1 0 0,2-6-60 0 0,14-35-3212 0 0,-16 42 1713 0 0</inkml:trace>
  <inkml:trace contextRef="#ctx0" brushRef="#br0" timeOffset="7264.126">1338 6835 5984 0 0,'0'-6'317'0'0,"1"-1"-1"0"0,1 1 1 0 0,-1-1 0 0 0,2 0-317 0 0,0-6 1250 0 0,-2 7-504 0 0,-1 0 0 0 0,0 1-1 0 0,0-1 1 0 0,0 0 0 0 0,-1 1 0 0 0,0-1-1 0 0,0 1 1 0 0,0-1 0 0 0,-1 1 0 0 0,1-1-1 0 0,-1 1 1 0 0,-3-5-746 0 0,4 9 117 0 0,0 0 0 0 0,-1 0 0 0 0,1 0 0 0 0,0 0 0 0 0,-1 0 0 0 0,1 1 0 0 0,0-1 0 0 0,-1 0 0 0 0,1 1 0 0 0,-1-1 0 0 0,1 1 0 0 0,0 0 0 0 0,-1-1 0 0 0,1 1 0 0 0,-1 0-117 0 0,-1 0 84 0 0,1 1-1 0 0,0-1 1 0 0,-1 0 0 0 0,1 1 0 0 0,0 0 0 0 0,0-1 0 0 0,-1 1 0 0 0,1 0 0 0 0,0 0-1 0 0,0 1 1 0 0,0-1 0 0 0,0 0 0 0 0,0 1-84 0 0,-25 21 127 0 0,18-14-46 0 0,-24 23 216 0 0,3 1 0 0 0,0 2 0 0 0,3 0 0 0 0,0 2 0 0 0,3 1 0 0 0,1 1 0 0 0,-11 27-297 0 0,25-49 136 0 0,7-15-96 0 0,1 1-1 0 0,-1 0 1 0 0,0 0-1 0 0,1 0 0 0 0,0 0 1 0 0,0 0-1 0 0,0 0 1 0 0,0 0-1 0 0,0 1 1 0 0,0 2-40 0 0,1-6 24 0 0,0 1 1 0 0,1-1-1 0 0,-1 0 1 0 0,0 1 0 0 0,0-1-1 0 0,0 1 1 0 0,0-1 0 0 0,0 1-1 0 0,0-1 1 0 0,1 0-1 0 0,-1 1 1 0 0,0-1 0 0 0,0 1-1 0 0,1-1 1 0 0,-1 0-1 0 0,0 1 1 0 0,0-1 0 0 0,1 0-1 0 0,-1 1 1 0 0,0-1 0 0 0,1 0-1 0 0,-1 1 1 0 0,1-1-1 0 0,-1 0 1 0 0,0 0 0 0 0,1 0-1 0 0,-1 1 1 0 0,1-1-1 0 0,-1 0 1 0 0,1 0 0 0 0,-1 0-1 0 0,0 0 1 0 0,1 0 0 0 0,-1 0-1 0 0,1 0 1 0 0,-1 0-1 0 0,1 0 1 0 0,-1 0 0 0 0,1 0-25 0 0,18-4 254 0 0,-14 2-203 0 0,-1-1 0 0 0,1 1-1 0 0,-1-1 1 0 0,1 0 0 0 0,-1-1 0 0 0,0 1-1 0 0,-1-1 1 0 0,1 1 0 0 0,1-3-51 0 0,31-41 558 0 0,-31 41-474 0 0,16-28 237 0 0,-1-1 1 0 0,-2 0-1 0 0,-1-1 0 0 0,3-15-321 0 0,14-46 83 0 0,-5-2 1 0 0,-1-15-84 0 0,17-58 65 0 0,-14 74 174 0 0,-29 94-176 0 0,-1 5-50 0 0,0 7-16 0 0,4 317-325 0 0,-2-239 328 0 0,5 10 0 0 0,1 15 0 0 0,-7-81 12 0 0,2-1 0 0 0,1 1 0 0 0,1-1-1 0 0,2 0 1 0 0,0-1 0 0 0,5 7-12 0 0,-12-31 20 0 0,1 1 1 0 0,1-1-1 0 0,-1 0 1 0 0,1 1-1 0 0,-1-1 1 0 0,1 0-1 0 0,1 0 1 0 0,2 2-21 0 0,-5-5 21 0 0,0 0 0 0 0,0 0 1 0 0,1 0-1 0 0,-1 0 0 0 0,0 0 1 0 0,1 0-1 0 0,-1 0 0 0 0,1-1 1 0 0,-1 1-1 0 0,1-1 0 0 0,-1 1 1 0 0,1-1-1 0 0,-1 1 0 0 0,1-1 1 0 0,0 0-1 0 0,-1 0 0 0 0,1 0 1 0 0,-1 0-1 0 0,1 0 0 0 0,0 0 1 0 0,-1 0-1 0 0,1-1 0 0 0,-1 1 1 0 0,1 0-1 0 0,-1-1 0 0 0,1 1 1 0 0,-1-1-1 0 0,2 0-21 0 0,4-3 118 0 0,0 0-1 0 0,0 0 1 0 0,-1-1 0 0 0,0 0-1 0 0,0 0 1 0 0,0 0-1 0 0,0-1 1 0 0,-1 0 0 0 0,0 0-1 0 0,5-6-117 0 0,6-12 223 0 0,12-14-22 0 0,-2-1-1 0 0,-1-2 0 0 0,-3 0 0 0 0,0-3-200 0 0,1-7 96 0 0,-10 24 64 0 0,7-23-160 0 0,6-22 149 0 0,-2 4-778 0 0,10-49 629 0 0,-32 110 32 0 0,-1 0-1 0 0,0 1 0 0 0,0-1 1 0 0,-1 0-1 0 0,0 0 1 0 0,0 0-1 0 0,-1 0 0 0 0,0 0 1 0 0,-1-5-32 0 0,2 12 2 0 0,0 0 0 0 0,0-1 0 0 0,0 1 0 0 0,0 0 0 0 0,0-1 0 0 0,-1 1 0 0 0,1 0 0 0 0,0-1 0 0 0,0 1 0 0 0,0 0 0 0 0,0 0 1 0 0,-1-1-1 0 0,1 1 0 0 0,0 0 0 0 0,0 0 0 0 0,-1 0 0 0 0,1-1 0 0 0,0 1 0 0 0,0 0 0 0 0,-1 0 0 0 0,1 0 0 0 0,0 0 0 0 0,0-1 0 0 0,-1 1 0 0 0,1 0 0 0 0,0 0 1 0 0,-1 0-1 0 0,1 0 0 0 0,0 0 0 0 0,-1 0 0 0 0,1 0 0 0 0,0 0 0 0 0,-1 0 0 0 0,1 0 0 0 0,0 0 0 0 0,0 0 0 0 0,-1 0 0 0 0,1 0 0 0 0,-1 0-2 0 0,-15 9-198 0 0,11-5 157 0 0,0 0 0 0 0,0 1-1 0 0,0-1 1 0 0,-2 4 41 0 0,-1 5 0 0 0,0 0 0 0 0,1 1 0 0 0,1 0 0 0 0,0 1 0 0 0,1-1 0 0 0,0 1 0 0 0,1 0 0 0 0,-1 11 0 0 0,-2 5 0 0 0,4-18-4 0 0,1 0 0 0 0,0 0 1 0 0,1 0-1 0 0,1 0 0 0 0,0-1 0 0 0,1 1 0 0 0,1 4 4 0 0,4 24-716 0 0,9 25 716 0 0,-14-61-73 0 0,9 29-330 0 0,1-1 0 0 0,2-1 0 0 0,10 19 403 0 0,2 5-50 0 0,-7-19-691 0 0,-17-35 479 0 0,-1-2 256 0 0,0 0 1 0 0,0 1-1 0 0,0-1 1 0 0,0 0-1 0 0,0 0 1 0 0,0 0-1 0 0,0 0 1 0 0,0 0-1 0 0,0 1 1 0 0,0-1-1 0 0,0 0 1 0 0,0 0-1 0 0,0 0 1 0 0,0 0 0 0 0,0 0-1 0 0,1 1 1 0 0,-1-1-1 0 0,0 0 1 0 0,0 0-1 0 0,0 0 1 0 0,0 0-1 0 0,0 0 1 0 0,0 0-1 0 0,0 1 1 0 0,0-1-1 0 0,1 0 1 0 0,-1 0-1 0 0,0 0 1 0 0,0 0 0 0 0,0 0-1 0 0,0 0 1 0 0,0 0-1 0 0,1 0 1 0 0,-1 0-1 0 0,0 0 1 0 0,0 0-1 0 0,0 0 1 0 0,0 0-1 0 0,0 0 1 0 0,1 0-1 0 0,-1 0 1 0 0,0 0 5 0 0,8-3-336 0 0,6-6-100 0 0,-4 0 528 0 0,0-1 0 0 0,-1 0-1 0 0,0-1 1 0 0,-1 0 0 0 0,6-10-92 0 0,18-23 268 0 0,-19 27-207 0 0,-1 0-1 0 0,3-6-60 0 0,20-29-152 0 0,36-45-534 0 0,-65 88 676 0 0,22-32 380 0 0,-28 40-138 0 0,0 1-58 0 0,0 0-267 0 0,0 0-119 0 0,0 14-219 0 0,-1 10 404 0 0,-1 0-1 0 0,-2 6 28 0 0,1-6 74 0 0,0 1-1 0 0,2 5-73 0 0,3-6 17 0 0,0 1 0 0 0,2-2-1 0 0,1 1 1 0 0,6 17-17 0 0,-10-38-17 0 0,1 1 0 0 0,-1-1-1 0 0,1 1 1 0 0,0-1 0 0 0,0 0 0 0 0,0 0 0 0 0,1 0 0 0 0,-1 0 0 0 0,1 0-1 0 0,-1 0 1 0 0,1-1 0 0 0,0 1 0 0 0,2 0 17 0 0,0 1 2 0 0,1 0 1 0 0,0-1-1 0 0,0 1 0 0 0,0-1 1 0 0,0 0-1 0 0,0-1 0 0 0,1 1-2 0 0,-3-3 9 0 0,-1 0 0 0 0,0 0 0 0 0,0 0-1 0 0,0 0 1 0 0,1 0 0 0 0,-1-1 0 0 0,0 1-1 0 0,0-1 1 0 0,0 0 0 0 0,0 0 0 0 0,0 0-1 0 0,0 0 1 0 0,0 0 0 0 0,0-1-9 0 0,5-2 171 0 0,-1 0 1 0 0,0 0-1 0 0,0 0 0 0 0,5-6-171 0 0,0-2 175 0 0,0-1 0 0 0,-1 0 0 0 0,6-8-175 0 0,-4 2 47 0 0,-6 9 38 0 0,-1 0 1 0 0,0-1-1 0 0,-1 1 0 0 0,0-1 0 0 0,-1-1 1 0 0,2-9-86 0 0,-1 6 44 0 0,18-64-19 0 0,-17 51-15 0 0,2 0 0 0 0,9-18-10 0 0,-17 44 106 0 0,0 2 15 0 0,0 0-1 0 0,4 53-155 0 0,-4-29 17 0 0,2-1-1 0 0,1 1 0 0 0,0 0 1 0 0,2-1-1 0 0,1 0 0 0 0,0 0 1 0 0,6 9 18 0 0,-9-25-45 0 0,0-1 0 0 0,0 1 0 0 0,1-1 0 0 0,-1 0 0 0 0,2 0 0 0 0,-1 0 1 0 0,1-1-1 0 0,0 1 0 0 0,0-1 0 0 0,0 0 0 0 0,1-1 0 0 0,-1 1 0 0 0,1-1 0 0 0,0 0 0 0 0,1-1 1 0 0,6 4 44 0 0,-4-3-220 0 0,0-1 0 0 0,0 0 0 0 0,1 0 1 0 0,-1-1-1 0 0,1 0 0 0 0,-1-1 1 0 0,1 0-1 0 0,0-1 0 0 0,0 1 1 0 0,-1-2-1 0 0,1 0 0 0 0,6-1 220 0 0,4-2-469 0 0,-1 0-1 0 0,1-2 0 0 0,-1 0 0 0 0,0-1 1 0 0,-1-1-1 0 0,0-1 0 0 0,0-1 1 0 0,-1 0-1 0 0,0-1 0 0 0,-1-1 1 0 0,0-1-1 0 0,-1 0 0 0 0,0-1 0 0 0,9-12 470 0 0,-11 8 282 0 0,-1 0-1 0 0,-1-1 0 0 0,-1 0 0 0 0,-1-1 0 0 0,0 0 0 0 0,-2 0 0 0 0,2-8-281 0 0,1-9 891 0 0,-2-1 0 0 0,-2 0-1 0 0,0-12-890 0 0,-6 46 132 0 0,1-1 1 0 0,-1 0-1 0 0,-1 0 0 0 0,1 0 0 0 0,-1 1 0 0 0,0-1 0 0 0,0 0 1 0 0,0 1-1 0 0,0-1 0 0 0,-1 0 0 0 0,0 1 0 0 0,-1-1-132 0 0,3 3 35 0 0,-1 0 0 0 0,0 1-1 0 0,0-1 1 0 0,0 1 0 0 0,-1-1 0 0 0,1 1-1 0 0,0-1 1 0 0,-1 1 0 0 0,1 0-1 0 0,0-1 1 0 0,-1 1 0 0 0,0 0 0 0 0,1 0-1 0 0,-1 0 1 0 0,0 0 0 0 0,1 1 0 0 0,-1-1-1 0 0,0 0 1 0 0,0 1 0 0 0,0-1 0 0 0,1 1-1 0 0,-1 0 1 0 0,0-1 0 0 0,0 1 0 0 0,0 0-1 0 0,0 0 1 0 0,0 0 0 0 0,0 0-1 0 0,0 1 1 0 0,-1 0-35 0 0,-7 1 31 0 0,0 2-1 0 0,1 0 0 0 0,0 0 1 0 0,0 0-1 0 0,0 1 0 0 0,0 0 1 0 0,1 1-1 0 0,0 0-30 0 0,-22 17 169 0 0,-12 14-169 0 0,22-18 0 0 0,0 1 0 0 0,-1 3 0 0 0,15-16 0 0 0,1-1 0 0 0,0 1 0 0 0,0 0 0 0 0,1 1 0 0 0,0-1 0 0 0,0 1 0 0 0,0 0 0 0 0,1 0 0 0 0,0 1 0 0 0,2-5-90 0 0,1 1-1 0 0,-1 0 0 0 0,0 0 1 0 0,1 0-1 0 0,0-1 0 0 0,0 1 1 0 0,1 0-1 0 0,-1 0 0 0 0,2 1 91 0 0,-2-4-44 0 0,0 0-1 0 0,1 0 0 0 0,-1 0 1 0 0,1 0-1 0 0,0 0 0 0 0,0-1 1 0 0,-1 1-1 0 0,1 0 0 0 0,0-1 1 0 0,1 1-1 0 0,-1-1 0 0 0,0 1 1 0 0,0-1-1 0 0,1 1 0 0 0,-1-1 1 0 0,0 0-1 0 0,1 0 0 0 0,0 1 1 0 0,-1-1-1 0 0,1 0 0 0 0,0-1 1 0 0,-1 1-1 0 0,1 0 0 0 0,1 0 45 0 0,4 0-172 0 0,0 0 0 0 0,0 0 0 0 0,0-1 0 0 0,0 0 0 0 0,0 0-1 0 0,0-1 1 0 0,0 0 0 0 0,0 0 0 0 0,0 0 0 0 0,0-1 0 0 0,1-1 172 0 0,15-5-182 0 0,0-1 1 0 0,12-7 181 0 0,-19 8-2 0 0,0-1-1 0 0,0-1 0 0 0,-1 0 1 0 0,0-1-1 0 0,0 0 0 0 0,-1-1 1 0 0,-1-1-1 0 0,7-9 3 0 0,-17 18-30 0 0,1-1 1 0 0,-2 0-1 0 0,1 0 0 0 0,0-1 1 0 0,-1 1-1 0 0,1-4 30 0 0,-1 3-37 0 0,1-1 0 0 0,0 1 0 0 0,0 0-1 0 0,3-3 38 0 0,-2 2 0 0 0,27-42-32 0 0,-28 44 50 0 0,0-1-1 0 0,-1 0 1 0 0,0-1-1 0 0,1 1 1 0 0,-2 0 0 0 0,1 0-1 0 0,0-5-17 0 0,-2 8 21 0 0,0 1 0 0 0,1 0 0 0 0,-1-1 0 0 0,1 1 0 0 0,-1 0 0 0 0,1-1 0 0 0,0 1-1 0 0,0 0 1 0 0,0 0 0 0 0,1-2-21 0 0,5-3 92 0 0,-3 9-74 0 0,-3 3-24 0 0,4 64 6 0 0,-1-44 0 0 0,-1 1 0 0 0,-1-1 0 0 0,-1 1 0 0 0,-2 20 0 0 0,-2-18 0 0 0,1-1 0 0 0,2 0 0 0 0,1 1 0 0 0,2 4 0 0 0,7 86 148 0 0,-6 87-148 0 0,-1-37 676 0 0,-6 70 333 0 0,2-201-863 0 0,-2 13-61 0 0,-2-1 1 0 0,-12 47-86 0 0,16-89 47 0 0,-1 1 0 0 0,-1 0 0 0 0,0-1 1 0 0,0 0-1 0 0,0 0 0 0 0,-3 4-47 0 0,5-9 25 0 0,0 0 0 0 0,0 0 0 0 0,-1 0 1 0 0,1 0-1 0 0,-1 0 0 0 0,0 0 0 0 0,1 0 0 0 0,-1 0 0 0 0,0-1 0 0 0,0 1 0 0 0,0-1 0 0 0,0 0 0 0 0,0 1 0 0 0,0-1 0 0 0,-1 0 0 0 0,1 0 0 0 0,0 0 0 0 0,0-1 0 0 0,-1 1 0 0 0,1 0 0 0 0,-1-1 0 0 0,-1 1-25 0 0,-6-2 79 0 0,1 0-1 0 0,-1-1 0 0 0,1 0 0 0 0,-1 0 1 0 0,1-1-1 0 0,0 0 0 0 0,0-1 1 0 0,0 0-1 0 0,1 0 0 0 0,-1-1 0 0 0,1 0 1 0 0,0-1-1 0 0,0 1 0 0 0,-2-4-78 0 0,4 4 43 0 0,1-1-1 0 0,0 1 0 0 0,0-1 1 0 0,0 0-1 0 0,1-1 1 0 0,-1 1-1 0 0,2-1 0 0 0,-1 0 1 0 0,1 0-1 0 0,-1-3-42 0 0,-3-9-77 0 0,0-1 0 0 0,2 0 1 0 0,-1-8 76 0 0,5 17 46 0 0,0 0 0 0 0,0 0 0 0 0,1 0 0 0 0,1 0 0 0 0,0 0 0 0 0,0 0 0 0 0,1 0 0 0 0,1 0 0 0 0,1-3-46 0 0,8-24 667 0 0,15-33-667 0 0,-12 32 92 0 0,-5 13-13 0 0,1 0-1 0 0,1 0 1 0 0,1 2 0 0 0,9-13-79 0 0,66-86 361 0 0,-72 100-348 0 0,2 0 0 0 0,13-11-13 0 0,16-22-5 0 0,-32 39-40 0 0,1 2 0 0 0,0-1-1 0 0,1 2 1 0 0,0 0 0 0 0,1 1 0 0 0,4-1 45 0 0,25-19-57 0 0,-29 20 76 0 0,1 2 0 0 0,0 0 0 0 0,3 0-19 0 0,36-20 191 0 0,11-8-264 0 0,-20 11-123 0 0,17-11 59 0 0,-65 38-518 0 0,-1 1-216 0 0,0 0-38 0 0,1 2-98 0 0,5 6-371 0 0,-5-6-164 0 0</inkml:trace>
  <inkml:trace contextRef="#ctx0" brushRef="#br0" timeOffset="9154.11">992 8106 3224 0 0,'0'0'143'0'0,"-4"-4"26"0"0,3-2 71 0 0,1 4 372 0 0,1-1 0 0 0,-1 0 0 0 0,0 1-1 0 0,1 0 1 0 0,0-1 0 0 0,-1 1 0 0 0,1-1 0 0 0,0 1 0 0 0,0 0 0 0 0,0-1 0 0 0,1 1-1 0 0,-1 0 1 0 0,1-1-612 0 0,24-25 1163 0 0,-12 14-218 0 0,-6 7-744 0 0,0 0 0 0 0,1 0 0 0 0,-1 1-1 0 0,1 1 1 0 0,0 0 0 0 0,7-3-201 0 0,-2 1 415 0 0,0-1 0 0 0,6-6-415 0 0,-6 3 108 0 0,0 0-1 0 0,-1-2 1 0 0,-1 1 0 0 0,0-2 0 0 0,-1 1 0 0 0,5-9-109 0 0,-13 16 16 0 0,0 1-1 0 0,0-1 1 0 0,-1 0-1 0 0,1 0 0 0 0,-1 0 1 0 0,-1 0-1 0 0,1 0 1 0 0,-1 0-1 0 0,1-5-14 0 0,-1-2 48 0 0,-1 1-1 0 0,0-1 1 0 0,0 1-1 0 0,-2-7-47 0 0,1 13 57 0 0,0 0 0 0 0,-1 1 0 0 0,1-1 0 0 0,-1 0 0 0 0,0 1 0 0 0,-2-4-57 0 0,2 7 67 0 0,1-1-1 0 0,0 1 1 0 0,0 0-1 0 0,-1 0 0 0 0,0-1 1 0 0,1 1-1 0 0,-1 0 1 0 0,0 1-1 0 0,0-1 1 0 0,0 0-1 0 0,0 0 1 0 0,0 1-1 0 0,0-1 1 0 0,-1 1-1 0 0,1 0-66 0 0,0 0 27 0 0,1 1 1 0 0,0 0-1 0 0,-1 0 1 0 0,1 0-1 0 0,0 0 0 0 0,-1 0 1 0 0,1 0-1 0 0,-1 0 0 0 0,1 0 1 0 0,0 0-1 0 0,-1 1 1 0 0,1-1-1 0 0,0 0 0 0 0,-1 1 1 0 0,1 0-1 0 0,0-1 0 0 0,0 1 1 0 0,-1 0-1 0 0,1-1 1 0 0,0 1-1 0 0,0 0 0 0 0,0 0 1 0 0,0 0-1 0 0,0 0 0 0 0,0 0 1 0 0,0 0-1 0 0,0 0 1 0 0,0 1-28 0 0,-3 3 76 0 0,0 0 1 0 0,1 1-1 0 0,0 0 1 0 0,0 0-1 0 0,-2 3-76 0 0,-7 27 212 0 0,2-1-1 0 0,1 1 0 0 0,2 1 1 0 0,-2 33-212 0 0,4-8 198 0 0,3-1 0 0 0,2 10-198 0 0,1-17 138 0 0,15 400 2478 0 0,-5-240-772 0 0,15 124-108 0 0,-19-279-1518 0 0,-2-5 375 0 0,2-1 0 0 0,14 50-593 0 0,-15-78 118 0 0,-4-15-45 0 0,0-1 0 0 0,1 1 1 0 0,0-1-1 0 0,1 0 0 0 0,0 1 0 0 0,1 1-73 0 0,-4-11 19 0 0,0 0-1 0 0,0-1 0 0 0,-1 1 0 0 0,1-1 0 0 0,0 1 1 0 0,-1-1-1 0 0,1 0 0 0 0,0 1 0 0 0,-1-1 0 0 0,1 0 1 0 0,-1 1-1 0 0,1-1 0 0 0,-1 0 0 0 0,1 0-18 0 0,2-8 110 0 0,-1 0-1 0 0,0-1 1 0 0,0 1 0 0 0,-1 0-1 0 0,0-1 1 0 0,0 0-1 0 0,-1-3-109 0 0,1-20 273 0 0,5-67-127 0 0,-5 0 0 0 0,-4 0-1 0 0,-5-4-145 0 0,-1 25-2 0 0,-2 0 0 0 0,-5 1 0 0 0,-17-51 2 0 0,25 104-72 0 0,-2 0 0 0 0,0 1 0 0 0,-1 1 0 0 0,-2 0 0 0 0,0 0 0 0 0,-4-3 72 0 0,-10-10-274 0 0,0 1-1 0 0,-3 2 1 0 0,-8-8 274 0 0,21 26 0 0 0,11 10 0 0 0,0 0 0 0 0,1-1 0 0 0,-1 1 0 0 0,1-1 0 0 0,0-1 0 0 0,1 1 0 0 0,-4-6 0 0 0,3 3-1 0 0,4 7 1 0 0,0 0 0 0 0,-1-1 1 0 0,1 1-1 0 0,0 0 1 0 0,1-1-1 0 0,-1 1 0 0 0,0 0 1 0 0,0-1-1 0 0,1 2-1 0 0,0 0 0 0 0,0 0 1 0 0,0 0-1 0 0,1 0 0 0 0,-1 0 1 0 0,0 0-1 0 0,0 1 0 0 0,0-1 1 0 0,1 0-1 0 0,-1 0 0 0 0,0 0 1 0 0,1 0-1 0 0,-1 1 0 0 0,1-1 1 0 0,-1 0-1 0 0,1 0 0 0 0,-1 1 0 0 0,1-1 1 0 0,0 0-1 0 0,-1 1 0 0 0,1-1 1 0 0,0 1-1 0 0,-1-1 0 0 0,1 1 1 0 0,0-1-1 0 0,0 1 1 0 0,12-7-55 0 0,-1 2 0 0 0,1-1-1 0 0,1 2 1 0 0,-1 0 0 0 0,1 0 0 0 0,-1 1-1 0 0,6 1 56 0 0,1-2-34 0 0,365-70-337 0 0,-373 72 374 0 0,28-8 47 0 0,-35 9-50 0 0,-3 2-42 0 0,5 3 19 0 0,-7-4 21 0 0,1 0 1 0 0,-1 1-1 0 0,0-1 0 0 0,1 1 1 0 0,-1-1-1 0 0,1 1 0 0 0,-1-1 1 0 0,0 1-1 0 0,1-1 0 0 0,-1 1 1 0 0,0 0-1 0 0,0-1 0 0 0,1 1 1 0 0,-1-1-1 0 0,0 1 0 0 0,0 0 1 0 0,0-1-1 0 0,0 1 0 0 0,0 0 1 0 0,0-1-1 0 0,0 1 0 0 0,0 0 2 0 0,-1 13-22 0 0,1-13 21 0 0,-5 30 1 0 0,2-12 0 0 0,1 1 0 0 0,0 15 0 0 0,2-29 0 0 0,-1-1 0 0 0,1 1 0 0 0,1-1 0 0 0,-1 1 0 0 0,1-1 0 0 0,0 0 0 0 0,0 1 0 0 0,1 1 0 0 0,3 11-80 0 0,-4-14 34 0 0,1 0 0 0 0,-1 1-1 0 0,0-1 1 0 0,1 0-1 0 0,0 0 1 0 0,0 0-1 0 0,0 0 1 0 0,1-1 0 0 0,-1 1-1 0 0,1-1 47 0 0,1 1 21 0 0,0 0-1 0 0,0 0 0 0 0,0-1 1 0 0,0 0-1 0 0,1 0 0 0 0,-1 0 1 0 0,1 0-1 0 0,0-1 1 0 0,0 0-1 0 0,0 0 0 0 0,0 0 1 0 0,0-1-1 0 0,0 1 1 0 0,1-1-1 0 0,-1 0 0 0 0,0-1 1 0 0,1 1-1 0 0,-1-1 1 0 0,0 0-1 0 0,1-1 0 0 0,4 0-20 0 0,-4 0-32 0 0,0 0 0 0 0,1 0-1 0 0,-1-1 1 0 0,0 0-1 0 0,0 0 1 0 0,0-1 0 0 0,0 0-1 0 0,-1 0 1 0 0,1 0 0 0 0,-1-1-1 0 0,1 1 1 0 0,-1-1-1 0 0,0 0 1 0 0,-1-1 0 0 0,1 1-1 0 0,-1-1 1 0 0,0 0-1 0 0,1-2 33 0 0,2-4 136 0 0,0-1-1 0 0,0 0 1 0 0,-1-1-1 0 0,-1 1 1 0 0,0-1-1 0 0,1-7-135 0 0,-4 11 27 0 0,0 0 0 0 0,0-1 0 0 0,-1 1 0 0 0,-1-1 0 0 0,1 1 0 0 0,-1-1-1 0 0,-1 1 1 0 0,0-1 0 0 0,-2-7-27 0 0,0 3 72 0 0,1 1 36 0 0,-1 1 0 0 0,0-1 0 0 0,-1 1 0 0 0,-1 0 0 0 0,0-1-108 0 0,-3-4 54 0 0,1 4-106 0 0,0 0 0 0 0,0 0 0 0 0,-1 1 1 0 0,0 0-1 0 0,-5-4 52 0 0,11 13 12 0 0,-1 0 0 0 0,0 0 0 0 0,0 0 0 0 0,0 1 0 0 0,-1 0 0 0 0,1-1-1 0 0,-1 1 1 0 0,1 0 0 0 0,-1 0 0 0 0,0 1 0 0 0,0-1 0 0 0,1 1 0 0 0,-1 0 0 0 0,0 0 0 0 0,0 0 0 0 0,0 1 0 0 0,0-1 0 0 0,-1 1 0 0 0,1 0-1 0 0,0 0 1 0 0,-2 1-12 0 0,1-1-70 0 0,0 1-1 0 0,1 1 0 0 0,-1-1 1 0 0,1 1-1 0 0,-1-1 0 0 0,1 1 0 0 0,0 1 1 0 0,0-1-1 0 0,0 1 0 0 0,0-1 0 0 0,0 1 1 0 0,0 0-1 0 0,1 0 0 0 0,-1 1 1 0 0,0 1 70 0 0,-3 3-94 0 0,1 0-1 0 0,0 0 1 0 0,0 0 0 0 0,1 1 0 0 0,0 0 0 0 0,-3 8 94 0 0,6-11 25 0 0,0 0-1 0 0,1 0 1 0 0,-1 0 0 0 0,1 0-1 0 0,0 0 1 0 0,1 0 0 0 0,-1 0-1 0 0,1 0 1 0 0,0 0 0 0 0,1 0-1 0 0,-1 0 1 0 0,1 0 0 0 0,1 0-1 0 0,0 3-24 0 0,-1-5 13 0 0,1 1 1 0 0,-1-1-1 0 0,1 0 1 0 0,0 0-1 0 0,0-1 0 0 0,1 1 1 0 0,-1 0-1 0 0,1-1 0 0 0,-1 1 1 0 0,1-1-1 0 0,0 0 0 0 0,1 0 1 0 0,-1 0-1 0 0,0 0 0 0 0,1-1 1 0 0,0 1-1 0 0,-1-1 0 0 0,1 0 1 0 0,0 0-1 0 0,3 1-13 0 0,6 1-58 0 0,0 1-1 0 0,0-2 1 0 0,0 1-1 0 0,1-2 1 0 0,-1 0-1 0 0,1-1 1 0 0,0 0-1 0 0,-1-1 1 0 0,1 0 0 0 0,0-1-1 0 0,-1-1 1 0 0,1 0-1 0 0,2-2 59 0 0,11-4 111 0 0,-1-1 1 0 0,0-1-1 0 0,-1-2 0 0 0,0 0 0 0 0,0-2 0 0 0,-2 0 1 0 0,0-2-1 0 0,0-1 0 0 0,-2 0 0 0 0,4-5-111 0 0,-4 2 48 0 0,28-26 165 0 0,-3-1 1 0 0,-1-2-1 0 0,14-23-213 0 0,-40 46 44 0 0,35-52 230 0 0,-45 63-217 0 0,-1 1 0 0 0,-1-1 0 0 0,0 0-1 0 0,2-11-56 0 0,-8 24-6 0 0,0 1-1 0 0,-1-1 1 0 0,0 1-1 0 0,1-1 1 0 0,-1 1-1 0 0,0-1 1 0 0,0 1 0 0 0,0-1-1 0 0,0 1 1 0 0,0-1-1 0 0,0 1 1 0 0,0-1-1 0 0,0 1 1 0 0,-1-1-1 0 0,1 1 1 0 0,0-1-1 0 0,-1 1 1 0 0,0-1-1 0 0,1 1 1 0 0,-1 0-1 0 0,0-1 1 0 0,0 1-1 0 0,1 0 1 0 0,-1 0-1 0 0,0-1 1 0 0,0 1-1 0 0,0 0 1 0 0,-2-1 6 0 0,2 1-8 0 0,-1 0 1 0 0,-1 0 0 0 0,1 0-1 0 0,0 0 1 0 0,0 0 0 0 0,0 1-1 0 0,0-1 1 0 0,-1 1 0 0 0,1-1-1 0 0,0 1 1 0 0,0 0 0 0 0,-1 0-1 0 0,1 0 1 0 0,0 0-1 0 0,-1 0 1 0 0,1 0 0 0 0,0 1-1 0 0,-1-1 1 0 0,1 1 7 0 0,-13 4-21 0 0,0 1 0 0 0,1 0 1 0 0,0 1-1 0 0,0 0 0 0 0,1 1 0 0 0,0 1 0 0 0,0 0 1 0 0,1 1-1 0 0,0 0 0 0 0,-8 10 21 0 0,15-15-43 0 0,0 1 1 0 0,1 0-1 0 0,-1 0 0 0 0,1 1 0 0 0,1-1 0 0 0,-1 1 1 0 0,1-1-1 0 0,0 1 0 0 0,1 0 0 0 0,-1 1 0 0 0,1-1 1 0 0,1 0-1 0 0,0 1 43 0 0,-1 2-92 0 0,2 1-1 0 0,0-1 1 0 0,0 1 0 0 0,1 0 0 0 0,0-1 0 0 0,0 1 0 0 0,1-1 0 0 0,3 9 92 0 0,1-1-126 0 0,0 0 1 0 0,1 0 0 0 0,0 0-1 0 0,2-1 126 0 0,45 99-60 0 0,-47-100-116 0 0,0 1 0 0 0,-2 0 0 0 0,0 1-1 0 0,0 3 177 0 0,5 16-617 0 0,-7-26 437 0 0,-1 0 1 0 0,-1-1-1 0 0,0 1 0 0 0,0 8 180 0 0,1-9 0 0 0,0-9 3 0 0,-1-1 0 0 0,0 1 0 0 0,0-1 0 0 0,1 1 0 0 0,-1-1 0 0 0,0 0 0 0 0,1 1 0 0 0,-1-1 0 0 0,1 0 0 0 0,-1 0 0 0 0,0 0 0 0 0,1 0 0 0 0,-1 0 1 0 0,0-1-1 0 0,1 1-3 0 0,24-6 157 0 0,105-36 1567 0 0,-16-6-1758 0 0,-73 32-60 0 0,0-2 0 0 0,0-2 94 0 0,49-22 287 0 0,-78 38-289 0 0,-10 4-11 0 0,0-1-1 0 0,0 0 0 0 0,0 0 1 0 0,0 0-1 0 0,0-1 0 0 0,-1 1 1 0 0,1-1-1 0 0,0 1 0 0 0,-1-1 1 0 0,2-1 13 0 0,4-1-2799 0 0,-8 4 1720 0 0</inkml:trace>
  <inkml:trace contextRef="#ctx0" brushRef="#br0" timeOffset="10107.014">1553 9413 10680 0 0,'0'0'241'0'0,"0"0"38"0"0,0 0 11 0 0,0 0-28 0 0,-1 1-30 0 0,0 3-1969 0 0,-1 0 4436 0 0,0 0 5072 0 0,3-10-4298 0 0,1-6-2935 0 0,2-1 0 0 0,0 1 0 0 0,0-1 0 0 0,1 1 0 0 0,5-8-538 0 0,34-58 973 0 0,-36 66-940 0 0,8-13 168 0 0,2 1 0 0 0,6-5-201 0 0,1-2 576 0 0,1-5-576 0 0,-14 20 152 0 0,35-55 415 0 0,8-20-567 0 0,-29 46-84 0 0,4-10 61 0 0,19-47 23 0 0,-32 65 12 0 0,-11 25-12 0 0,0-2-1 0 0,0 1 1 0 0,2-12 0 0 0,-8 20 0 0 0,-3 5-1 0 0,-2 5-9 0 0,5-5 8 0 0,-12 12-63 0 0,1 0 1 0 0,0 1-1 0 0,1 0 1 0 0,0 1-1 0 0,-2 5 65 0 0,-4 9-112 0 0,2 1 0 0 0,-4 10 112 0 0,13-25-92 0 0,1 1 0 0 0,0 0 0 0 0,1 1-1 0 0,-1 10 93 0 0,-3 11-255 0 0,3-5 138 0 0,1 0 1 0 0,2 0-1 0 0,1 0 0 0 0,1 0 0 0 0,2 5 117 0 0,1-10-95 0 0,1-1 0 0 0,1 1 1 0 0,1-1-1 0 0,3 6 95 0 0,-6-20-14 0 0,3 9 23 0 0,-4-12 24 0 0,0-1-1 0 0,0 1 0 0 0,-1 0 1 0 0,-1 0-1 0 0,1 0 1 0 0,-1 2-33 0 0,-1-9-12 0 0,-1-1 1 0 0,1 0 0 0 0,0 0-1 0 0,-1 0 1 0 0,1 0 0 0 0,-1 0-1 0 0,1 0 1 0 0,-1 0 0 0 0,0 0-1 0 0,1 0 1 0 0,-1 0 0 0 0,0 0 11 0 0,-2 3-19 0 0,-3 3 30 0 0,3-7-2 0 0,1 1 0 0 0,-1-1 0 0 0,1 1 0 0 0,-1-1 0 0 0,1 0 0 0 0,-1 0 0 0 0,0 0 0 0 0,1 0 0 0 0,-1-1 0 0 0,1 1 0 0 0,-1-1 0 0 0,1 1 0 0 0,-1-1 1 0 0,0 0-10 0 0,-4-1 27 0 0,1-1 1 0 0,-1 0-1 0 0,1 0 1 0 0,-6-3-28 0 0,10 4-202 0 0,0 0-1 0 0,0 0 1 0 0,0 1 0 0 0,0-1-1 0 0,0-1 1 0 0,0 1-1 0 0,1 0 1 0 0,-1 0-1 0 0,1-1 1 0 0,0 1 0 0 0,-1-1-1 0 0,1 1 1 0 0,0-1-1 0 0,1 1 1 0 0,-1-1 0 0 0,0 0-1 0 0,1 1 1 0 0,-1-1-1 0 0,1 0 1 0 0,0 1 0 0 0,0-4 202 0 0,4-5-1550 0 0</inkml:trace>
  <inkml:trace contextRef="#ctx0" brushRef="#br0" timeOffset="11466.104">2338 8938 17503 0 0,'-1'-2'399'0'0,"-5"-17"597"0"0,6 15-946 0 0,-1 1 0 0 0,0 0-1 0 0,0 0 1 0 0,0 0 0 0 0,0 0 0 0 0,-1 0-1 0 0,1 0 1 0 0,-1 0 0 0 0,1 1 0 0 0,-1-1 0 0 0,0 1-1 0 0,-1-2-49 0 0,1 2 107 0 0,1 1 0 0 0,0-1 0 0 0,-1 1-1 0 0,1-1 1 0 0,-1 1 0 0 0,0 0 0 0 0,1 0-1 0 0,-1-1 1 0 0,0 1 0 0 0,0 0 0 0 0,0 1-1 0 0,0-1 1 0 0,0 0 0 0 0,0 0 0 0 0,0 1-1 0 0,0-1 1 0 0,0 1 0 0 0,0 0 0 0 0,0 0-1 0 0,0 0 1 0 0,0 0 0 0 0,0 0 0 0 0,0 0-1 0 0,0 0 1 0 0,0 1 0 0 0,0-1 0 0 0,-1 1-1 0 0,1-1 1 0 0,1 1 0 0 0,-1 0 0 0 0,0 0-1 0 0,-1 0-106 0 0,0 1 71 0 0,0 0-1 0 0,0 0 0 0 0,0 0 0 0 0,0 0 0 0 0,0 1 1 0 0,1-1-1 0 0,-1 1 0 0 0,1 0 0 0 0,-3 3-70 0 0,-19 31-57 0 0,14-22 90 0 0,1 2-33 0 0,0 1 0 0 0,1-1 0 0 0,1 1 0 0 0,1 0 0 0 0,1 1 0 0 0,0 0 0 0 0,1 0 0 0 0,-1 13 0 0 0,3-15 0 0 0,1 1 0 0 0,1 0 0 0 0,0 0 0 0 0,1 0 0 0 0,1 0 0 0 0,2 6 0 0 0,-3-17 0 0 0,1 0 0 0 0,0 0 0 0 0,0 0 0 0 0,0-1 0 0 0,1 1 0 0 0,0-1 0 0 0,0 1 0 0 0,1-1 0 0 0,0 0 0 0 0,2 2 0 0 0,-4-5 0 0 0,0-1 0 0 0,0 1 0 0 0,1-1 0 0 0,-1 0 0 0 0,1 1 0 0 0,0-1 0 0 0,0 0 0 0 0,0-1 0 0 0,0 1 0 0 0,0 0 0 0 0,0-1 0 0 0,0 0 0 0 0,0 0 0 0 0,1 0 0 0 0,-1 0 0 0 0,0 0 0 0 0,1 0 0 0 0,-1-1 0 0 0,1 0 0 0 0,-1 0 0 0 0,0 0 0 0 0,1 0 0 0 0,5-1 122 0 0,0-1 0 0 0,-1 0 0 0 0,1 0 0 0 0,-1 0 0 0 0,0-1 0 0 0,0-1 0 0 0,0 1 0 0 0,1-2-122 0 0,18-11 1054 0 0,17-13-1054 0 0,-37 24 2 0 0,11-8 0 0 0,-2 0 0 0 0,0-1 0 0 0,0 0-1 0 0,-1-2 1 0 0,-1 0 0 0 0,0 0 0 0 0,-2-1-1 0 0,0-1 1 0 0,0 0-2 0 0,16-26 0 0 0,-16 28 0 0 0,-2-1 0 0 0,5-9 0 0 0,3-11 63 0 0,-2-1 1 0 0,-1-1-1 0 0,-2-1 0 0 0,-2 0 0 0 0,-2 0 1 0 0,-1-1-1 0 0,-1-14-63 0 0,-4 21 686 0 0,2 1 0 0 0,3-11-686 0 0,2-18-1743 0 0,-26 117 1735 0 0,3 0 0 0 0,2 2 8 0 0,-41 211 0 0 0,43-214 0 0 0,-2 9 0 0 0,3 0 0 0 0,0 48 0 0 0,8-94-3 0 0,1-1 1 0 0,2 7 2 0 0,-3-19 6 0 0,1 0 0 0 0,0 0 1 0 0,0 0-1 0 0,0 0 0 0 0,0 0 1 0 0,1 0-1 0 0,-1 0 0 0 0,1 0 1 0 0,0 0-1 0 0,1-1 0 0 0,0 3-6 0 0,-2-5 57 0 0,0-1-1 0 0,0 1 1 0 0,0-1 0 0 0,0 1-1 0 0,0-1 1 0 0,0 1 0 0 0,0-1-1 0 0,0 0 1 0 0,0 1-1 0 0,0-1 1 0 0,0 0 0 0 0,0 0-1 0 0,0 0 1 0 0,0 1 0 0 0,0-1-1 0 0,0 0 1 0 0,0-1-1 0 0,0 1 1 0 0,0 0 0 0 0,0 0-1 0 0,0 0 1 0 0,0-1 0 0 0,0 1-1 0 0,0 0 1 0 0,0-1-1 0 0,0 1-56 0 0,3-2 88 0 0,0 0 0 0 0,0 0 0 0 0,0 0 0 0 0,-1 0 0 0 0,4-2-88 0 0,4-6 4 0 0,-1 0 0 0 0,0 0 0 0 0,0-1-1 0 0,-1 0 1 0 0,5-8-4 0 0,38-65-1 0 0,-15 22-1 0 0,-28 49 2 0 0,4-6 0 0 0,-1-1 0 0 0,-1 1 0 0 0,2-8 0 0 0,-9 21 0 0 0,0 7 0 0 0,-1 4 0 0 0,14 46 0 0 0,-11-32 0 0 0,1 0 0 0 0,0 0 0 0 0,-4-12 0 0 0,1 2 0 0 0,0 0 0 0 0,0 0 0 0 0,1-1 0 0 0,0 0 0 0 0,0 0 0 0 0,1 0 0 0 0,0 0 0 0 0,5 4 0 0 0,-5-7 0 0 0,0 0 0 0 0,0 0 0 0 0,0-1 0 0 0,0 0 0 0 0,0 0 0 0 0,1 0 0 0 0,0-1 0 0 0,0 0 0 0 0,0 0 0 0 0,1-1 0 0 0,-3 0 0 0 0,0-1 0 0 0,0-1 0 0 0,0 1 0 0 0,1-1 0 0 0,-1 1 0 0 0,0-1 0 0 0,0-1 0 0 0,1 1 0 0 0,-1-1 0 0 0,0 0 0 0 0,0 0 0 0 0,0-1 0 0 0,0 1 0 0 0,3-2 0 0 0,-4 1 0 0 0,0 1 5 0 0,-1 0 1 0 0,0-1-1 0 0,1 1 0 0 0,-1-1 0 0 0,0 1 0 0 0,0-1 0 0 0,0 0 0 0 0,0-1 0 0 0,0 1 0 0 0,0 0 0 0 0,-1-1 0 0 0,1 1 0 0 0,-1-1 1 0 0,0 0-1 0 0,0 0 0 0 0,0 0 0 0 0,0 0-5 0 0,21-41-12 0 0,-3-2-1 0 0,-2 0 1 0 0,7-28 12 0 0,-19 55-2 0 0,11-36 2 0 0,-7 25 0 0 0,-5 18 0 0 0,8 5 0 0 0,0 6 11 0 0,-10 1-13 0 0,-1 0 0 0 0,1 1 1 0 0,0 0-1 0 0,-1-1 0 0 0,1 1 1 0 0,0 0-1 0 0,-1 0 0 0 0,1 1 1 0 0,-1-1-1 0 0,1 1 0 0 0,-1-1 0 0 0,0 1 1 0 0,0 0-1 0 0,0-1 0 0 0,0 1 1 0 0,0 0-1 0 0,1 1 2 0 0,0 1-8 0 0,0-1 0 0 0,-1 1 0 0 0,1-1 0 0 0,-1 1 0 0 0,0 0 0 0 0,0 0 0 0 0,0 0 0 0 0,0 0 0 0 0,-1 0 0 0 0,0 0-1 0 0,1 1 9 0 0,-2 2-14 0 0,0 0 0 0 0,-1 0 0 0 0,1 0 0 0 0,-1 0-1 0 0,-1 0 1 0 0,1-1 0 0 0,-1 1 0 0 0,0 0 0 0 0,-1-1-1 0 0,-1 3 15 0 0,-2 8-28 0 0,-1 3 34 0 0,1-1 40 0 0,0 0 0 0 0,-2-1 1 0 0,0 0-1 0 0,-1 0 0 0 0,-7 10-46 0 0,14-25 1 0 0,0 0-1 0 0,-1 1 0 0 0,2-1 1 0 0,-1 1-1 0 0,0-1 1 0 0,1 1-1 0 0,-1 1 0 0 0,-10 26-18 0 0,13-30 14 0 0,-1-1 0 0 0,1 0 0 0 0,-1 1 0 0 0,1-1-1 0 0,0 1 1 0 0,-1-1 0 0 0,1 0 0 0 0,0 1 0 0 0,-1-1-1 0 0,1 0 1 0 0,0 0 0 0 0,-1 0 0 0 0,1 0 0 0 0,0 1-1 0 0,0-1 1 0 0,-1 0 0 0 0,1 0 4 0 0,0 0-2 0 0,4 0 8 0 0,1-1 0 0 0,-1 1-1 0 0,1-1 1 0 0,0 0 0 0 0,-1 0-1 0 0,1 0 1 0 0,-1-1 0 0 0,0 0-1 0 0,1 0 1 0 0,-1 0 0 0 0,1-2-6 0 0,30-9 25 0 0,-32 11-28 0 0,0 1 0 0 0,0 0 0 0 0,-1 1 0 0 0,1-1 0 0 0,0 1 0 0 0,0-1 0 0 0,0 1 0 0 0,0 0 0 0 0,0 1 0 0 0,0-1 0 0 0,0 1 0 0 0,0-1 0 0 0,0 1 0 0 0,0 1 0 0 0,-1-1 0 0 0,1 0 0 0 0,0 1 0 0 0,-1 0 0 0 0,1 0 0 0 0,-1 0 0 0 0,0 0 0 0 0,0 0 0 0 0,1 1 0 0 0,-1-1 0 0 0,-1 1 0 0 0,1 0 0 0 0,0 0 0 0 0,0 1 3 0 0,3 6-20 0 0,0 0 1 0 0,0 0-1 0 0,-1 0 0 0 0,-1 1 1 0 0,2 4 19 0 0,8 20-34 0 0,-9-23 28 0 0,-1 0 0 0 0,-1 0 0 0 0,0 1 0 0 0,-1-1 0 0 0,0 1 0 0 0,-1 0 0 0 0,0-1 0 0 0,-1 4 6 0 0,2 17 92 0 0,-2-21-65 0 0,-1-1 1 0 0,0 0-1 0 0,0 1 0 0 0,-1-1 0 0 0,-1 0 1 0 0,-1 5-28 0 0,-6 31-122 0 0,8-34 101 0 0,-1 0 0 0 0,0-1 1 0 0,0 1-1 0 0,-1-1 1 0 0,-1 0-1 0 0,0-1 1 0 0,-1 1-1 0 0,0-1 1 0 0,-1 0-1 0 0,-5 6 21 0 0,-15 26 73 0 0,20-30 11 0 0,-1 0 0 0 0,-7 8-84 0 0,11-17 11 0 0,1 1-1 0 0,-1-1 1 0 0,-1-1-1 0 0,1 1 1 0 0,0 0 0 0 0,-1-1-1 0 0,0 0 1 0 0,0 0-1 0 0,-1 0-10 0 0,0 0 8 0 0,1-1 0 0 0,-1 0 0 0 0,1 0-1 0 0,-1-1 1 0 0,0 0 0 0 0,0 0 0 0 0,1 0 0 0 0,-1-1 0 0 0,0 1-1 0 0,0-1 1 0 0,0-1 0 0 0,0 1 0 0 0,0-1 0 0 0,1 0-1 0 0,-4-1-7 0 0,1-1 14 0 0,0 1-1 0 0,1-2 0 0 0,-1 1 1 0 0,1-1-1 0 0,-1 0 0 0 0,1 0 1 0 0,1-1-1 0 0,-1 0 1 0 0,1 0-1 0 0,-6-7-13 0 0,5 6 4 0 0,1 0 0 0 0,1 0 0 0 0,-1-1 0 0 0,1 0 0 0 0,0 0 0 0 0,-2-6-4 0 0,6 11-8 0 0,0-1 1 0 0,0 0-1 0 0,0 1 1 0 0,0-1-1 0 0,0 0 0 0 0,1 1 1 0 0,-1-1-1 0 0,1 0 1 0 0,0 0-1 0 0,0 1 1 0 0,0-1-1 0 0,0 0 0 0 0,0 0 1 0 0,1 1-1 0 0,0-1 1 0 0,-1 0-1 0 0,1 1 0 0 0,0-1 1 0 0,0 0-1 0 0,0 1 1 0 0,0-1-1 0 0,1 0 8 0 0,37-58-33 0 0,45-55 33 0 0,-18 27-27 0 0,-31 44 31 0 0,7-10-23 0 0,-13 15-36 0 0,2 2-1 0 0,31-30 56 0 0,-3 4-26 0 0,-35 38 58 0 0,11-7-32 0 0,-11 10 32 0 0,11-13-32 0 0,-25 24 0 0 0,6-7 0 0 0,0 0 0 0 0,11-19 0 0 0,-15 20 0 0 0,-9 15 0 0 0,-1 0 0 0 0,1-1 0 0 0,-1 0 0 0 0,0 0 0 0 0,0 0 0 0 0,0-1 0 0 0,0-1 5 0 0,1-1 3 0 0,0 0-1 0 0,-1-1 1 0 0,0 0 0 0 0,0 1 0 0 0,-1-1 0 0 0,0 0 0 0 0,0-2-8 0 0,-2 7 22 0 0,6-12 11 0 0,-10 22-41 0 0,-1 0 0 0 0,0-1 0 0 0,0 0-1 0 0,-1 0 1 0 0,-1 2 8 0 0,2-4-2 0 0,-59 61-2740 0 0,29-30-976 0 0,-7 5 3718 0 0,34-31-231 0 0,0 0 0 0 0,0 0-1 0 0,1 1 1 0 0,0 0-1 0 0,1 0 1 0 0,0 1-1 0 0,-1 3 232 0 0,7-13-200 0 0,1-1-537 0 0,0 0-235 0 0,0 0-48 0 0,0 0-10 0 0</inkml:trace>
  <inkml:trace contextRef="#ctx0" brushRef="#br0" timeOffset="11950.331">2988 8808 5064 0 0,'-9'5'413'0'0,"7"-5"-374"0"0,0 1-1 0 0,0 0 1 0 0,1 0 0 0 0,-1 0 0 0 0,0 0 0 0 0,1 1 0 0 0,-1-1 0 0 0,-1 1-39 0 0,3-1 933 0 0,-1 1 319 0 0,-3 8 276 0 0,1 0 0 0 0,1 0 0 0 0,-2 5-1528 0 0,2-9 582 0 0,1 1 0 0 0,-2-1 0 0 0,1 0 0 0 0,-2 3-582 0 0,1-4 340 0 0,1 1-1 0 0,-1 0 1 0 0,1 0 0 0 0,1 0-1 0 0,-2 5-339 0 0,-2 13 850 0 0,4-19-632 0 0,0 1 0 0 0,0 0 0 0 0,0-1 0 0 0,0 1 0 0 0,1 0 0 0 0,0 0 0 0 0,0 4-218 0 0,1-2 269 0 0,-1-1 0 0 0,0 1 0 0 0,0-1 0 0 0,-2 7-269 0 0,1-9 147 0 0,0 1 1 0 0,1 0 0 0 0,-1 0 0 0 0,1 0 0 0 0,1-1-1 0 0,-1 1 1 0 0,1 0 0 0 0,0 0 0 0 0,1 4-148 0 0,0-6 86 0 0,3 12 200 0 0,-5-16-269 0 0,0 1-1 0 0,0 0 1 0 0,1-1-1 0 0,-1 1 0 0 0,0-1 1 0 0,0 1-1 0 0,0 0 1 0 0,0-1-1 0 0,-1 1 1 0 0,1-1-1 0 0,0 1 1 0 0,0 0-1 0 0,0-1 1 0 0,0 1-1 0 0,0-1 1 0 0,-1 1-1 0 0,1-1 0 0 0,0 1 1 0 0,-1-1-1 0 0,1 1 1 0 0,0-1-1 0 0,-1 1 1 0 0,1-1-1 0 0,-1 1 1 0 0,1 0-17 0 0,-1-1 10 0 0,1 0 0 0 0,-1 0-1 0 0,1 0 1 0 0,0 0 0 0 0,-1 0 0 0 0,1 1 0 0 0,-1-1 0 0 0,1 0 0 0 0,0 0 0 0 0,-1 1 0 0 0,1-1 0 0 0,0 0 0 0 0,-1 1 0 0 0,1-1 0 0 0,0 0 0 0 0,-1 1 0 0 0,1-1 0 0 0,0 0 0 0 0,0 1 0 0 0,0-1-1 0 0,-1 1 1 0 0,1-1 0 0 0,0 0 0 0 0,0 1 0 0 0,0-1 0 0 0,0 1 0 0 0,0-1-10 0 0,14 3 247 0 0,-5-2-229 0 0,-5-1 3 0 0,1 1-1 0 0,-1-1 1 0 0,0 0 0 0 0,1 0 0 0 0,-1 0-1 0 0,0-1 1 0 0,1 1 0 0 0,-1-1 0 0 0,0 0-1 0 0,0-1 1 0 0,2 1-21 0 0,20-14-3132 0 0,-12 10-4078 0 0</inkml:trace>
  <inkml:trace contextRef="#ctx0" brushRef="#br0" timeOffset="12294.003">2980 8555 15664 0 0,'3'-8'344'0'0,"-3"-3"71"0"0,-3 3 9 0 0,6-4 24 0 0,7 7-360 0 0,-10 5-88 0 0,0 0 0 0 0,0 0 0 0 0,3-3 0 0 0,7 3 0 0 0,-10 0 0 0 0,0 0 0 0 0,8 8 0 0 0,2 0 0 0 0,-2-1 0 0 0,0 1-6943 0 0</inkml:trace>
  <inkml:trace contextRef="#ctx0" brushRef="#br0" timeOffset="12965.718">3019 8883 3224 0 0,'0'0'437'0'0,"0"0"627"0"0,0 0 273 0 0,0 0 58 0 0,0 0-40 0 0,0 0-217 0 0,0 0-91 0 0,0 0-20 0 0,0 0-71 0 0,0 0-286 0 0,0 0-124 0 0,0 0-30 0 0,0 0-4 0 0,0 0 0 0 0,0 0 0 0 0,0 0-1 0 0,0 2 0 0 0,3 11-77 0 0,0 0 0 0 0,-2 1 0 0 0,0-1 0 0 0,0 0 0 0 0,-1 1 0 0 0,-1 1-434 0 0,1 13 159 0 0,5 52-634 0 0,-5-75 553 0 0,1 0 0 0 0,-1 0-1 0 0,1 0 1 0 0,1 0 0 0 0,-1 0 0 0 0,1 0 0 0 0,0 0 0 0 0,0 0-1 0 0,0 0-77 0 0,11 29 556 0 0,-12-31-623 0 0,-1 1-92 0 0,1 0 0 0 0,0-1-1 0 0,1 1 1 0 0,-1 0 0 0 0,1 0-1 0 0,0 0 160 0 0,5 7-7031 0 0</inkml:trace>
  <inkml:trace contextRef="#ctx0" brushRef="#br0" timeOffset="14215.684">3922 8836 2304 0 0,'-4'-12'504'0'0,"2"10"825"0"0,1-1 0 0 0,0 1 0 0 0,0-1 0 0 0,0 0 0 0 0,0 1 1 0 0,0-1-1 0 0,0-2-1329 0 0,1 4 1048 0 0,0 1-66 0 0,0 0-72 0 0,-14-1 540 0 0,12 0-1356 0 0,1 1 0 0 0,-1 0 1 0 0,1 0-1 0 0,-1 0 1 0 0,0 0-1 0 0,1 0 0 0 0,-1 0 1 0 0,1 0-1 0 0,-1 0 1 0 0,1 1-1 0 0,-1-1 1 0 0,0 1-1 0 0,1-1 0 0 0,0 1 1 0 0,-1-1-1 0 0,1 1 1 0 0,-1 0-1 0 0,1 0 0 0 0,-1 0-94 0 0,-4 3 250 0 0,-6 4 144 0 0,1 0-1 0 0,0 1 1 0 0,0 0-1 0 0,1 1 0 0 0,0 0 1 0 0,0 0-1 0 0,-4 8-393 0 0,3-1 58 0 0,0 0-1 0 0,2 1 0 0 0,-5 11-57 0 0,-4 10 160 0 0,12-28 34 0 0,1 0 0 0 0,0 0 0 0 0,1 0 0 0 0,0 0 1 0 0,1 1-1 0 0,0-1 0 0 0,0 8-194 0 0,2-10 68 0 0,0 0-1 0 0,1 0 1 0 0,0 0 0 0 0,0 0-1 0 0,1 0 1 0 0,1 2-68 0 0,-1-7 26 0 0,0-1-1 0 0,0 1 1 0 0,1 0 0 0 0,-1 0 0 0 0,1-1 0 0 0,0 1 0 0 0,0-1-1 0 0,0 0 1 0 0,1 1 0 0 0,-1-1 0 0 0,1 0 0 0 0,0 0 0 0 0,0-1-1 0 0,0 1 1 0 0,0 0-26 0 0,2 0 47 0 0,0 0 0 0 0,-1 0 0 0 0,1-1 0 0 0,0 1 1 0 0,0-1-1 0 0,1-1 0 0 0,-1 1 0 0 0,0 0 0 0 0,0-1 0 0 0,1 0 0 0 0,-1-1 0 0 0,1 1 0 0 0,-1-1 0 0 0,1 0 0 0 0,-1 0 0 0 0,1-1 0 0 0,-1 0 0 0 0,1 0 0 0 0,-1 0-47 0 0,7-2 73 0 0,-1 0 1 0 0,0-1-1 0 0,0 0 0 0 0,0 0 0 0 0,0-2 1 0 0,-1 1-1 0 0,0-1 0 0 0,3-3-73 0 0,-3 3 41 0 0,4-4 25 0 0,-1 0 1 0 0,0-1 0 0 0,2-2-67 0 0,-11 9 11 0 0,0 0 0 0 0,0-1 1 0 0,-1 0-1 0 0,0 1 0 0 0,1-1 1 0 0,-2-1-1 0 0,1 1 1 0 0,0 0-1 0 0,-1-1 0 0 0,0 1 1 0 0,0-1-12 0 0,1-10 19 0 0,1 1 1 0 0,-2-1 0 0 0,0 0 0 0 0,-1 0 0 0 0,0-1-1 0 0,-1 1 1 0 0,-1 0 0 0 0,-1 0 0 0 0,0 0 0 0 0,-1 0-1 0 0,-1 1 1 0 0,0-1 0 0 0,-1 1 0 0 0,-5-11-20 0 0,8 24-11 0 0,1-1 0 0 0,0 0 0 0 0,-1 1 0 0 0,1 0 0 0 0,-1-1 0 0 0,0 1 0 0 0,0 0 0 0 0,0 0 0 0 0,0 0 0 0 0,0 0 0 0 0,-1 0 0 0 0,1 0 0 0 0,0 1 0 0 0,-1-1 0 0 0,0 1 0 0 0,1 0 0 0 0,-1-1 0 0 0,0 1 0 0 0,1 1 0 0 0,-3-2 11 0 0,4 2 2 0 0,1 0 0 0 0,-1-1 0 0 0,1 1 1 0 0,-1 0-1 0 0,1 0 0 0 0,-1 0 0 0 0,0 0 0 0 0,1 0 1 0 0,-1-1-1 0 0,0 1 0 0 0,1 0 0 0 0,-1 0 0 0 0,1 0 1 0 0,-1 1-1 0 0,0-1 0 0 0,1 0 0 0 0,-1 0 0 0 0,1 0 1 0 0,-1 0-1 0 0,0 0 0 0 0,1 1 0 0 0,-1-1 0 0 0,1 0 1 0 0,-1 1-1 0 0,1-1 0 0 0,-1 0 0 0 0,1 1 0 0 0,-1-1-2 0 0,0 2 4 0 0,-3-1-11 0 0,1 1-1 0 0,0 0 1 0 0,0 0-1 0 0,0 0 1 0 0,0 0-1 0 0,1 1 1 0 0,-1-1-1 0 0,1 1 1 0 0,-1-1-1 0 0,1 1 1 0 0,0 0-1 0 0,0 0 1 0 0,0 0 0 0 0,0 0-1 0 0,0 0 1 0 0,1 1-1 0 0,0-1 1 0 0,-1 1-1 0 0,1-1 1 0 0,1 0-1 0 0,-1 1 1 0 0,0 0-1 0 0,1 1 8 0 0,0 6-30 0 0,-1-6 23 0 0,1 1 0 0 0,1-1-1 0 0,-1 1 1 0 0,1-1 0 0 0,1 5 7 0 0,-1-7-5 0 0,0 0 0 0 0,0 0-1 0 0,1 0 1 0 0,0 0 0 0 0,-1 0-1 0 0,1 0 1 0 0,0-1 0 0 0,0 1 0 0 0,1 0-1 0 0,-1-1 1 0 0,2 2 5 0 0,1-1-18 0 0,-1 0 1 0 0,0-1-1 0 0,0 1 0 0 0,1-1 0 0 0,-1 0 1 0 0,1 0-1 0 0,0 0 0 0 0,0-1 0 0 0,0 0 0 0 0,-1 1 1 0 0,1-2-1 0 0,0 1 0 0 0,0-1 0 0 0,0 0 1 0 0,0 0-1 0 0,1 0 0 0 0,-1 0 0 0 0,2-1 18 0 0,15-3-198 0 0,0 0 1 0 0,-1-2-1 0 0,14-4 198 0 0,-9 1-160 0 0,0-1 0 0 0,-1-1 1 0 0,0-2-1 0 0,-1 0 0 0 0,0-1 0 0 0,0-2 160 0 0,-15 8 0 0 0,0 1 0 0 0,0-1 0 0 0,-1 0 0 0 0,-1-1 0 0 0,1 0 0 0 0,4-7 0 0 0,-11 13 3 0 0,-1 3-4 0 0,0-1 0 0 0,0 0 0 0 0,1 1 0 0 0,-1-1 0 0 0,0 1 0 0 0,1 0 0 0 0,-1-1 0 0 0,0 1 0 0 0,1-1 0 0 0,-1 1 0 0 0,0-1 0 0 0,1 1 0 0 0,-1 0 0 0 0,1-1 0 0 0,-1 1 0 0 0,1 0 0 0 0,-1 0 0 0 0,1-1 0 0 0,-1 1 0 0 0,1 0 0 0 0,-1 0 0 0 0,1 0 0 0 0,0-1 0 0 0,-1 1 0 0 0,1 0 1 0 0,0 9-250 0 0,-2 78-8 0 0,-6 24 258 0 0,0 17 220 0 0,1-20 69 0 0,-2-16 413 0 0,-6 82 1017 0 0,14-121-543 0 0,2 8-1176 0 0,0 22 440 0 0,0-45 35 0 0,1 1-1 0 0,2 0 1 0 0,2-1 0 0 0,6 20-475 0 0,-13-58 4 0 0,0-1 0 0 0,0 1 0 0 0,1 0 0 0 0,-1 0 0 0 0,0 0 0 0 0,0 0 0 0 0,0-1 0 0 0,0 1 0 0 0,0 0 0 0 0,0 0 0 0 0,0 0 0 0 0,0 0 0 0 0,0 0 0 0 0,0 0 0 0 0,1-1 0 0 0,-1 1 0 0 0,0 0 0 0 0,0 0 0 0 0,0 0 0 0 0,0 0 0 0 0,0 0 0 0 0,1 0 0 0 0,-1 0 0 0 0,0 0 0 0 0,0 0 0 0 0,0 0 0 0 0,0 0 0 0 0,1 0 0 0 0,-1 0 0 0 0,0 0 0 0 0,0 0 0 0 0,0 0 0 0 0,0 0 0 0 0,1 0 0 0 0,-1 0 0 0 0,0 0 0 0 0,0 0 0 0 0,0 0 0 0 0,0 0 0 0 0,0 0 0 0 0,1 0 0 0 0,-1 0 0 0 0,0 0 0 0 0,0 0 0 0 0,0 0 0 0 0,0 0 0 0 0,0 0 0 0 0,1 0 0 0 0,-1 1 0 0 0,0-1 0 0 0,0 0 0 0 0,0 0 0 0 0,0 0 0 0 0,0 0 0 0 0,0 0 0 0 0,0 1 0 0 0,0-1 0 0 0,1 0 0 0 0,-1 0 0 0 0,0 0 0 0 0,0 0 0 0 0,0 0 0 0 0,0 1 0 0 0,0-1 0 0 0,0 0 0 0 0,0 0-4 0 0,5-12 344 0 0,-1-38 668 0 0,-3 18-584 0 0,0-13-260 0 0,-4-44-168 0 0,0 44-3 0 0,-6-68 3 0 0,-8-12 0 0 0,1 2 0 0 0,10 73 0 0 0,0 11 0 0 0,3 0 0 0 0,1 0 0 0 0,1-6 0 0 0,3-27-104 0 0,1-26-175 0 0,-1 80 252 0 0,0 0-1 0 0,1 1 0 0 0,1-1 1 0 0,2-4 27 0 0,-4 15 37 0 0,1 1 0 0 0,-1-1 1 0 0,1 1-1 0 0,1 0 1 0 0,-1 0-1 0 0,1 1 0 0 0,0-1 1 0 0,1 1-1 0 0,-1-1 0 0 0,1 1 1 0 0,0 1-1 0 0,3-3-37 0 0,-6 5 1 0 0,0 0 0 0 0,0 1 0 0 0,1-1 0 0 0,-1 1 0 0 0,1 0 0 0 0,-1 0 0 0 0,1 0-1 0 0,0 0 1 0 0,-1 0 0 0 0,1 0 0 0 0,0 1 0 0 0,0 0 0 0 0,-1-1 0 0 0,1 1 0 0 0,0 0 0 0 0,0 0 0 0 0,0 0 0 0 0,-1 1 0 0 0,1-1 0 0 0,0 1 0 0 0,0-1 0 0 0,-1 1 0 0 0,1 0-1 0 0,0 0 1 0 0,-1 0 0 0 0,1 0 0 0 0,-1 1 0 0 0,0-1 0 0 0,1 1 0 0 0,-1-1 0 0 0,2 3-1 0 0,3 2-97 0 0,-1 0 0 0 0,1 1-1 0 0,-1 0 1 0 0,-1 0 0 0 0,1 0 0 0 0,-1 1-1 0 0,0 0 1 0 0,-1 0 0 0 0,0 1 0 0 0,0-1-1 0 0,-1 1 1 0 0,0-1 0 0 0,-1 1 0 0 0,1 0-1 0 0,-2 0 1 0 0,1 1 0 0 0,-1-1 0 0 0,-1 0-1 0 0,0 0 1 0 0,0 1 97 0 0,0 1 19 0 0,-1 1 1 0 0,0-1-1 0 0,-1 0 0 0 0,0 0 0 0 0,-1 0 1 0 0,0 0-1 0 0,-1 0 0 0 0,0-1 0 0 0,0 1 0 0 0,-1-1 1 0 0,-1 0-1 0 0,0-1 0 0 0,0 1 0 0 0,-1-1 1 0 0,0 0-1 0 0,-2 1-19 0 0,2-2-91 0 0,-1-1 1 0 0,1 0-1 0 0,-1 0 0 0 0,-1-1 1 0 0,1 0-1 0 0,-1 0 1 0 0,0-1-1 0 0,-1 0 1 0 0,1-1-1 0 0,-1 0 1 0 0,0 0-1 0 0,0-1 0 0 0,0 0 1 0 0,-7 0 90 0 0,14-3-183 0 0,0 0 0 0 0,-1 0 0 0 0,1 0 0 0 0,-1 0 0 0 0,1-1 0 0 0,0 0 0 0 0,-1 0 1 0 0,1 1-1 0 0,0-2 0 0 0,0 1 0 0 0,-1 0 0 0 0,1-1 0 0 0,0 1 0 0 0,0-1 0 0 0,-1-2 183 0 0,-5-2-1060 0 0,2 0 1 0 0,-1-1-1 0 0,1 0 0 0 0,-4-5 1060 0 0,-11-16-2112 0 0</inkml:trace>
  <inkml:trace contextRef="#ctx0" brushRef="#br0" timeOffset="14668.447">4672 8430 16240 0 0,'0'0'743'0'0,"0"0"-17"0"0,2-2-465 0 0,3-5-110 0 0,1 0 707 0 0,1 3-531 0 0,-4 2-68 0 0,0 0 599 0 0,0 2-28 0 0,1 0-717 0 0,0 1 1 0 0,0 0-1 0 0,0 0 1 0 0,-1 0-1 0 0,1 0 1 0 0,0 0-1 0 0,0 1 1 0 0,-1 0-1 0 0,1-1 1 0 0,-1 1-1 0 0,0 1 1 0 0,0-1-1 0 0,0 0 1 0 0,0 1-1 0 0,0 0 1 0 0,0-1-1 0 0,0 1 1 0 0,-1 0-1 0 0,1 1 1 0 0,-1-1-1 0 0,0 0 1 0 0,0 1-1 0 0,0-1 1 0 0,0 2-114 0 0,8 17 112 0 0,-1 0-1 0 0,0 1 1 0 0,-2 0 0 0 0,-1 0 0 0 0,0 0 0 0 0,-2 1 0 0 0,-1 0 0 0 0,0 13-112 0 0,-2 1 251 0 0,-1 0 0 0 0,-3 0 0 0 0,-1 0 0 0 0,-1 0 0 0 0,-3 2-251 0 0,-13 45 679 0 0,3 2 113 0 0,14-52-316 0 0,4-34-346 0 0,0-1-15 0 0,0 0-3 0 0,0 0 23 0 0,0 0 94 0 0,1-8 319 0 0,8-9-407 0 0,-1 0-1 0 0,-1 0 1 0 0,4-16-141 0 0,-5 14 30 0 0,1 1 0 0 0,0 0 0 0 0,8-12-30 0 0,-1 5-73 0 0,7-20 73 0 0,-17 39 4 0 0,0 0 1 0 0,0 0 0 0 0,1 0-1 0 0,0 0 1 0 0,0 1 0 0 0,0-1-1 0 0,0 1 1 0 0,1 1 0 0 0,4-4-5 0 0,24-22 135 0 0,-32 28-135 0 0,0 0 0 0 0,0 1 0 0 0,0-1 0 0 0,0 1 0 0 0,1-1 0 0 0,-1 1 0 0 0,0 0 0 0 0,1 0 0 0 0,-1 0 0 0 0,1 0 0 0 0,-1 0 0 0 0,0 1 0 0 0,12-3-12 0 0,-11 3 7 0 0,0 0 0 0 0,0 1-1 0 0,0-1 1 0 0,0 1 0 0 0,0-1-1 0 0,0 1 1 0 0,-1 0 0 0 0,1 0-1 0 0,0 0 1 0 0,-1 1 0 0 0,1-1 0 0 0,-1 1-1 0 0,1-1 1 0 0,-1 1 0 0 0,0 0-1 0 0,1 0 1 0 0,-1 0 0 0 0,0 0 0 0 0,1 2 5 0 0,3 4-30 0 0,0 1 1 0 0,0 0 0 0 0,-1 1 0 0 0,3 7 29 0 0,0-1-11 0 0,-3-6 12 0 0,-1 1-1 0 0,0-1 1 0 0,-1 1 0 0 0,0 4-1 0 0,8 23-15 0 0,-8-28 3 0 0,0 0 0 0 0,-1 0 0 0 0,-1 1-1 0 0,1 6 13 0 0,2 13-11 0 0,-3-22-253 0 0,0-1 1 0 0,0 0-1 0 0,0 1 0 0 0,-1-1 1 0 0,-1 1-1 0 0,1-1 0 0 0,-1 0 1 0 0,0 1-1 0 0,-1-1 0 0 0,1 0 1 0 0,-1 0-1 0 0,-1 0 0 0 0,-3 7 264 0 0,6-13-2144 0 0,0-1-469 0 0,0 0-91 0 0,0 0-14 0 0</inkml:trace>
  <inkml:trace contextRef="#ctx0" brushRef="#br0" timeOffset="15028.099">5277 8758 17503 0 0,'0'0'399'0'0,"0"0"60"0"0,0 0 21 0 0,0 0-59 0 0,2 0-276 0 0,12 4-115 0 0,-12-4 159 0 0,0 0 1 0 0,1 1-1 0 0,-1-1 0 0 0,0 1 0 0 0,1 0 0 0 0,-1 0 0 0 0,0 0 0 0 0,0 0 0 0 0,0 0 0 0 0,0 0 0 0 0,0 0 0 0 0,0 1 0 0 0,0-1 0 0 0,0 1 0 0 0,0 0-189 0 0,9 10 917 0 0,-5-7-693 0 0,0 1 0 0 0,-1 1 0 0 0,0-1 0 0 0,0 1 0 0 0,-1-1 0 0 0,1 3-224 0 0,9 13 443 0 0,-11-18-376 0 0,1 1 1 0 0,-1 0 0 0 0,-1-1-1 0 0,3 6-67 0 0,6 21 880 0 0,0 1 0 0 0,2 18-880 0 0,-11-42 174 0 0,-2 0-1 0 0,1 0 0 0 0,-1 6-173 0 0,0 14-80 0 0,1-27 77 0 0,-1 0-1 0 0,0 1 1 0 0,0-1-1 0 0,-1 0 1 0 0,1 0-1 0 0,0 1 0 0 0,0-1 1 0 0,0 0-1 0 0,-1 0 1 0 0,1 1-1 0 0,-1-1 1 0 0,1 0-1 0 0,-1 0 1 0 0,1 0-1 0 0,-1 0 1 0 0,0 0-1 0 0,0 1 4 0 0,1-2 1 0 0,0 0 0 0 0,0 0 0 0 0,0 0 0 0 0,0 0 0 0 0,0 0 0 0 0,0 0 0 0 0,0 0 0 0 0,0 0 0 0 0,0 0 0 0 0,0 0 0 0 0,0 0 0 0 0,-1 0 0 0 0,1 0 0 0 0,0 0 0 0 0,0 0 0 0 0,0 0 0 0 0,0 1 0 0 0,0-1 0 0 0,0 0 0 0 0,0 0 0 0 0,0 0 0 0 0,0 0 0 0 0,0 0 0 0 0,0 0 0 0 0,0 0 0 0 0,0 0 0 0 0,0 0 0 0 0,0 0 0 0 0,0 0 0 0 0,0 1 0 0 0,0-1-1 0 0,0 0 1 0 0,0 0 0 0 0,0 0 0 0 0,0 0 0 0 0,0 0 0 0 0,0 0 0 0 0,1 0 0 0 0,-1 0 0 0 0,0 0 0 0 0,0 0 0 0 0,0 0 0 0 0,0 0 0 0 0,0 0 0 0 0,0 0 0 0 0,0 0 0 0 0,0 1 0 0 0,0-1 0 0 0,0 0 0 0 0,0 0 0 0 0,0 0 0 0 0,0 0 0 0 0,0 0 0 0 0,0 0 0 0 0,1 0 0 0 0,-1 0 0 0 0,0 0 0 0 0,0 0 0 0 0,0 0 0 0 0,0 0-1 0 0,8 8 140 0 0,-9-2-142 0 0,1-6 19 0 0,-1 0 0 0 0,1 1 1 0 0,0-1-1 0 0,0 0 0 0 0,-1 0 0 0 0,1 0 1 0 0,0 0-1 0 0,0 1 0 0 0,-1-1 1 0 0,1 0-1 0 0,0 0 0 0 0,0 0 0 0 0,-1 0 1 0 0,1 0-1 0 0,0 0 0 0 0,-1 0 0 0 0,1 0 1 0 0,0 0-1 0 0,-1 0 0 0 0,1 0 0 0 0,0 0 1 0 0,0 0-1 0 0,-1 0 0 0 0,1 0 1 0 0,0 0-1 0 0,-1 0 0 0 0,1 0 0 0 0,0 0 1 0 0,0 0-1 0 0,-1 0 0 0 0,1-1-17 0 0,1-6 156 0 0,0-1 1 0 0,0 1-1 0 0,1-1 0 0 0,1 1 0 0 0,-1-1 1 0 0,3-3-157 0 0,6-23 506 0 0,5-17-529 0 0,2 1-1 0 0,17-31 24 0 0,-19 46 101 0 0,22-48-327 0 0,-30 68-133 0 0,2 0 0 0 0,2-2 359 0 0,-2 3-1192 0 0,-7 10 368 0 0,-1 1 0 0 0,2 0 0 0 0,-1-1 0 0 0,0 2 0 0 0,1-1 0 0 0,1-1 824 0 0,6-2-8417 0 0</inkml:trace>
  <inkml:trace contextRef="#ctx0" brushRef="#br0" timeOffset="15949.394">5830 8847 13824 0 0,'-15'2'1011'0'0,"22"-3"1140"0"0,8-3-960 0 0,-13 4-169 0 0,10-4 659 0 0,-5 0-1314 0 0,13-2 734 0 0,-9 2-719 0 0,0 0 1 0 0,1 2-1 0 0,5-2-382 0 0,-9 3 12 0 0,0 0 0 0 0,0-1 0 0 0,-1 0 0 0 0,6-2-12 0 0,-10 3 242 0 0,4-11 356 0 0,1-1-355 0 0,-4 5-53 0 0,0 0-1 0 0,0 0 0 0 0,0-1 0 0 0,-1 1-189 0 0,-2 4 5 0 0,0 1 0 0 0,-1-1-1 0 0,1 1 1 0 0,-1 0-1 0 0,0-1 1 0 0,0 1-1 0 0,0-1 1 0 0,0 1-1 0 0,0-1 1 0 0,-1 1-1 0 0,0 0 1 0 0,0-3-5 0 0,-1 0-49 0 0,1 2 63 0 0,0 1 1 0 0,0-1-1 0 0,0 0 0 0 0,-1 1 0 0 0,1-1 1 0 0,-1 1-1 0 0,0-1 0 0 0,0 1-14 0 0,0 2-4 0 0,1-1 0 0 0,0 1 0 0 0,0 0 0 0 0,-1 0 0 0 0,1 0 0 0 0,-1 0 0 0 0,1 0 0 0 0,-1 1 0 0 0,0-1 0 0 0,1 0 0 0 0,-1 1 0 0 0,0-1 0 0 0,1 1 0 0 0,-1-1 0 0 0,0 1 0 0 0,1 0 0 0 0,-1 0 0 0 0,0 0 0 0 0,0 0 0 0 0,0 0 4 0 0,-1 0-9 0 0,1 0-1 0 0,-1 1 1 0 0,1-1 0 0 0,-1 1-1 0 0,1-1 1 0 0,-1 1-1 0 0,1 0 1 0 0,-1 0 0 0 0,1 0-1 0 0,0 0 1 0 0,-1 0-1 0 0,1 1 1 0 0,0-1-1 0 0,-1 2 10 0 0,-4 3-17 0 0,0 0 0 0 0,1 0-1 0 0,-4 6 18 0 0,4-5 30 0 0,3-2 2 0 0,-1 1 1 0 0,1 0-1 0 0,0 0 1 0 0,0 0 0 0 0,1 0-1 0 0,0 1 1 0 0,0-1 0 0 0,0 1-1 0 0,0 5-32 0 0,-2 7 5 0 0,1-3-21 0 0,0 1-1 0 0,2-1 0 0 0,0 1 0 0 0,0-1 1 0 0,2 3 16 0 0,-3 43-262 0 0,2-59 265 0 0,0-1 0 0 0,-1 1 0 0 0,1 0 0 0 0,0 0 0 0 0,0 0 0 0 0,0-1 0 0 0,1 1 0 0 0,-1 0 0 0 0,1-1 0 0 0,0 1 1 0 0,-1 0-1 0 0,1-1 0 0 0,0 1 0 0 0,0 0 0 0 0,1-1 0 0 0,-1 0 0 0 0,1 1 0 0 0,-1-1 0 0 0,1 0 0 0 0,0 0 0 0 0,-1 0 0 0 0,1 0 0 0 0,0 0 0 0 0,1 0-3 0 0,2 3 40 0 0,14 13 106 0 0,-18-17-141 0 0,0 0-1 0 0,0 0 1 0 0,0 0 0 0 0,-1 1-1 0 0,1-1 1 0 0,0 0-1 0 0,-1 0 1 0 0,1 1-1 0 0,-1-1 1 0 0,1 0 0 0 0,-1 1-1 0 0,0-1 1 0 0,1 0-1 0 0,-1 1 1 0 0,0-1 0 0 0,0 0-1 0 0,0 2-4 0 0,-2 8 0 0 0,2-10 0 0 0,0-1 0 0 0,0 0 0 0 0,0 0 0 0 0,0 1 0 0 0,0-1 0 0 0,0 0 0 0 0,0 1 0 0 0,0-1 0 0 0,0 0 0 0 0,0 0 0 0 0,1 1 0 0 0,-1-1 0 0 0,0 0 0 0 0,0 0 0 0 0,0 0 0 0 0,0 1 0 0 0,0-1 0 0 0,1 0 0 0 0,-1 0 0 0 0,0 0 0 0 0,0 1 0 0 0,0-1 0 0 0,0 0 0 0 0,1 0 0 0 0,-1 0 0 0 0,0 0 0 0 0,0 1 0 0 0,1-1 0 0 0,-1 0 0 0 0,0 0 0 0 0,3 0 0 0 0,-1 1 0 0 0,1-1 0 0 0,0 0 0 0 0,-1 0 0 0 0,1 0 0 0 0,0 0 0 0 0,-1 0 0 0 0,1 0 0 0 0,0-1 0 0 0,-1 1 0 0 0,1-1 0 0 0,-1 0 0 0 0,1 0 0 0 0,-1 0 0 0 0,1 0 0 0 0,-1 0 0 0 0,0-1 0 0 0,0 1 0 0 0,0-1 0 0 0,1 0 0 0 0,14-7 0 0 0,-10 5 0 0 0,0-1-1 0 0,-1 0 0 0 0,1 0 1 0 0,-1 0-1 0 0,0-1 1 0 0,0 0-1 0 0,-1 0 1 0 0,1-1-1 0 0,-1 1 0 0 0,-1-1 1 0 0,1-2 0 0 0,20-25 80 0 0,19-23 1062 0 0,-26 33-281 0 0,16-19-861 0 0,-28 37 26 0 0,-1 0-1 0 0,-1-1 0 0 0,4-6-25 0 0,-4 7 18 0 0,-1 1 1 0 0,1-1-1 0 0,0 1 1 0 0,3-3-19 0 0,2 0 67 0 0,-1-1 0 0 0,-1 0 0 0 0,0-1 0 0 0,0 0-1 0 0,3-6-66 0 0,-10 15 5 0 0,1 0-1 0 0,-1 0 0 0 0,1 0 1 0 0,0 0-1 0 0,-1 0 0 0 0,1 1 1 0 0,0-1-1 0 0,0 0 0 0 0,-1 0 1 0 0,1 1-1 0 0,0-1 0 0 0,0 1 1 0 0,0-1-5 0 0,6-5 51 0 0,-7 6-48 0 0,0-1 0 0 0,1 1-1 0 0,-1 0 1 0 0,1 0-1 0 0,-1 0 1 0 0,0 0 0 0 0,1-1-1 0 0,-1 1 1 0 0,1 0-1 0 0,-1 0 1 0 0,0 0-1 0 0,1 0 1 0 0,-1 0 0 0 0,1 0-1 0 0,-1 0 1 0 0,1 0-1 0 0,-1 0 1 0 0,0 0 0 0 0,1 0-1 0 0,-1 0 1 0 0,1 1-1 0 0,-1-1 1 0 0,0 0-1 0 0,1 0 1 0 0,-1 0 0 0 0,1 1-1 0 0,-1-1 1 0 0,1 0-3 0 0,10 9-6 0 0,-9-6 4 0 0,0 1 0 0 0,-1-1-1 0 0,1 1 1 0 0,-1 0 0 0 0,1 0-1 0 0,-1 0 1 0 0,-1 0 0 0 0,1 0-1 0 0,0 0 1 0 0,-1 1 2 0 0,0 44-35 0 0,0-29 29 0 0,-1 3-79 0 0,-1 0 1 0 0,-1 0-1 0 0,-1-1 0 0 0,-1 1 0 0 0,-6 16 85 0 0,7-20-64 0 0,0 0 1 0 0,0 7 63 0 0,4-21-1 0 0,-1-3 52 0 0,1 1 1 0 0,0-1-1 0 0,0 0 0 0 0,0 1 1 0 0,0-1-1 0 0,1 1 0 0 0,-1-1 1 0 0,0 0-1 0 0,1 1 0 0 0,0-1 1 0 0,0 0-1 0 0,0 0 0 0 0,0 1 1 0 0,0-1-1 0 0,0 0 0 0 0,0 0 1 0 0,1 0-1 0 0,-1 0-51 0 0,0-2 12 0 0,-1 0-1 0 0,0 0 1 0 0,1 0 0 0 0,-1 0-1 0 0,1 0 1 0 0,-1 0-1 0 0,0 0 1 0 0,1 0 0 0 0,-1 0-1 0 0,1 0 1 0 0,-1 0 0 0 0,1 0-1 0 0,-1 0 1 0 0,0 0-1 0 0,1 0 1 0 0,-1-1 0 0 0,1 1-1 0 0,-1 0 1 0 0,0 0-1 0 0,1 0 1 0 0,-1-1 0 0 0,0 1-1 0 0,1 0 1 0 0,-1-1 0 0 0,0 1-1 0 0,1 0 1 0 0,-1-1-12 0 0,15-12 263 0 0,-5 5-108 0 0,4-4-69 0 0,0 0 0 0 0,-1-1 0 0 0,0 0 0 0 0,4-6-86 0 0,23-30 82 0 0,20-27-84 0 0,10-10 2 0 0,-67 81 21 0 0,1 1 1 0 0,0-1-1 0 0,0 1 0 0 0,0 0 1 0 0,1 0-1 0 0,0 0 0 0 0,-1 1 1 0 0,1-1-1 0 0,1 1-21 0 0,-5 2 2 0 0,1 0 0 0 0,-1 1-1 0 0,1-1 1 0 0,-1 0 0 0 0,1 1 0 0 0,-1-1 0 0 0,1 1-1 0 0,0 0 1 0 0,-1-1 0 0 0,1 1 0 0 0,0 0 0 0 0,-1 0-1 0 0,1 0 1 0 0,-1 0 0 0 0,1 0 0 0 0,0 0 0 0 0,-1 1-1 0 0,1-1 1 0 0,0 1 0 0 0,-1-1 0 0 0,1 1 0 0 0,-1-1 0 0 0,1 1-1 0 0,-1 0 1 0 0,1 0 0 0 0,-1-1 0 0 0,0 1 0 0 0,1 0-1 0 0,-1 0 1 0 0,0 1 0 0 0,0-1 0 0 0,0 0 0 0 0,0 0-1 0 0,1 1-1 0 0,1 3-17 0 0,0 0-1 0 0,-1 0 1 0 0,0-1-1 0 0,1 1 0 0 0,-2 1 1 0 0,1-1-1 0 0,0 0 0 0 0,-1 0 1 0 0,0 1-1 0 0,-1-1 1 0 0,1 5 17 0 0,0 10-58 0 0,-1 1 1 0 0,-2 8 57 0 0,1-21 7 0 0,-1 21 14 0 0,1 1 1 0 0,1-1-1 0 0,3 20-21 0 0,1-20 11 0 0,0-18 31 0 0,-3-10-43 0 0,0 0 0 0 0,0-1 0 0 0,0 1 0 0 0,0-1 0 0 0,0 1 0 0 0,0-1 0 0 0,0 1 1 0 0,0-1-1 0 0,0 0 0 0 0,0 1 0 0 0,0-1 0 0 0,0 0 0 0 0,0 0 0 0 0,0 0 0 0 0,0 0 0 0 0,0 0 0 0 0,0 0 0 0 0,0 0 0 0 0,0 0 0 0 0,0 0 0 0 0,0 0 0 0 0,0-1 0 0 0,0 1 0 0 0,0 0 0 0 0,0-1 0 0 0,0 1 0 0 0,0-1 0 0 0,0 1 0 0 0,0-1 0 0 0,0 0 0 0 0,0 0 1 0 0,4-1-10 0 0,0-1 1 0 0,-1-1 0 0 0,0 1-1 0 0,1 0 1 0 0,1-4 9 0 0,54-59 0 0 0,-26 27 0 0 0,2 1 0 0 0,2 1 0 0 0,1 3 0 0 0,3-1 0 0 0,-32 28 0 0 0,0 4 0 0 0,5 6 0 0 0,-14-3 0 0 0,-1 1 0 0 0,1-1 0 0 0,0 0 0 0 0,-1 1 0 0 0,1-1 0 0 0,0 1 0 0 0,-1-1 0 0 0,1 1 0 0 0,-1-1 0 0 0,1 1 0 0 0,-1 0 0 0 0,1-1 0 0 0,-1 1 0 0 0,1 0 0 0 0,-1 0 0 0 0,2 2 11 0 0,1 1 0 0 0,-2 0 0 0 0,1 0 0 0 0,0 1-1 0 0,-1-1 1 0 0,0 0 0 0 0,0 1 0 0 0,0-1 0 0 0,0 0 0 0 0,-1 1 0 0 0,0-1-1 0 0,0 1 1 0 0,0-1 0 0 0,0 3-11 0 0,-1 2-9 0 0,1 1-1 0 0,1 0 1 0 0,0-1 0 0 0,1 3 9 0 0,-1 2-16 0 0,1-3 12 0 0,0-1 1 0 0,1 0-1 0 0,2 7 4 0 0,1 2 0 0 0,-4-13-1 0 0,0 1 0 0 0,0-2 0 0 0,1 1 0 0 0,-1 0 0 0 0,1 0 0 0 0,1-1 0 0 0,-1 0 0 0 0,1 1 0 0 0,0-1 0 0 0,0-1 0 0 0,0 1 0 0 0,1-1 0 0 0,0 1 0 0 0,0-1 0 0 0,0 0 0 0 0,0-1 0 0 0,1 0 0 0 0,-1 1 0 0 0,1-2 0 0 0,0 1 1 0 0,0-1-1 0 0,0 0 0 0 0,0 0 0 0 0,0 0 0 0 0,0-1 0 0 0,0 0 0 0 0,1 0 0 0 0,-1-1 0 0 0,0 1 0 0 0,1-2 0 0 0,-1 1 0 0 0,1-1 0 0 0,-1 0 0 0 0,3 0 1 0 0,-3-1-113 0 0,1 1 1 0 0,0-1 0 0 0,0 0-1 0 0,-1-1 1 0 0,1 0-1 0 0,-1 0 1 0 0,0 0-1 0 0,0-1 1 0 0,0 0 0 0 0,0 0-1 0 0,-1 0 1 0 0,1-1-1 0 0,-1 0 1 0 0,0 0 0 0 0,-1 0-1 0 0,1-1 113 0 0,8-12-1064 0 0</inkml:trace>
  <inkml:trace contextRef="#ctx0" brushRef="#br0" timeOffset="16277.432">7046 8255 16240 0 0,'0'0'365'0'0,"0"0"56"0"0,-1 2 26 0 0,-8 15 60 0 0,7-14-497 0 0,0 0 0 0 0,0 0 0 0 0,0 1 0 0 0,0-1-1 0 0,1 1 1 0 0,0-1 0 0 0,0 1 0 0 0,0 0 0 0 0,0-1 0 0 0,0 1 0 0 0,1 2-10 0 0,-3 17 588 0 0,2-21-497 0 0,1 1-1 0 0,-1-1 0 0 0,1 1 0 0 0,-1 0 0 0 0,1-1 0 0 0,0 1 1 0 0,0 0-1 0 0,1-1 0 0 0,-1 1 0 0 0,0-1 0 0 0,1 1 1 0 0,0 0-1 0 0,-1-1 0 0 0,1 1 0 0 0,1 1-90 0 0,0 0 41 0 0,0-1-1 0 0,0 1 1 0 0,0 0-1 0 0,0-1 1 0 0,1 0 0 0 0,-1 0-1 0 0,1 1 1 0 0,0-1-1 0 0,0-1 1 0 0,0 1 0 0 0,0 0-1 0 0,0-1 1 0 0,1 0-1 0 0,-1 0 1 0 0,1 0 0 0 0,-1 0-1 0 0,1 0 1 0 0,0-1-1 0 0,0 1 1 0 0,0-1 0 0 0,0 0-1 0 0,0 0 1 0 0,0-1-1 0 0,0 1 1 0 0,0-1 0 0 0,0 0-1 0 0,0 0 1 0 0,0 0-1 0 0,1-1-40 0 0,-2 0 34 0 0,0 0 0 0 0,0 0 0 0 0,0 0 0 0 0,0 0 0 0 0,0-1 0 0 0,0 0 0 0 0,0 1 0 0 0,-1-1 0 0 0,1 0 0 0 0,-1 0 1 0 0,1 0-1 0 0,1-3-34 0 0,1 0 250 0 0,0-1 0 0 0,0 1 0 0 0,0-1 1 0 0,3-7-251 0 0,-7 10 43 0 0,1 1 1 0 0,-1-1 0 0 0,0 0-1 0 0,0 0 1 0 0,0 0-1 0 0,0-1 1 0 0,-1 1 0 0 0,1 0-1 0 0,-1 0 1 0 0,0 0 0 0 0,0 0-1 0 0,0 0 1 0 0,0-1-1 0 0,-1 1 1 0 0,1 0 0 0 0,-1 0-1 0 0,1 0 1 0 0,-1 0 0 0 0,-1-3-44 0 0,-1 1 1 0 0,1 0 1 0 0,-1 0 0 0 0,0 0 0 0 0,0 0-1 0 0,0 0 1 0 0,-1 1 0 0 0,0-1 0 0 0,0 1 0 0 0,0 0-1 0 0,-1-1-1 0 0,4 5 1 0 0,-2-3 10 0 0,0 0 0 0 0,-1 0 0 0 0,0 0 0 0 0,0 0 0 0 0,0 1 0 0 0,0 0 0 0 0,-1-1-11 0 0,2 2-7 0 0,1 1-1 0 0,-1-1 1 0 0,1 1 0 0 0,-1 0 0 0 0,1 0 0 0 0,-1 0 0 0 0,1 0 0 0 0,-1 0 0 0 0,1 1 0 0 0,-1-1-1 0 0,1 1 1 0 0,-1 0 0 0 0,1-1 0 0 0,0 1 0 0 0,-1 0 7 0 0,1 0-106 0 0,0 0 0 0 0,0 0 0 0 0,0 0 0 0 0,0 0 0 0 0,0 0 0 0 0,1 0 0 0 0,-1 0 0 0 0,0 1 0 0 0,1-1 0 0 0,-1 1 0 0 0,1-1 0 0 0,-1 1 0 0 0,1 0 0 0 0,-1-1 0 0 0,1 1 0 0 0,0 0 0 0 0,0 0 0 0 0,0 0 0 0 0,0 0 0 0 0,1 0 0 0 0,-1 0 0 0 0,0 0 0 0 0,1 0 0 0 0,-1 0 0 0 0,1 1 0 0 0,0-1 0 0 0,0 0 0 0 0,0 2 106 0 0,0 15-1435 0 0</inkml:trace>
  <inkml:trace contextRef="#ctx0" brushRef="#br0" timeOffset="16792.947">7673 8750 15984 0 0,'0'-1'67'0'0,"0"1"1"0"0,-1-1-1 0 0,1 1 1 0 0,0 0-1 0 0,0-1 1 0 0,0 1-1 0 0,0-1 1 0 0,0 1-1 0 0,0-1 1 0 0,0 1-1 0 0,0-1 1 0 0,0 1-1 0 0,0-1 1 0 0,0 1-1 0 0,0 0 1 0 0,0-1-1 0 0,0 1 1 0 0,0-1 0 0 0,1 1-1 0 0,-1-1 1 0 0,0 1-1 0 0,0 0 1 0 0,0-1-1 0 0,1 1 1 0 0,-1-1-1 0 0,0 1 1 0 0,1 0-68 0 0,10-19 10 0 0,-6 11 942 0 0,3-4 184 0 0,-1-1 0 0 0,-1 0 0 0 0,0 0 0 0 0,-1 0 1 0 0,0-1-1 0 0,-1 1 0 0 0,1-9-1136 0 0,-4 20 67 0 0,-1 0 0 0 0,0 0 0 0 0,0-1 1 0 0,0 1-1 0 0,0 0 0 0 0,0 0 0 0 0,0 0 1 0 0,-1 0-1 0 0,1 0 0 0 0,-1 0 0 0 0,1 0 0 0 0,-1-1 1 0 0,0 1-1 0 0,0 1 0 0 0,0-1 0 0 0,0 0 0 0 0,0 0 1 0 0,0 0-1 0 0,-1 0 0 0 0,1 1 0 0 0,-1-1 0 0 0,1 1 1 0 0,-1-1-1 0 0,0 1-67 0 0,0-1 10 0 0,0 1 1 0 0,0 0-1 0 0,-1 0 1 0 0,1 0-1 0 0,0 0 0 0 0,-1 0 1 0 0,1 1-1 0 0,0-1 1 0 0,-1 1-1 0 0,1 0 0 0 0,-1-1 1 0 0,1 1-1 0 0,-1 0 1 0 0,1 1-1 0 0,-1-1 0 0 0,1 0 1 0 0,-1 1-1 0 0,1-1 1 0 0,-1 1-1 0 0,0 0-10 0 0,-8 3-2 0 0,-1 1-1 0 0,1 0 0 0 0,0 1 1 0 0,0 0-1 0 0,1 1 1 0 0,-1 0-1 0 0,-6 6 3 0 0,-1 4-22 0 0,-1 1 0 0 0,2 0 0 0 0,-5 7 22 0 0,12-10-95 0 0,-1 1-1 0 0,2 0 1 0 0,0 0-1 0 0,1 1 1 0 0,0 0 0 0 0,2 1-1 0 0,-5 15 96 0 0,8-22 90 0 0,0-1 0 0 0,1 0 0 0 0,1 1 0 0 0,-1 8-90 0 0,2-16-25 0 0,0 1 1 0 0,0-1-1 0 0,0 1 1 0 0,0-1-1 0 0,1 1 1 0 0,-1-1-1 0 0,1 1 1 0 0,0-1-1 0 0,0 0 1 0 0,1 1-1 0 0,-1-1 1 0 0,1 0 0 0 0,-1 0-1 0 0,1 0 1 0 0,0 0-1 0 0,0 0 25 0 0,0-2 13 0 0,-1 1-1 0 0,1-1 1 0 0,-1 0-1 0 0,1 0 1 0 0,0 0-1 0 0,-1 0 1 0 0,1 0-1 0 0,0 0 1 0 0,0-1-1 0 0,0 1 1 0 0,-1 0-1 0 0,1-1 1 0 0,0 0-1 0 0,0 1 1 0 0,0-1-1 0 0,0 0 1 0 0,0 0-1 0 0,0 0 1 0 0,0 0-1 0 0,0 0 1 0 0,0-1-1 0 0,0 1-12 0 0,3-1-29 0 0,0 0-1 0 0,-1 0 1 0 0,1-1 0 0 0,-1 1-1 0 0,1-1 1 0 0,-1 0 0 0 0,1 0-1 0 0,-1-1 30 0 0,27-17-32 0 0,-1 0 0 0 0,-1-2 0 0 0,-1-1 0 0 0,8-10 32 0 0,-8 6 121 0 0,-9 9 109 0 0,0-1 0 0 0,-2-1 0 0 0,0-1-230 0 0,6-13 565 0 0,-22 34-539 0 0,-1-1 0 0 0,1 0 1 0 0,-1 0-1 0 0,1 0 0 0 0,0 1 0 0 0,-1-1 0 0 0,1 0 1 0 0,0 1-1 0 0,-1-1 0 0 0,1 1 0 0 0,0-1 0 0 0,0 1 0 0 0,-1-1 1 0 0,1 1-1 0 0,0-1 0 0 0,0 1 0 0 0,0 0 0 0 0,0-1 1 0 0,0 1-1 0 0,0 0 0 0 0,0 0 0 0 0,0 0-26 0 0,3 8 128 0 0,-3-1-149 0 0,1 0 1 0 0,-1 0-1 0 0,0 0 0 0 0,-1 0 1 0 0,0 0-1 0 0,0 7 21 0 0,0 22-60 0 0,3-2 50 0 0,0 0-17 0 0,2 0 0 0 0,1 1 27 0 0,-4-29 0 0 0,1 12 0 0 0,2 0 0 0 0,0-1 0 0 0,7 16 0 0 0,-10-30 6 0 0,0 0 0 0 0,-1-1-1 0 0,1 1 1 0 0,0-1 0 0 0,1 0 0 0 0,-1 0 0 0 0,0 0-1 0 0,1 0 1 0 0,-1 0 0 0 0,1 0 0 0 0,-1 0-1 0 0,1-1 1 0 0,0 0 0 0 0,0 1 0 0 0,0-1 0 0 0,0 0-1 0 0,0 0 1 0 0,2 0-6 0 0,-1 0 8 0 0,-1 0 0 0 0,1-1 0 0 0,-1 1 0 0 0,1-1 0 0 0,-1 0 0 0 0,1 0 0 0 0,0 0 0 0 0,-1-1 0 0 0,1 1 0 0 0,-1-1 0 0 0,1 1 0 0 0,-1-1 0 0 0,0 0 0 0 0,1-1 0 0 0,-1 1 0 0 0,1-1-8 0 0,14-9 107 0 0,-4 3-127 0 0,-1 0 1 0 0,0-1-1 0 0,-1 0 1 0 0,0-1-1 0 0,0-1 0 0 0,7-8 20 0 0,-5 2 118 0 0,-1 1-1271 0 0,-4 5-5947 0 0,0-1-2169 0 0</inkml:trace>
  <inkml:trace contextRef="#ctx0" brushRef="#br0" timeOffset="18651.898">1193 10622 2304 0 0,'0'0'101'0'0,"0"0"315"0"0,0 0 1238 0 0,0 0 537 0 0,0 0 107 0 0,0 0-197 0 0,0 0-932 0 0,0 0-411 0 0,0 0-81 0 0,0 0-22 0 0,0 0-21 0 0,0 0-8 0 0,0 0-2 0 0,0 0-6 0 0,1-1-22 0 0,41-69 3859 0 0,16-23-2849 0 0,-22 36-536 0 0,-20 31-153 0 0,12-16-917 0 0,4-2 505 0 0,-14 19-393 0 0,0 0 0 0 0,2 2 0 0 0,0 0 0 0 0,12-9-112 0 0,-21 22 56 0 0,17-14 101 0 0,-27 23-142 0 0,1 0 0 0 0,-1 0 1 0 0,1 0-1 0 0,-1 0 0 0 0,0 1 1 0 0,1-1-1 0 0,-1 0 0 0 0,1 1 1 0 0,0-1-1 0 0,-1 1 0 0 0,1 0 1 0 0,-1-1-1 0 0,1 1 0 0 0,0 0 1 0 0,-1 0-1 0 0,1 0 0 0 0,0 0 1 0 0,-1 0-1 0 0,1 1-15 0 0,-1 0 5 0 0,1-1 1 0 0,-1 1-1 0 0,0 0 0 0 0,0 1 1 0 0,1-1-1 0 0,-1 0 0 0 0,0 0 0 0 0,0 0 1 0 0,0 1-1 0 0,0-1 0 0 0,0 0 0 0 0,-1 1 1 0 0,1-1-1 0 0,0 1 0 0 0,-1-1 1 0 0,1 1-1 0 0,-1-1 0 0 0,1 1-5 0 0,7 33-7 0 0,-5-18 7 0 0,-1 1 0 0 0,0 0 0 0 0,-1 0 0 0 0,-1 1 0 0 0,-1-1 0 0 0,-1 2 0 0 0,0 7 0 0 0,1-1 0 0 0,1 5 0 0 0,0 0 0 0 0,-2 13 0 0 0,-19 135 83 0 0,12-109 122 0 0,8-24 59 0 0,1-45-160 0 0,0-1 9 0 0,0 0 41 0 0,2 1-104 0 0,0-1 1 0 0,0 0-1 0 0,0 0 1 0 0,1 0 0 0 0,-1 0-1 0 0,0 0 1 0 0,0 0-1 0 0,0-1 1 0 0,0 1-1 0 0,0-1 1 0 0,0 1-1 0 0,0-1 1 0 0,0 0-1 0 0,0 0 1 0 0,0 0-1 0 0,0 0 1 0 0,0 0-1 0 0,-1 0 1 0 0,1 0 0 0 0,0-1-1 0 0,-1 1-50 0 0,46-54 639 0 0,-4-2 0 0 0,27-46-639 0 0,-40 59 74 0 0,0-6-56 0 0,-24 38-18 0 0,1-1-1 0 0,1 1 1 0 0,0 1 0 0 0,0-1 0 0 0,1 2 0 0 0,1-1-1 0 0,0 1 1 0 0,2-2 0 0 0,7-4 0 0 0,-18 15 0 0 0,-1 1 0 0 0,1-1 0 0 0,-1 1 0 0 0,1-1 0 0 0,-1 1 0 0 0,1-1 0 0 0,0 1 0 0 0,-1 0 0 0 0,1-1 0 0 0,-1 1 0 0 0,1 0 0 0 0,0 0 0 0 0,0-1 0 0 0,-1 1 0 0 0,1 0 0 0 0,0 0 0 0 0,-1 0 0 0 0,1 0 0 0 0,0 0 0 0 0,0 0 0 0 0,2 4 0 0 0,-3-4 0 0 0,18 46-99 0 0,-11-31 83 0 0,-1 1 0 0 0,-1 0 0 0 0,-1 0 0 0 0,0 0 0 0 0,0 7 16 0 0,11 42 14 0 0,-8-42-1 0 0,0-1 0 0 0,12 22-13 0 0,-16-37 0 0 0,1-1 0 0 0,-1 1 0 0 0,2-1-1 0 0,-1 0 1 0 0,1 0 0 0 0,0 0 0 0 0,0 0-1 0 0,0-1 1 0 0,1 0 0 0 0,0 0 0 0 0,2 1 0 0 0,-2-2-75 0 0,-1-1 0 0 0,2 1-1 0 0,-1-1 1 0 0,0 0 0 0 0,1-1 0 0 0,-1 1 0 0 0,1-1 0 0 0,0 0 0 0 0,5 0 75 0 0,4 1-506 0 0,-14-3 276 0 0,0 1 1 0 0,1-1-1 0 0,-1 1 1 0 0,0-1-1 0 0,0 0 1 0 0,1 0-1 0 0,-1 0 1 0 0,0 0-1 0 0,1-1 1 0 0,-1 1-1 0 0,2-1 230 0 0,12-3-2952 0 0,-2-1-5767 0 0</inkml:trace>
  <inkml:trace contextRef="#ctx0" brushRef="#br0" timeOffset="19683.002">2391 10411 12528 0 0,'-10'12'1356'0'0,"3"-10"-1232"0"0,6-1 457 0 0,-1 8 2443 0 0,0 1-1558 0 0,3-7-1310 0 0,0-1-1 0 0,0 1 1 0 0,0 0-1 0 0,0 0 0 0 0,1-1 1 0 0,-1 1-1 0 0,1-1 1 0 0,0 1-1 0 0,-1-1 1 0 0,1 0-1 0 0,0 0 0 0 0,0 0 1 0 0,1 0-1 0 0,-1 0 1 0 0,0 0-1 0 0,3 1-155 0 0,-1 0 102 0 0,1-1 1 0 0,0 1-1 0 0,0-1 1 0 0,1 0-1 0 0,-1-1 1 0 0,0 1-1 0 0,1-1 1 0 0,2 0-103 0 0,-5 0 34 0 0,1-1 1 0 0,0 0-1 0 0,-1 0 1 0 0,1 0-1 0 0,-1-1 1 0 0,1 1-1 0 0,-1-1 0 0 0,1 0 1 0 0,-1 0-1 0 0,1 0 1 0 0,-1 0-1 0 0,0 0 1 0 0,0-1-1 0 0,1 0 0 0 0,-1 1 1 0 0,0-1-1 0 0,0 0 1 0 0,-1-1-1 0 0,1 1 0 0 0,2-2-34 0 0,-1-1 117 0 0,0 0-1 0 0,1 0 0 0 0,-2 0 0 0 0,1-1 0 0 0,-1 1 0 0 0,0-1 0 0 0,0 0 0 0 0,0 0 0 0 0,-1 0 0 0 0,0 0 0 0 0,0-1-116 0 0,1-3 216 0 0,-1-1 0 0 0,-1 0-1 0 0,1 1 1 0 0,-2-1 0 0 0,0 0 0 0 0,0-1-216 0 0,0 6 12 0 0,-1 0 1 0 0,0 0-1 0 0,0 0 1 0 0,0-1-1 0 0,-1 1 1 0 0,0 0-1 0 0,0 0 1 0 0,0 1-1 0 0,-1-1 1 0 0,0 0-1 0 0,-1 0-12 0 0,3 4 21 0 0,-1 0 0 0 0,1 0-1 0 0,-1 1 1 0 0,1-1 0 0 0,-1 0-1 0 0,0 1 1 0 0,0-1 0 0 0,0 1-1 0 0,0-1 1 0 0,0 1 0 0 0,0 0-1 0 0,0 0 1 0 0,0 0 0 0 0,0 0-1 0 0,-1 0 1 0 0,1 1 0 0 0,0-1-1 0 0,-1 1 1 0 0,1-1 0 0 0,0 1-1 0 0,-1 0 1 0 0,1 0 0 0 0,0 0-1 0 0,-1 0 1 0 0,1 0 0 0 0,-1 1-1 0 0,1-1 1 0 0,0 1 0 0 0,-1-1-1 0 0,1 1 1 0 0,0 0 0 0 0,0 0-1 0 0,0 0 1 0 0,0 0 0 0 0,-1 0-1 0 0,1 1-20 0 0,-8 6-20 0 0,1 0 0 0 0,0 1 0 0 0,1 0 0 0 0,0 0 0 0 0,0 1 0 0 0,1 0 0 0 0,-5 9 20 0 0,3-3-36 0 0,1 0 0 0 0,0 1 0 0 0,2 0 0 0 0,0 0 0 0 0,0 1 36 0 0,2-3-14 0 0,1 0-1 0 0,0 0 0 0 0,1-1 1 0 0,1 2-1 0 0,1-1 0 0 0,0 8 15 0 0,0-14 2 0 0,2 1 0 0 0,-1-1-1 0 0,1 0 1 0 0,0 0 0 0 0,1-1-1 0 0,0 1 1 0 0,0 0 0 0 0,1-1 0 0 0,0 0-1 0 0,0 0 1 0 0,3 4-2 0 0,-5-9 13 0 0,1 0-1 0 0,-1 0 1 0 0,1 0 0 0 0,-1 0-1 0 0,1 0 1 0 0,0-1 0 0 0,0 1-1 0 0,0-1 1 0 0,1 0 0 0 0,-1 1-1 0 0,1-2 1 0 0,-1 1 0 0 0,1 0-1 0 0,-1-1 1 0 0,1 1 0 0 0,0-1-1 0 0,0 0 1 0 0,0 0 0 0 0,0-1-1 0 0,-1 1 1 0 0,1-1 0 0 0,0 0-1 0 0,0 0 1 0 0,0 0 0 0 0,2-1-13 0 0,1 0 29 0 0,-1-1 0 0 0,1 1 0 0 0,-1-2 0 0 0,1 1 1 0 0,-1-1-1 0 0,0 1 0 0 0,0-2 0 0 0,0 1 0 0 0,0-1 1 0 0,-1 0-1 0 0,1 0 0 0 0,-1 0 0 0 0,0-1 0 0 0,1-1-29 0 0,18-22 189 0 0,-1 0 0 0 0,-2-2 0 0 0,-1 0-1 0 0,-1-1 1 0 0,10-25-189 0 0,8-2 905 0 0,-34 50-813 0 0,-3 8-91 0 0,1 0-1 0 0,-1 0 1 0 0,0 0-1 0 0,0-1 1 0 0,1 1-1 0 0,-1 0 1 0 0,0 0-1 0 0,1 0 1 0 0,-1 0-1 0 0,0-1 1 0 0,1 1-1 0 0,-1 0 0 0 0,0 0 1 0 0,1 0-1 0 0,-1 0 1 0 0,0 0-1 0 0,1 0 1 0 0,-1 0-1 0 0,0 0 1 0 0,1 0-1 0 0,-1 0 1 0 0,0 0-1 0 0,1 0 0 0 0,0 1-6 0 0,1 0 1 0 0,-1 0-1 0 0,1 0 0 0 0,-1 0 1 0 0,0 0-1 0 0,1 1 0 0 0,-1-1 1 0 0,0 0-1 0 0,0 0 0 0 0,0 1 1 0 0,0-1-1 0 0,0 1 0 0 0,0-1 1 0 0,0 1-1 0 0,0 0 6 0 0,10 26-251 0 0,20 89-185 0 0,-27-101 493 0 0,0 0-1 0 0,2 1 0 0 0,0-2 1 0 0,1 1-1 0 0,0-1 1 0 0,2 0-1 0 0,-1 0 1 0 0,2-1-1 0 0,8 10-56 0 0,-16-23 27 0 0,0 2-100 0 0,0 0-1 0 0,1-1 1 0 0,-1 1 0 0 0,1-1-1 0 0,0 0 1 0 0,2 2 73 0 0,-4-4-11 0 0,0 1 0 0 0,1-1 0 0 0,-1 1-1 0 0,0-1 1 0 0,1 0 0 0 0,-1 0 0 0 0,0 1 0 0 0,1-1 0 0 0,-1 0-1 0 0,0 0 1 0 0,1 0 0 0 0,-1 0 0 0 0,0-1 0 0 0,1 1 0 0 0,-1 0-1 0 0,0 0 1 0 0,1-1 0 0 0,-1 1 0 0 0,1-1 11 0 0,33-11 696 0 0,-26 10-643 0 0,-1-1-1 0 0,1 0 1 0 0,0 0 0 0 0,-1-1-1 0 0,0 0 1 0 0,0-1 0 0 0,0 1-1 0 0,-1-2 1 0 0,1 1-1 0 0,1-3-52 0 0,3-5 38 0 0,-1 0 0 0 0,0-1 0 0 0,-1 0 0 0 0,0-1 0 0 0,-2 0 0 0 0,1-1 0 0 0,2-9-38 0 0,9-26 370 0 0,9-39-370 0 0,-24 73 39 0 0,22-65-56 0 0,-26 80 16 0 0,-1 1 1 0 0,0 0 0 0 0,1-1 0 0 0,-1 1-1 0 0,1 0 1 0 0,0 0 0 0 0,-1-1 0 0 0,1 1-1 0 0,0 0 1 0 0,0 0 0 0 0,0 0 0 0 0,0-1 0 0 0,0 2 1 0 0,-1 0 0 0 0,0-1 0 0 0,1 1 0 0 0,-1 0 0 0 0,1 0 0 0 0,-1 0 0 0 0,0-1 1 0 0,1 1-1 0 0,-1 0 0 0 0,1 0 0 0 0,-1 0 0 0 0,1 0 0 0 0,-1 0 0 0 0,1 0 0 0 0,-1 0 0 0 0,0 0 1 0 0,1 0-1 0 0,-1 0 0 0 0,1 0 0 0 0,-1 0 0 0 0,1 0 0 0 0,-1 0 0 0 0,1 0 0 0 0,-1 1-1 0 0,2 0 3 0 0,-1 0 0 0 0,1 0 0 0 0,-1 0 0 0 0,1 0 0 0 0,-1 1 0 0 0,0-1 0 0 0,0 1 0 0 0,0-1 0 0 0,1 1 0 0 0,-1-1 0 0 0,-1 1-1 0 0,1-1 1 0 0,0 1 0 0 0,0 0 0 0 0,-1 0 0 0 0,1-1 0 0 0,-1 1-3 0 0,13 44-93 0 0,1 17 93 0 0,-6-21-107 0 0,14 35 107 0 0,-6-13 0 0 0,-12-45 0 0 0,0 0 0 0 0,2-1 0 0 0,2 5 0 0 0,-6-17 0 0 0,1 0 0 0 0,0-1 0 0 0,0 1 0 0 0,0-1 0 0 0,1 0 0 0 0,0 0 0 0 0,0 0 0 0 0,0-1 0 0 0,1 1 0 0 0,-1-1 0 0 0,1 0 0 0 0,0 0 0 0 0,5 3 7 0 0,-8-5-1 0 0,0 0 0 0 0,1 0 0 0 0,-1 0 0 0 0,1 0 1 0 0,-1-1-1 0 0,1 1 0 0 0,-1-1 0 0 0,1 0 0 0 0,0 0 0 0 0,0 0 0 0 0,0 0 1 0 0,-1 0-1 0 0,1-1 0 0 0,0 1 0 0 0,0-1 0 0 0,0 0 0 0 0,0 0 0 0 0,1 0-6 0 0,7-1 9 0 0,0-1-1 0 0,0 0 1 0 0,0-1-1 0 0,0 0 0 0 0,-1-1 1 0 0,0 0-1 0 0,1 0 1 0 0,-1-1-1 0 0,-1-1 0 0 0,1 0 1 0 0,-1 0-1 0 0,2-2-8 0 0,4-5 56 0 0,0-1 1 0 0,-1 0-1 0 0,-1 0 0 0 0,0-2 1 0 0,-1 1-1 0 0,4-9-56 0 0,-8 10 20 0 0,0 0-1 0 0,-1 0 0 0 0,0-1 1 0 0,3-15-20 0 0,16-61 73 0 0,-23 76-61 0 0,0-1-1 0 0,-1 1 1 0 0,0 0 0 0 0,-2-1 0 0 0,1 1-1 0 0,-3-13-11 0 0,1 21 4 0 0,1 0-1 0 0,-2 0 1 0 0,1 0-1 0 0,-1 1 0 0 0,0-1 1 0 0,0 1-1 0 0,-1-1 1 0 0,0 1-1 0 0,0 0 1 0 0,0 0-1 0 0,-1 0 0 0 0,0 0 1 0 0,0 0-1 0 0,-1 1 1 0 0,1 0-1 0 0,-1 0-3 0 0,2 3-3 0 0,1-1 0 0 0,-1 2 0 0 0,1-1-1 0 0,-1 0 1 0 0,0 0 0 0 0,0 1 0 0 0,0 0 0 0 0,0-1 0 0 0,0 1 0 0 0,0 0-1 0 0,0 1 1 0 0,0-1 0 0 0,0 0 0 0 0,0 1 0 0 0,0 0 0 0 0,-1 0-1 0 0,1 0 1 0 0,0 0 3 0 0,-1 0-11 0 0,-1 1 0 0 0,1 0 1 0 0,0 0-1 0 0,0 1 0 0 0,0-1 0 0 0,0 1 0 0 0,0 0 0 0 0,0 0 0 0 0,0 0 0 0 0,0 1 0 0 0,1-1 0 0 0,-2 2 11 0 0,-1 1-17 0 0,0 0-1 0 0,1 1 1 0 0,-1 0-1 0 0,1 0 1 0 0,0 1-1 0 0,1-1 1 0 0,-1 1-1 0 0,1 0 0 0 0,1 0 1 0 0,-1 0-1 0 0,1 1 1 0 0,1-1-1 0 0,-1 1 1 0 0,1 0 17 0 0,-5 24-224 0 0,4-23 189 0 0,1-1 0 0 0,1 1 0 0 0,-1 0 0 0 0,1 7 35 0 0,1-13 1 0 0,0 1 1 0 0,1 0 0 0 0,-1 0 0 0 0,1-1-1 0 0,0 1 1 0 0,0 0 0 0 0,0-1 0 0 0,1 1-1 0 0,-1-1 1 0 0,1 1 0 0 0,0-1 0 0 0,0 0-1 0 0,1 2-1 0 0,-1-2 16 0 0,1 0 0 0 0,0 0 1 0 0,0 0-1 0 0,0 0 0 0 0,0-1 0 0 0,1 1 0 0 0,-1-1 0 0 0,1 0 0 0 0,-1 0 0 0 0,1 0 0 0 0,0 0 0 0 0,0-1 0 0 0,0 0 0 0 0,0 1 0 0 0,4-1-16 0 0,5 2 17 0 0,1-1 0 0 0,0-1 0 0 0,0 0-1 0 0,3-1-16 0 0,-2-1 20 0 0,1 0-1 0 0,-1-2 0 0 0,14-3-19 0 0,15-2 17 0 0,-39 7-19 0 0,0-1 1 0 0,0 1-1 0 0,0-1 0 0 0,0 0 0 0 0,0 0 0 0 0,0 0 1 0 0,0-1-1 0 0,-1 0 0 0 0,3-2 2 0 0,-6 5-80 0 0,-1 0-15 0 0,0 0-191 0 0,0 0-828 0 0,0 0-360 0 0,0 0-1543 0 0,0 0-5876 0 0</inkml:trace>
  <inkml:trace contextRef="#ctx0" brushRef="#br0" timeOffset="21385.969">1412 11444 8552 0 0,'0'0'389'0'0,"0"0"-6"0"0,15-4 2085 0 0,-11 2-1820 0 0,-1 0 1 0 0,1-1 0 0 0,-1 0 0 0 0,0 1-1 0 0,0-1 1 0 0,0 0 0 0 0,0 0-1 0 0,0-1 1 0 0,1-2-649 0 0,-3 5 753 0 0,-1-21 1703 0 0,0 21-2368 0 0,0 0 1 0 0,0 0-1 0 0,-1 0 0 0 0,1 0 0 0 0,0-1 0 0 0,0 1 0 0 0,-1 0 0 0 0,1 0 1 0 0,-1 0-1 0 0,1 0 0 0 0,-1 0 0 0 0,1 0 0 0 0,-1 0 0 0 0,0 0 0 0 0,1 0 0 0 0,-1 0 1 0 0,0 0-1 0 0,0 0 0 0 0,0 1 0 0 0,1-1 0 0 0,-1 0 0 0 0,0 1 0 0 0,0-1 0 0 0,0 0 1 0 0,0 1-1 0 0,0-1 0 0 0,-1 1 0 0 0,1-1 0 0 0,0 1 0 0 0,0 0 0 0 0,0 0 1 0 0,0-1-1 0 0,-1 1-88 0 0,-1 0 35 0 0,1 0 1 0 0,0 0-1 0 0,0 0 1 0 0,0 0-1 0 0,-1 0 0 0 0,1 0 1 0 0,0 0-1 0 0,0 1 1 0 0,0 0-1 0 0,0-1 1 0 0,-1 1-1 0 0,1 0 1 0 0,0 0-1 0 0,0 0 1 0 0,1 0-1 0 0,-1 0 0 0 0,0 0 1 0 0,-1 2-36 0 0,-16 13 53 0 0,3-1 11 0 0,0 0 0 0 0,0 2 0 0 0,-13 17-64 0 0,14-10 36 0 0,0 0 0 0 0,2 2 0 0 0,1-1 0 0 0,-8 24-36 0 0,16-38 23 0 0,0 1-1 0 0,0 0 0 0 0,-1 6-22 0 0,5-13 6 0 0,-1-1 0 0 0,1 1 1 0 0,-1 0-1 0 0,2 0 0 0 0,-1 0 0 0 0,0 0 0 0 0,1 0 0 0 0,0 0 0 0 0,0 0 0 0 0,1 2-6 0 0,1 5-5 0 0,-2-10 13 0 0,-1-1 0 0 0,0 1-1 0 0,1 0 1 0 0,-1-1-1 0 0,1 1 1 0 0,-1 0-1 0 0,1-1 1 0 0,0 1 0 0 0,0-1-1 0 0,-1 1 1 0 0,1-1-1 0 0,0 1 1 0 0,1-1-1 0 0,-1 0 1 0 0,0 1 0 0 0,0-1-1 0 0,0 0 1 0 0,1 0-1 0 0,-1 0 1 0 0,1 0-1 0 0,-1 0 1 0 0,1 0 0 0 0,-1 0-1 0 0,1-1 1 0 0,0 1-1 0 0,0 0-7 0 0,1 0 45 0 0,0-1-1 0 0,0 1 0 0 0,1-1 0 0 0,-1 1 1 0 0,0-1-1 0 0,1 0 0 0 0,-1 0 0 0 0,0 0 1 0 0,1-1-1 0 0,-1 1 0 0 0,0-1 1 0 0,0 0-1 0 0,0 0 0 0 0,1 0 0 0 0,-1 0 1 0 0,0-1-1 0 0,0 1 0 0 0,0-1 1 0 0,-1 0-1 0 0,1 0 0 0 0,1-1-44 0 0,9-7 61 0 0,0-1 0 0 0,-1 0 0 0 0,10-11-61 0 0,-17 16-11 0 0,2-4 44 0 0,0 1 0 0 0,0-1 0 0 0,-1 0 1 0 0,0 0-1 0 0,-1-1 0 0 0,0 0 1 0 0,1-6-34 0 0,15-30 308 0 0,-5 7-85 0 0,-12 29-145 0 0,0-1 1 0 0,1 1-1 0 0,0 0 0 0 0,4-4-78 0 0,-9 17-8 0 0,0 0-1 0 0,0 0 1 0 0,0 1 0 0 0,1-1-1 0 0,-1 0 1 0 0,1 0 0 0 0,-1 0-1 0 0,1 0 1 0 0,0 1 0 0 0,0-1-1 0 0,0 0 9 0 0,3 10-31 0 0,8 45-49 0 0,-2-25 80 0 0,-7-20 0 0 0,1 0 0 0 0,0 0 0 0 0,0 0 0 0 0,2-1 0 0 0,-1 0 0 0 0,2 0 0 0 0,-1 0 0 0 0,3 2 0 0 0,-3-6-1 0 0,1 2-10 0 0,0 0-1 0 0,0-1 0 0 0,9 7 12 0 0,-13-13-2 0 0,0 1 0 0 0,1-1-1 0 0,-1 0 1 0 0,0 0 0 0 0,1 0-1 0 0,0-1 1 0 0,-1 1 0 0 0,1-1-1 0 0,0 0 1 0 0,0 0 0 0 0,0 0-1 0 0,3 0 3 0 0,-1-1 0 0 0,0 1 0 0 0,1-1 0 0 0,-1 0 0 0 0,0-1 0 0 0,0 0 0 0 0,0 0 0 0 0,0 0 0 0 0,0-1 0 0 0,0 1 0 0 0,0-1 0 0 0,-1-1 0 0 0,1 1 0 0 0,-1-1 0 0 0,1 0 0 0 0,-1 0 0 0 0,0-1 0 0 0,0 0 0 0 0,0 1 0 0 0,-1-2 0 0 0,4-3 0 0 0,-2 2 0 0 0,1 0 0 0 0,0 0 0 0 0,-1-1 0 0 0,0 0 0 0 0,0 0 0 0 0,-1 0 0 0 0,0-1 0 0 0,0 0 0 0 0,0 0 0 0 0,-1 0 0 0 0,0-4 0 0 0,13-44 52 0 0,2-21-52 0 0,-6 24 12 0 0,-12 49-12 0 0,1-2 0 0 0,-1 0 0 0 0,1 0 0 0 0,-1 0 0 0 0,0 0 0 0 0,-1 0 0 0 0,0 0 0 0 0,0 0 0 0 0,0-5 0 0 0,-9 58-80 0 0,3 72-36 0 0,4-50 64 0 0,-1 55 52 0 0,6 20 0 0 0,10 59 0 0 0,-11-180 16 0 0,0-1 0 0 0,1 1 0 0 0,2-1 0 0 0,4 15-16 0 0,-7-27 26 0 0,0-1-1 0 0,0 1 0 0 0,-1 0 1 0 0,-1-1-1 0 0,1 1 1 0 0,-2 5-26 0 0,3 35 287 0 0,-3-29 295 0 0,2-21-305 0 0,0-10-59 0 0,3-35 507 0 0,-2 1-1 0 0,-3-32-724 0 0,0 13 202 0 0,-7-231-58 0 0,3 161-146 0 0,2 67 8 0 0,2 0 1 0 0,5-24-7 0 0,0 48 12 0 0,6-57 16 0 0,-7 82-25 0 0,0 1 0 0 0,1-1 1 0 0,1 1-1 0 0,4-10-3 0 0,1 1 0 0 0,-9 19 0 0 0,1 1 0 0 0,0 0 0 0 0,0-1 0 0 0,1 1 0 0 0,-1 0 0 0 0,1 0 0 0 0,0 0 0 0 0,0 1 0 0 0,1-1 0 0 0,-1 1 0 0 0,1 0 0 0 0,4-3 0 0 0,-5 4-1 0 0,18-10-60 0 0,-20 12 54 0 0,0 1-1 0 0,0 0 1 0 0,0-1-1 0 0,0 1 1 0 0,0 0-1 0 0,0 0 1 0 0,1 0-1 0 0,-1 0 1 0 0,0 0-1 0 0,0 0 1 0 0,0 0 0 0 0,0 0-1 0 0,0 0 1 0 0,0 0-1 0 0,0 1 1 0 0,0-1-1 0 0,1 0 1 0 0,-1 1-1 0 0,0-1 1 0 0,0 1-1 0 0,0-1 8 0 0,4 4-44 0 0,0 0-1 0 0,0 1 0 0 0,0-1 1 0 0,-1 1-1 0 0,0 0 0 0 0,0 0 0 0 0,0 0 1 0 0,0 0-1 0 0,-1 1 0 0 0,0-1 1 0 0,0 1-1 0 0,-1 0 0 0 0,1 0 1 0 0,-1 0-1 0 0,-1 0 0 0 0,1 0 0 0 0,0 5 45 0 0,1 10 13 0 0,-1 0 0 0 0,0 0-1 0 0,-2 0 1 0 0,-1 16-13 0 0,0-10 0 0 0,-2 0 0 0 0,0-1 0 0 0,-2 1 0 0 0,-1-1 0 0 0,-1 0 0 0 0,-1 0 0 0 0,-6 11 0 0 0,9-27-19 0 0,-1 0 0 0 0,1 0 0 0 0,-2 0-1 0 0,0-1 1 0 0,0 1 19 0 0,5-9 3 0 0,1 0 0 0 0,0 1 1 0 0,-1-1-1 0 0,1 0 0 0 0,0 0 0 0 0,-1 0 0 0 0,1 0 1 0 0,-1-1-1 0 0,0 1 0 0 0,1 0 0 0 0,-1-1 0 0 0,0 1 0 0 0,1-1 1 0 0,-1 1-1 0 0,0-1 0 0 0,0 0 0 0 0,1 0 0 0 0,-1 0 0 0 0,0 0 1 0 0,0 0-1 0 0,1 0 0 0 0,-1 0 0 0 0,0-1 0 0 0,0 1 1 0 0,1-1-1 0 0,-1 1 0 0 0,0-1-3 0 0,-1 0-122 0 0,0-1 1 0 0,0 1-1 0 0,0-1 0 0 0,1 1 1 0 0,-1-1-1 0 0,1 0 1 0 0,0 0-1 0 0,-1 0 0 0 0,1 0 1 0 0,0 0-1 0 0,0-1 0 0 0,0 1 1 0 0,0-1-1 0 0,1 1 0 0 0,-2-2 122 0 0,-9-11-3278 0 0,7 7 1583 0 0</inkml:trace>
  <inkml:trace contextRef="#ctx0" brushRef="#br0" timeOffset="30529.529">2294 11335 4608 0 0,'0'0'208'0'0,"-1"-1"-9"0"0,1 0-158 0 0,-1-1 1 0 0,1 1 0 0 0,-1 0-1 0 0,1-1 1 0 0,-1 1-1 0 0,1 0 1 0 0,0-1 0 0 0,0 1-1 0 0,-1-1 1 0 0,1 1 0 0 0,0 0-1 0 0,0-1 1 0 0,1 1 0 0 0,-1-1-1 0 0,0 1 1 0 0,0-1 0 0 0,1 0-42 0 0,-1 0 217 0 0,1 1 1 0 0,-1-1-1 0 0,0 0 1 0 0,1 1-1 0 0,-1-1 1 0 0,0 0-1 0 0,0 0 1 0 0,0 1 0 0 0,0-1-1 0 0,-1 0 1 0 0,1 0-1 0 0,-1 0-217 0 0,1-6-1848 0 0,1-12 6647 0 0,2 11 822 0 0,0 20-3684 0 0,2 61-425 0 0,12 38 100 0 0,-8-61-721 0 0,-3-1 1 0 0,-1 32-892 0 0,-1-23 1076 0 0,7 35-1076 0 0,-5-49 547 0 0,0 42-547 0 0,0 2 913 0 0,-2-24-704 0 0,-9-45-174 0 0,4-17 59 0 0,0 1 1 0 0,1-1-1 0 0,-1 1 0 0 0,0-1 0 0 0,1 1 0 0 0,0-1 1 0 0,-1 1-1 0 0,1 0 0 0 0,0-1 0 0 0,0 1 0 0 0,0-1 1 0 0,0 1-1 0 0,0 1-94 0 0,-4-9 116 0 0,0 0 1 0 0,1 0-1 0 0,-1 0 1 0 0,1 0-1 0 0,1-1 1 0 0,-1 1-1 0 0,1-1 1 0 0,0 1-1 0 0,0-1 1 0 0,1 0-1 0 0,0-4-116 0 0,-1-24 169 0 0,-2-13-169 0 0,-2-17 75 0 0,0 11-75 0 0,3 35 0 0 0,1-1 0 0 0,1-7 0 0 0,-5-114 191 0 0,0 79-125 0 0,3 37-167 0 0,0-24 101 0 0,3-4-106 0 0,1-79 28 0 0,1 100 107 0 0,1-1 0 0 0,2 2 0 0 0,2-3-29 0 0,-6 29 0 0 0,0 1 0 0 0,0-1 0 0 0,1 1 1 0 0,0-1-1 0 0,0 1 0 0 0,0 0 0 0 0,0 0 1 0 0,1 0-1 0 0,0 0 0 0 0,-1 0 0 0 0,2 0 0 0 0,-3 3 0 0 0,0 0 0 0 0,0 0-1 0 0,1 0 1 0 0,-1 0-1 0 0,0 0 1 0 0,0 0 0 0 0,1 1-1 0 0,-1-1 1 0 0,1 0-1 0 0,-1 1 1 0 0,1-1 0 0 0,-1 1-1 0 0,1-1 1 0 0,-1 1-1 0 0,1 0 1 0 0,-1 0 0 0 0,1 0-1 0 0,-1-1 1 0 0,1 2-1 0 0,0-1 1 0 0,-1 0 0 0 0,1 0-1 0 0,-1 0 1 0 0,1 1-1 0 0,-1-1 1 0 0,1 1 0 0 0,-1-1-1 0 0,1 1 1 0 0,-1 0-1 0 0,0-1 1 0 0,1 1 0 0 0,-1 0-1 0 0,1 0 1 0 0,1 2-11 0 0,-1-1-1 0 0,1 1 0 0 0,-1 0 1 0 0,0 0-1 0 0,1 0 1 0 0,-1 0-1 0 0,-1 0 1 0 0,1 0-1 0 0,0 0 0 0 0,-1 1 1 0 0,1 0 11 0 0,13 39-149 0 0,-15-42 148 0 0,2 12-9 0 0,0 1 1 0 0,0-1 0 0 0,-2 1-1 0 0,1 0 1 0 0,-2-1 0 0 0,0 1-1 0 0,0 0 1 0 0,-2 2 9 0 0,0-1 15 0 0,0-1-1 0 0,0 1 0 0 0,-1-1 1 0 0,-1 0-1 0 0,-1-1 1 0 0,0 1-1 0 0,0-1 0 0 0,-1 0 1 0 0,-1 0-1 0 0,-8 9-14 0 0,-36 60 0 0 0,47-76-11 0 0,-1 3-34 0 0,0-1-1 0 0,-1 0 1 0 0,0 0 0 0 0,-1 0 0 0 0,1-1-1 0 0,-2 0 1 0 0,1-1 0 0 0,-1 0-1 0 0,1 0 1 0 0,-4 1 45 0 0,10-7-194 0 0,0 1 0 0 0,0 0 0 0 0,0-1-1 0 0,0 1 1 0 0,0-1 0 0 0,0 0 0 0 0,0 0 0 0 0,0 0 0 0 0,-2 0 194 0 0,-9-3-4561 0 0,8-2-3762 0 0</inkml:trace>
  <inkml:trace contextRef="#ctx0" brushRef="#br0" timeOffset="30999.441">2571 11339 11024 0 0,'0'0'505'0'0,"0"0"-9"0"0,1-2-317 0 0,2-3-74 0 0,-2 3 145 0 0,0 0 0 0 0,-1 0-1 0 0,0 0 1 0 0,1 0 0 0 0,-1 0 0 0 0,0 0 0 0 0,0 0-1 0 0,0 0 1 0 0,0 0 0 0 0,0-1 0 0 0,-1 1 0 0 0,1 0-250 0 0,-1-7 806 0 0,1 8-627 0 0,0-1 1 0 0,0 0-1 0 0,0 0 1 0 0,0 0-1 0 0,0 0 0 0 0,1 1 1 0 0,-1-1-1 0 0,0 0 1 0 0,1 0-1 0 0,-1 1 1 0 0,1-1-1 0 0,0 0 1 0 0,0 1-1 0 0,0-1 0 0 0,0 0 1 0 0,0 1-1 0 0,0-1 1 0 0,0 1-1 0 0,0 0 1 0 0,0-1-1 0 0,1 1 1 0 0,-1 0-1 0 0,1 0 0 0 0,-1 0 1 0 0,1 0-1 0 0,-1 0 1 0 0,1 0-1 0 0,0 0 1 0 0,-1 0-1 0 0,1 1 0 0 0,0-1 1 0 0,-1 1-1 0 0,1-1 1 0 0,0 1-1 0 0,0 0 1 0 0,0-1-180 0 0,0 2 96 0 0,1-1 1 0 0,-1 1 0 0 0,0-1 0 0 0,0 1 0 0 0,0 0-1 0 0,0 0 1 0 0,1 0 0 0 0,-1 0 0 0 0,0 0 0 0 0,0 0-1 0 0,-1 1 1 0 0,1-1 0 0 0,0 0 0 0 0,1 2-97 0 0,22 24 558 0 0,-15-11-373 0 0,-1 0 1 0 0,0 0-1 0 0,-1 1 0 0 0,-1 0 1 0 0,-1 0-1 0 0,0 0 0 0 0,0 8-185 0 0,-2-9 152 0 0,0 1 0 0 0,-2 0 0 0 0,0 4-152 0 0,4 24 104 0 0,-3-25 23 0 0,-1 0 0 0 0,0 0-1 0 0,-2 0 1 0 0,0 0 0 0 0,-2 0-1 0 0,-2 15-126 0 0,4-23 40 0 0,-1 1 1224 0 0,18-32-651 0 0,6-35 113 0 0,-3 0-1 0 0,8-37-725 0 0,-20 62 0 0 0,2 1 0 0 0,5-10 0 0 0,4-12 0 0 0,3-6 32 0 0,2 2 0 0 0,4-3-32 0 0,-20 44-227 0 0,-1 0 0 0 0,1 1 0 0 0,1 0 1 0 0,0 0-1 0 0,1 1 0 0 0,10-10 227 0 0,-10 14-1157 0 0,-9 7 1061 0 0,-1-1 0 0 0,0 1 0 0 0,1 0 0 0 0,-1 0 1 0 0,0 0-1 0 0,1 0 0 0 0,-1-1 0 0 0,0 1 0 0 0,1 0 1 0 0,-1 0-1 0 0,0 0 0 0 0,1 0 0 0 0,-1 0 0 0 0,0 0 1 0 0,1 0-1 0 0,-1 0 0 0 0,1 0 0 0 0,-1 0 0 0 0,0 0 0 0 0,1 0 1 0 0,-1 0-1 0 0,0 0 0 0 0,1 0 0 0 0,-1 0 0 0 0,0 0 1 0 0,1 1-1 0 0,-1-1 0 0 0,0 0 0 0 0,1 0 0 0 0,-1 0 1 0 0,0 0-1 0 0,1 1 0 0 0,-1-1 0 0 0,0 0 96 0 0,4 7-1632 0 0</inkml:trace>
  <inkml:trace contextRef="#ctx0" brushRef="#br0" timeOffset="31500.507">3443 11331 3224 0 0,'0'-8'288'0'0,"-4"-16"1556"0"0,-1 10 1947 0 0,-1 0 1 0 0,0 1 0 0 0,-4-5-3792 0 0,-3-7 1044 0 0,-8-9 1066 0 0,11 21-1160 0 0,9 11-718 0 0,-1-1 0 0 0,0 1-1 0 0,0 0 1 0 0,-1 0-1 0 0,1 0 1 0 0,0 0 0 0 0,-1 0-1 0 0,1 1 1 0 0,-1-1-1 0 0,1 1 1 0 0,-1 0 0 0 0,0 0-1 0 0,-1-1-231 0 0,2 1 56 0 0,1 1-1 0 0,-1-1 1 0 0,1 1-1 0 0,-1 0 0 0 0,0-1 1 0 0,1 1-1 0 0,-1 0 1 0 0,0 0-1 0 0,1 0 0 0 0,-1 0 1 0 0,0 0-1 0 0,1 1 1 0 0,-1-1-1 0 0,0 0 0 0 0,1 1 1 0 0,-1-1-1 0 0,0 1 1 0 0,1 0-1 0 0,-1-1 0 0 0,1 1 1 0 0,-1 0-1 0 0,1 0 1 0 0,-1 0-56 0 0,-12 14 222 0 0,0 0 0 0 0,1 0 1 0 0,1 2-1 0 0,1-1 1 0 0,0 1-1 0 0,-5 13-222 0 0,-5 14-30 0 0,1 1-1 0 0,-1 10 31 0 0,13-29 57 0 0,2 1 0 0 0,0 0 0 0 0,-1 22-57 0 0,7-45 6 0 0,0 0 0 0 0,0 0-1 0 0,0-1 1 0 0,0 1 0 0 0,1 0 0 0 0,-1 0 0 0 0,1-1 0 0 0,0 1 0 0 0,0 0 0 0 0,1-1 0 0 0,-1 1 0 0 0,1-1 0 0 0,-1 1 0 0 0,1-1 0 0 0,0 0 0 0 0,1 1-6 0 0,-2-3 14 0 0,0 1-1 0 0,1-1 0 0 0,-1 1 1 0 0,0-1-1 0 0,1 1 0 0 0,0-1 0 0 0,-1 0 1 0 0,1 0-1 0 0,0 0 0 0 0,-1 0 1 0 0,1 0-1 0 0,0 0 0 0 0,0 0 0 0 0,0-1 1 0 0,0 1-1 0 0,0-1 0 0 0,0 1 1 0 0,0-1-1 0 0,0 0 0 0 0,0 0 1 0 0,0 0-1 0 0,0 0 0 0 0,0 0 0 0 0,0 0 1 0 0,0 0-1 0 0,0-1 0 0 0,0 1 1 0 0,0-1-1 0 0,-1 1 0 0 0,1-1 0 0 0,0 0-12 0 0,14-7 159 0 0,-1-1 0 0 0,0 0 0 0 0,-1-2 0 0 0,0 1 0 0 0,-1-2 1 0 0,0 0-1 0 0,2-3-160 0 0,-7 6 63 0 0,0 0 0 0 0,-1-1 0 0 0,-1 0 0 0 0,1-1 0 0 0,-2 1 0 0 0,4-8-63 0 0,6-11 106 0 0,-6 13-55 0 0,0-1 0 0 0,-2-1 0 0 0,0 1 0 0 0,4-16-51 0 0,-10 29 7 0 0,8-31 116 0 0,0-11-123 0 0,-4 33 46 0 0,-4 11-37 0 0,0 0 0 0 0,0 0-1 0 0,0 0 1 0 0,0 0 0 0 0,0 0-1 0 0,-1 0 1 0 0,1 0 0 0 0,-1-1-1 0 0,0 1 1 0 0,1 0 0 0 0,-1 0-1 0 0,0-1 1 0 0,-1 0-9 0 0,1 3 1 0 0,0 0 0 0 0,0 0 0 0 0,0-1 0 0 0,0 1 0 0 0,0 0 0 0 0,-1 0 0 0 0,1 0 0 0 0,0 0 0 0 0,0-1 0 0 0,0 1 0 0 0,-1 0 0 0 0,1 0 0 0 0,0 0 0 0 0,0 0 1 0 0,0 0-1 0 0,-1 0 0 0 0,1 0 0 0 0,0 0 0 0 0,0 0 0 0 0,0 0 0 0 0,-1 0 0 0 0,1 0 0 0 0,0 0 0 0 0,0 0 0 0 0,-1 0 0 0 0,1 0 0 0 0,0 0 0 0 0,0 0 0 0 0,0 0 0 0 0,-1 0 0 0 0,1 0 0 0 0,0 0 0 0 0,0 0 0 0 0,0 0 0 0 0,-1 0 0 0 0,1 0 0 0 0,0 1 0 0 0,0-1-1 0 0,-9 3 21 0 0,1 3-152 0 0,0 0-1 0 0,0 1 0 0 0,1-1 1 0 0,0 2-1 0 0,0-1 1 0 0,0 1-1 0 0,1 0 1 0 0,1 0-1 0 0,-4 5 132 0 0,-7 11-3104 0 0,12-17 1288 0 0</inkml:trace>
  <inkml:trace contextRef="#ctx0" brushRef="#br0" timeOffset="33258.387">3194 11175 14368 0 0,'0'0'330'0'0,"0"0"45"0"0,0 0 17 0 0,0 0-47 0 0,0 2-225 0 0,-1 10 233 0 0,-1 0 0 0 0,1 0 0 0 0,-4 10-353 0 0,-5 32 1065 0 0,8-27-874 0 0,0-15-80 0 0,0 1 0 0 0,2-1-1 0 0,-1 1 1 0 0,2-1 0 0 0,0 1-1 0 0,0 1-110 0 0,0-11 51 0 0,0 0-1 0 0,0 0 0 0 0,-1 0 1 0 0,2 0-1 0 0,-1 0 1 0 0,0 0-1 0 0,1 0 0 0 0,-1-1 1 0 0,1 1-1 0 0,0-1 0 0 0,-1 1 1 0 0,1-1-1 0 0,1 0 0 0 0,-1 1 1 0 0,0-1-1 0 0,0 0 0 0 0,1-1 1 0 0,-1 1-1 0 0,1 0 0 0 0,0-1 1 0 0,0 1-1 0 0,-1-1 0 0 0,1 0 1 0 0,0 0-1 0 0,0 0 0 0 0,0 0 1 0 0,1 0-51 0 0,5 1 201 0 0,0 0 1 0 0,0 0-1 0 0,0-1 1 0 0,0 0-1 0 0,0-1 0 0 0,0 0 1 0 0,0 0-1 0 0,0-1 1 0 0,0 0-1 0 0,2-1-201 0 0,17-5 490 0 0,-2-1-1 0 0,1-2 0 0 0,18-8-489 0 0,-6-1 376 0 0,-1-2 0 0 0,-1-1 0 0 0,-1-1 0 0 0,18-17-376 0 0,-12 6 70 0 0,3 2 1 0 0,0 2-1 0 0,45-21-70 0 0,-86 49-13 0 0,1 0 0 0 0,-1 0 0 0 0,1 0 0 0 0,-1 1-1 0 0,1 0 1 0 0,0 0 0 0 0,-1 0 0 0 0,1 0 0 0 0,0 1 0 0 0,0 0 0 0 0,0 0 0 0 0,0 0 0 0 0,-1 1 0 0 0,4 0 13 0 0,-5 0-7 0 0,0 0 1 0 0,0 0 0 0 0,-1 0-1 0 0,1 0 1 0 0,0 1 0 0 0,0-1-1 0 0,-1 1 1 0 0,1 0 0 0 0,-1 0-1 0 0,1 0 1 0 0,-1 0 0 0 0,0 0-1 0 0,0 1 1 0 0,0-1 0 0 0,0 1-1 0 0,0-1 1 0 0,0 1 0 0 0,-1 0-1 0 0,1-1 1 0 0,-1 1 0 0 0,0 0-1 0 0,1 2 7 0 0,1 6 0 0 0,0 0 0 0 0,-1 0 0 0 0,1 11 0 0 0,3 12 0 0 0,-6-27-8 0 0,0-6 12 0 0,0 1-1 0 0,0-1 0 0 0,0 0 1 0 0,0 1-1 0 0,0-1 0 0 0,0 0 1 0 0,0 1-1 0 0,0-1 0 0 0,1 0 1 0 0,-1 0-1 0 0,1 1 0 0 0,-1-1 1 0 0,1 0-1 0 0,-1 0-3 0 0,1 1 197 0 0,-1-2 55 0 0,0 0 4 0 0,-1-1-232 0 0,0 1-1 0 0,0-1 0 0 0,0 0 1 0 0,0 0-1 0 0,0 0 0 0 0,0 0 1 0 0,0 1-1 0 0,0-1 0 0 0,0 0 1 0 0,0-1-24 0 0,0 0 22 0 0,-8-7-42 0 0,2 0 62 0 0,-1 0 0 0 0,0 1 0 0 0,-1 0-1 0 0,0 1 1 0 0,-6-5-42 0 0,12 10 5 0 0,-1 0 1 0 0,1 1-1 0 0,0-1 0 0 0,-1 1 1 0 0,1 0-1 0 0,-1 0 1 0 0,0 0-1 0 0,1 0 0 0 0,-1 0 1 0 0,0 1-1 0 0,1 0 0 0 0,-1 0 1 0 0,0 0-1 0 0,1 0 0 0 0,-1 0 1 0 0,0 1-1 0 0,1 0 0 0 0,-1 0 1 0 0,0 0-1 0 0,0 0-5 0 0,-9 4 0 0 0,1 0 0 0 0,-1 1 0 0 0,1 0 0 0 0,0 1 0 0 0,1 1 0 0 0,0 0 0 0 0,0 0 0 0 0,0 1 0 0 0,1 1 0 0 0,0-1 0 0 0,1 2 0 0 0,0-1 0 0 0,1 1 0 0 0,-3 5 0 0 0,-16 23-37 0 0,17-26 13 0 0,0 0-1 0 0,1 1 0 0 0,1 0 1 0 0,0 1-1 0 0,-1 5 25 0 0,4-7 2 0 0,-3 7 16 0 0,1 0 0 0 0,0 5-18 0 0,5-19 4 0 0,1-1 1 0 0,0 0-1 0 0,1 1 1 0 0,-1-1 0 0 0,1 1-1 0 0,0-1 1 0 0,0 1-1 0 0,1-1 1 0 0,0 1 0 0 0,0-1-1 0 0,0 1-4 0 0,0-3 23 0 0,1 0-1 0 0,-1-1 1 0 0,1 1-1 0 0,0 0 1 0 0,0 0-1 0 0,0-1 0 0 0,0 0 1 0 0,1 1-1 0 0,-1-1 1 0 0,0 0-1 0 0,1 0 1 0 0,0 0-23 0 0,-1 1 25 0 0,-1-3-22 0 0,0 0 1 0 0,-1 0 0 0 0,1 1-1 0 0,-1-1 1 0 0,1 0 0 0 0,-1 0-1 0 0,1 1 1 0 0,0-1-1 0 0,-1 0 1 0 0,1 0 0 0 0,-1 0-1 0 0,1 0 1 0 0,0 0-1 0 0,-1 0 1 0 0,1 0 0 0 0,-1 0-1 0 0,1 0 1 0 0,0 0 0 0 0,0-1-4 0 0,2 1 12 0 0,7 0 26 0 0,0-1 1 0 0,0 0-1 0 0,-1-1 0 0 0,1 0 0 0 0,-1-1 1 0 0,1 1-1 0 0,-1-2 0 0 0,0 1 0 0 0,6-4-38 0 0,-2-1 59 0 0,0 1-1 0 0,-1-1 1 0 0,0-1 0 0 0,0 0-1 0 0,-1-1 1 0 0,2-3-59 0 0,1-1 115 0 0,-1 0 0 0 0,-1-1 0 0 0,0-1 0 0 0,-1 0 0 0 0,-1 0 0 0 0,0-1 0 0 0,-1 0 0 0 0,2-7-115 0 0,-6 11 25 0 0,-3 9 15 0 0,0 1 0 0 0,-1-1 0 0 0,1 0 0 0 0,-1 1-1 0 0,0-1 1 0 0,0 0 0 0 0,0 0 0 0 0,-1-2-40 0 0,0 4 91 0 0,-4 22-22 0 0,-2-7-81 0 0,1-1 0 0 0,1 1 0 0 0,0 0 0 0 0,0 0 0 0 0,1 0 0 0 0,0 11 12 0 0,2-16-6 0 0,0 1-1 0 0,1-1 0 0 0,0 1 1 0 0,0 0-1 0 0,1-1 1 0 0,0 1-1 0 0,1-1 1 0 0,-1 0-1 0 0,2 1 1 0 0,-1-1-1 0 0,3 3 7 0 0,-4-8 3 0 0,0-1-1 0 0,1 1 1 0 0,-1-1-1 0 0,1 0 0 0 0,-1 0 1 0 0,1 1-1 0 0,0-1 1 0 0,0 0-1 0 0,0-1 1 0 0,0 1-1 0 0,0 0 1 0 0,0 0-1 0 0,0-1 1 0 0,1 1-1 0 0,-1-1 1 0 0,0 0-1 0 0,1 0 0 0 0,-1 0 1 0 0,1 0-1 0 0,1 0-2 0 0,-1 0 5 0 0,0-1 0 0 0,1 0 0 0 0,-1 0 0 0 0,0 0 0 0 0,1 0 0 0 0,-1 0 0 0 0,0-1 0 0 0,1 1 0 0 0,-1-1 0 0 0,0 0 0 0 0,0 0-1 0 0,0 0 1 0 0,1-1 0 0 0,-1 1 0 0 0,0-1 0 0 0,2-1-5 0 0,13-10 18 0 0,-1 0 1 0 0,-1-1-1 0 0,0-1 0 0 0,0 0 1 0 0,-2-1-1 0 0,0-1 0 0 0,2-5-18 0 0,36-36 15 0 0,-33 38 4 0 0,0-1 0 0 0,8-13-19 0 0,-20 25 2 0 0,0 0-1 0 0,0 0 0 0 0,1 1 0 0 0,1 0 0 0 0,-1 0 0 0 0,1 1 0 0 0,0 0 0 0 0,1 1 0 0 0,-1 0 0 0 0,5-2-1 0 0,-12 7-1 0 0,-2 0 1 0 0,1 1 0 0 0,-1-1-1 0 0,1 1 1 0 0,-1 0 0 0 0,1-1-1 0 0,-1 1 1 0 0,1 0 0 0 0,-1 0-1 0 0,1-1 1 0 0,0 1-1 0 0,-1 0 1 0 0,1 0 0 0 0,-1 0-1 0 0,1 0 1 0 0,0 0 0 0 0,-1 0-1 0 0,1 0 1 0 0,-1 0 0 0 0,1 0-1 0 0,0 0 1 0 0,-1 0 0 0 0,1 0-1 0 0,0 0 1 0 0,-1 0 0 0 0,1 1-1 0 0,-1-1 1 0 0,1 0-1 0 0,0 1 1 0 0,19 9-64 0 0,-19-9 83 0 0,0 0 0 0 0,0 0 0 0 0,0 0 0 0 0,0 0 0 0 0,0 0 0 0 0,0 0 0 0 0,0 0 0 0 0,0 0 0 0 0,0 0 0 0 0,0 2-19 0 0,1 0 93 0 0,-1-2-87 0 0,0 0 0 0 0,0 0 1 0 0,0 0-1 0 0,0 0 0 0 0,0 0 0 0 0,-1 1 0 0 0,1-1 1 0 0,0 0-1 0 0,-1 0 0 0 0,1 0 0 0 0,-1 1 0 0 0,1-1 1 0 0,-1 0-1 0 0,1 2-6 0 0,-1-2-192 0 0,7 5-7 0 0,-5-3 199 0 0,-6-3 0 0 0,-5-2 11 0 0,3 0-13 0 0,1-1 1 0 0,0 2-1 0 0,0-1 0 0 0,0 1 1 0 0,-1 0-1 0 0,1 0 0 0 0,-1 0 1 0 0,1 1-1 0 0,-1-1 0 0 0,1 1 1 0 0,-1 1-1 0 0,1-1 1 0 0,-1 1-1 0 0,1 0 0 0 0,-1 0 1 0 0,1 1-1 0 0,0-1 0 0 0,-2 2 2 0 0,0 0-3 0 0,-1 0-1 0 0,1 0 0 0 0,0 1 0 0 0,0 0 1 0 0,0 1-1 0 0,0 0 0 0 0,1 0 0 0 0,-1 0 0 0 0,1 0 1 0 0,1 1-1 0 0,-1 0 0 0 0,0 1 4 0 0,3-2-4 0 0,-1 1-1 0 0,1 0 0 0 0,-1-1 1 0 0,2 1-1 0 0,-1 0 1 0 0,1 0-1 0 0,-1 1 1 0 0,2-1-1 0 0,-1 0 0 0 0,1 1 1 0 0,0-1-1 0 0,0 1 1 0 0,1-1-1 0 0,0 7 5 0 0,0 1 113 0 0,-1-4-269 0 0,1 1 0 0 0,1-1 0 0 0,0 0 0 0 0,0 0 0 0 0,2 4 156 0 0,-2-11 0 0 0,0 1-1 0 0,0-1 0 0 0,1 0 1 0 0,0 1-1 0 0,-1-1 1 0 0,1 0-1 0 0,0 0 1 0 0,1 0-1 0 0,-1 0 1 0 0,1 0-1 0 0,-1-1 0 0 0,1 1 1 0 0,0-1-1 0 0,-1 0 1 0 0,1 1-1 0 0,3 0 1 0 0,-1 0 41 0 0,0 1-1 0 0,0-1 1 0 0,0 0-1 0 0,1-1 1 0 0,0 1-1 0 0,-1-1 1 0 0,1 0 0 0 0,0-1-1 0 0,0 1 1 0 0,0-1-1 0 0,0-1 1 0 0,0 1-1 0 0,0-1 1 0 0,0 0-1 0 0,0 0 1 0 0,1 0-1 0 0,1-1-40 0 0,16-6 15 0 0,1-2-1 0 0,-1 0 0 0 0,-1-1 0 0 0,0-1 1 0 0,0-1-1 0 0,8-7-14 0 0,-12 6 27 0 0,-1 0 0 0 0,2-2-27 0 0,8-7-1 0 0,4-4 34 0 0,-1-1-1 0 0,-1-1 0 0 0,8-11-32 0 0,-21 18 78 0 0,0 0 0 0 0,-1-1-1 0 0,-1-1 1 0 0,7-15-78 0 0,-15 21-16 0 0,0-1-1 0 0,-1 0 1 0 0,-1 0 0 0 0,-1 0-1 0 0,0-4 17 0 0,3-10 9 0 0,-2 12 47 0 0,-1 1 0 0 0,-1-1 0 0 0,-1 0 1 0 0,-1 0-1 0 0,-1 1 0 0 0,-1-8-56 0 0,2-5-112 0 0,0 28 93 0 0,0-1 0 0 0,-1 1 1 0 0,0 0-1 0 0,0-1 0 0 0,0 1 0 0 0,0 0 1 0 0,-1-1-1 0 0,1 1 0 0 0,-1 0 0 0 0,-1-1 0 0 0,1 0 19 0 0,-6-6-12 0 0,6 9 31 0 0,0 0 0 0 0,0 1 0 0 0,0-1-1 0 0,0 0 1 0 0,0 1 0 0 0,0-1 0 0 0,1 0 0 0 0,-1 0-1 0 0,0 0 1 0 0,1 0 0 0 0,0 1 0 0 0,-1-2-19 0 0,1 2-1 0 0,-1 1 0 0 0,1-1 0 0 0,-1 1 0 0 0,1 0 0 0 0,-1-1 0 0 0,1 1 0 0 0,-1 0 0 0 0,0-1 0 0 0,1 1 0 0 0,-1 0-1 0 0,1 0 1 0 0,-1 0 0 0 0,0 0 0 0 0,1-1 0 0 0,-1 1 0 0 0,0 0 0 0 0,1 0 0 0 0,-1 0 0 0 0,0 0 0 0 0,1 0 0 0 0,-1 1 0 0 0,1-1 0 0 0,-1 0 0 0 0,0 0 0 0 0,1 0 0 0 0,-1 1 1 0 0,-3 1-14 0 0,0 1 1 0 0,1 0-1 0 0,0 0 1 0 0,-1 0-1 0 0,1 0 0 0 0,0 0 1 0 0,1 1-1 0 0,-1 0 0 0 0,0-1 1 0 0,1 1-1 0 0,0 0 0 0 0,0 0 1 0 0,0 1-1 0 0,0 0 14 0 0,-5 10-13 0 0,-9 18-29 0 0,1 0-1 0 0,2 1 0 0 0,-1 9 43 0 0,-26 107-126 0 0,38-139 127 0 0,-9 39 31 0 0,3 0 0 0 0,0 14-32 0 0,7-56 13 0 0,0 0 0 0 0,1 1 1 0 0,0-1-1 0 0,0 0 0 0 0,1 1 1 0 0,0-1-1 0 0,0 1 0 0 0,2 5-13 0 0,3 11 11 0 0,-2-15 29 0 0,-3-9-18 0 0,0-1 1 0 0,0 1-1 0 0,1 0 0 0 0,-1-1 1 0 0,0 1-1 0 0,0-1 1 0 0,0 0-1 0 0,0 1 0 0 0,0-1 1 0 0,0 0-1 0 0,1 1 0 0 0,-1-1 1 0 0,0 0-1 0 0,0 0 0 0 0,1 0 1 0 0,-1 0-1 0 0,0 0 0 0 0,0 0 1 0 0,0 0-1 0 0,1-1 0 0 0,-1 1 1 0 0,0 0-1 0 0,1-1-22 0 0,25-10 454 0 0,2-6-403 0 0,-1-1 0 0 0,0-2-51 0 0,3-1 118 0 0,10-5-118 0 0,-27 18 21 0 0,8-4 10 0 0,0-1 0 0 0,17-14-31 0 0,-38 26-4 0 0,-1 1 0 0 0,1 0 0 0 0,0-1 0 0 0,0 1 0 0 0,0 0 0 0 0,0 0 0 0 0,0 0 0 0 0,0 0 0 0 0,0 0 0 0 0,0 0 0 0 0,0 0 0 0 0,0 0 0 0 0,0 0 0 0 0,0 0 0 0 0,0 1 0 0 0,0-1 0 0 0,0 0 0 0 0,0 1 0 0 0,0-1 0 0 0,0 1 4 0 0,2 0-7 0 0,2 1 6 0 0,0 0 0 0 0,0 1 0 0 0,0-1-1 0 0,0 1 1 0 0,0 0 0 0 0,-1 1 0 0 0,0-1 0 0 0,0 1 0 0 0,0 0-1 0 0,0 0 1 0 0,1 2 1 0 0,13 12 78 0 0,-13-13-99 0 0,0 0 1 0 0,0 1-1 0 0,0 0 0 0 0,2 5 21 0 0,-4-7-19 0 0,0 1 0 0 0,0-1 1 0 0,0 0-1 0 0,1 0 0 0 0,0 0 0 0 0,0 0 1 0 0,0-1-1 0 0,3 3 19 0 0,22 16 0 0 0,-25-17 0 0 0,1-1 0 0 0,0 0 0 0 0,1 0 0 0 0,-1 0 0 0 0,1-1 0 0 0,-1 0 0 0 0,4 1 0 0 0,0-1 11 0 0,-1 0-1 0 0,1-1 0 0 0,0 0 1 0 0,0-1-1 0 0,0 0 1 0 0,0 0-1 0 0,0-1 1 0 0,0 0-1 0 0,0-1 1 0 0,0 0-1 0 0,0 0 1 0 0,0-1-1 0 0,2-1-10 0 0,5-2 27 0 0,1-1-1 0 0,-1-1 1 0 0,0 0 0 0 0,-1-1-1 0 0,0 0 1 0 0,5-5-27 0 0,-8 3 48 0 0,0 0-1 0 0,0 0 1 0 0,-1-1 0 0 0,10-12-48 0 0,-8 8 40 0 0,2 1 1 0 0,8-8-41 0 0,-10 10 20 0 0,0 0-1 0 0,9-14-19 0 0,12-12 25 0 0,-31 35-25 0 0,0 0 0 0 0,-1 0 0 0 0,1 0 0 0 0,-1 0 0 0 0,0 0 0 0 0,0-1 0 0 0,0 1 0 0 0,0-1 0 0 0,-1 1-1 0 0,1-1 1 0 0,-1 0 0 0 0,0 1 0 0 0,0-3 0 0 0,5-12-11 0 0,5-8-59 0 0,-8 22-21 0 0,-1 0 0 0 0,0 0 0 0 0,0 0 0 0 0,0 0-1 0 0,-1-1 1 0 0,1 1 0 0 0,-1 0 0 0 0,0-1 0 0 0,0 1 0 0 0,-1-1 0 0 0,1 0 0 0 0,-1 1-1 0 0,0-2 92 0 0,-1 6-178 0 0,1-1 0 0 0,0 0 0 0 0,-1 0 0 0 0,1 1-1 0 0,0-1 1 0 0,-1 0 0 0 0,1 1 0 0 0,-1-1-1 0 0,0 0 1 0 0,1 1 0 0 0,-1-1 0 0 0,1 1-1 0 0,-1-1 1 0 0,0 1 0 0 0,1-1 0 0 0,-1 1 0 0 0,0-1 178 0 0,0 1-253 0 0,-1-1-1934 0 0</inkml:trace>
  <inkml:trace contextRef="#ctx0" brushRef="#br0" timeOffset="45079.114">1338 12412 6992 0 0,'0'0'157'0'0,"0"0"23"0"0,0 0 12 0 0,1-1-27 0 0,6-2-25 0 0,-6 2 410 0 0,-1 1 171 0 0,0 0 23 0 0,0 0-25 0 0,0 0-134 0 0,1 0-511 0 0,-1 0 0 0 0,1-1 0 0 0,-1 1-1 0 0,1 0 1 0 0,-1-1 0 0 0,1 1 0 0 0,-1 0 0 0 0,1-1 0 0 0,-1 1-1 0 0,1 0 1 0 0,-1-1 0 0 0,0 1 0 0 0,1-1 0 0 0,-1 1 0 0 0,1-1 0 0 0,-1 1-1 0 0,0-1-73 0 0,0 1 62 0 0,1-1 0 0 0,-1 1 0 0 0,0-1 0 0 0,0 1-1 0 0,1 0 1 0 0,-1-1 0 0 0,0 1 0 0 0,0-1-1 0 0,1 1 1 0 0,-1 0 0 0 0,1-1 0 0 0,-1 1 0 0 0,0 0-1 0 0,1 0 1 0 0,-1-1 0 0 0,1 1 0 0 0,-1 0-1 0 0,1 0 1 0 0,-1 0 0 0 0,0-1 0 0 0,1 1 0 0 0,-1 0-1 0 0,1 0 1 0 0,-1 0 0 0 0,1 0 0 0 0,-1 0-1 0 0,1 0 1 0 0,-1 0-62 0 0,3 1 145 0 0,0 1 0 0 0,0 0 0 0 0,0 0-1 0 0,0-1 1 0 0,-1 2 0 0 0,1-1 0 0 0,-1 0 0 0 0,1 0-1 0 0,-1 1 1 0 0,0 0 0 0 0,0-1 0 0 0,0 1-1 0 0,0 0 1 0 0,-1 0 0 0 0,1 0 0 0 0,-1 0 0 0 0,0 0-1 0 0,0 0 1 0 0,0 0 0 0 0,0 1-145 0 0,3 11 228 0 0,-2-1 0 0 0,1 1 0 0 0,-2 0-1 0 0,0 1-227 0 0,0 0 214 0 0,4 112 922 0 0,8 55 324 0 0,22 99 178 0 0,-22-183-1344 0 0,-6-59-197 0 0,1 7 30 0 0,-7-40-95 0 0,0 1 0 0 0,0 0 0 0 0,1-1-1 0 0,0 1 1 0 0,1-1 0 0 0,1 2-32 0 0,-3-5 10 0 0,1 0 0 0 0,-1-1 0 0 0,1 1 1 0 0,0-1-1 0 0,1 1 0 0 0,-1-1 0 0 0,0 0 1 0 0,1 0-1 0 0,0 0 0 0 0,0 0 0 0 0,0-1 1 0 0,1 2-11 0 0,-3-4 11 0 0,-1 0 1 0 0,1 0-1 0 0,0 0 1 0 0,-1 0-1 0 0,1 0 1 0 0,0 0-1 0 0,-1 0 1 0 0,1 0-1 0 0,0 0 1 0 0,-1 0-1 0 0,1-1 1 0 0,0 1-1 0 0,-1 0 1 0 0,1-1-1 0 0,-1 1 1 0 0,1 0-1 0 0,0-1 1 0 0,0 1-12 0 0,0-1 31 0 0,2 0 12 0 0,-1 0-1 0 0,1-1 1 0 0,0 1 0 0 0,-1-1-1 0 0,1 0 1 0 0,-1 1-1 0 0,1-1 1 0 0,-1 0-1 0 0,0-1 1 0 0,0 1-1 0 0,0 0 1 0 0,1-1-43 0 0,18-33 638 0 0,-6 10-284 0 0,10-13 691 0 0,19-39-1045 0 0,20-40 729 0 0,-48 89-566 0 0,75-135 284 0 0,-39 65-393 0 0,58-101 45 0 0,-98 182-92 0 0,-6 9 4 0 0,-1 0 1 0 0,0 0 0 0 0,0-1-1 0 0,1-2-11 0 0,-5 8 0 0 0,1 0-1 0 0,0 0 0 0 0,1-1 0 0 0,-1 2 0 0 0,1-1 0 0 0,1-2 1 0 0,-3 5-83 0 0,-1 1-19 0 0,-3 0 25 0 0,-3 2 57 0 0,1-1 1 0 0,-1 1 0 0 0,0 1 0 0 0,1-1 0 0 0,0 1 0 0 0,-1 0 0 0 0,1 0 0 0 0,0 0 0 0 0,-2 3 19 0 0,-12 9-86 0 0,-13 15 86 0 0,6-6-42 0 0,7-5 15 0 0,1 1 0 0 0,0 1 1 0 0,2 0-1 0 0,0 2 0 0 0,1 1 27 0 0,-10 12-37 0 0,16-21 31 0 0,1 0 0 0 0,-5 13 6 0 0,4-9 1 0 0,4-7-1 0 0,1 1 0 0 0,1-1 0 0 0,0 1 0 0 0,0 0 0 0 0,1-1 0 0 0,1 7 0 0 0,0-13-3 0 0,1 0 0 0 0,0 0-1 0 0,0 0 1 0 0,1 0 0 0 0,0 0-1 0 0,0-1 1 0 0,0 1 0 0 0,1 0 0 0 0,0 0-1 0 0,0-1 1 0 0,1 3 3 0 0,5 8-22 0 0,1-1 1 0 0,0 1 0 0 0,2 0 21 0 0,1 1-28 0 0,9 19 28 0 0,5 21-6 0 0,-15-33 1 0 0,0-1 0 0 0,1 0 0 0 0,1 0-1 0 0,1-1 1 0 0,4 3 5 0 0,-15-21 3 0 0,1-1-1 0 0,-1 0 1 0 0,1 0-1 0 0,0 0 0 0 0,-1 0 1 0 0,1-1-1 0 0,1 1 1 0 0,-1-1-1 0 0,0 0 1 0 0,1 0-1 0 0,-1-1 1 0 0,1 1-1 0 0,-1-1 0 0 0,1 0 1 0 0,0 0-3 0 0,6 0 20 0 0,-1 0 1 0 0,0 0 0 0 0,1-1-1 0 0,-1-1 1 0 0,1 0-1 0 0,2 0-20 0 0,16-4 62 0 0,1-2 0 0 0,-1-1 0 0 0,-1-1 0 0 0,1-1 0 0 0,1-3-62 0 0,9-5 15 0 0,0-2 0 0 0,0-2 0 0 0,5-7-15 0 0,-26 16-926 0 0,16-15 926 0 0,-3-1-6735 0 0,-8 6-1638 0 0</inkml:trace>
  <inkml:trace contextRef="#ctx0" brushRef="#br0" timeOffset="45907.052">2373 12825 5064 0 0,'0'0'389'0'0,"0"0"-96"0"0,0 0 526 0 0,0 0 261 0 0,0 0 52 0 0,-1 2-87 0 0,-14 14 55 0 0,14-14-678 0 0,0-2-371 0 0,1 1-1 0 0,0 0 1 0 0,0 0 0 0 0,-1-1 0 0 0,1 1 0 0 0,0 0 0 0 0,-1-1 0 0 0,1 1 0 0 0,0 0 0 0 0,-1-1 0 0 0,1 1 0 0 0,-1-1 0 0 0,1 1-1 0 0,-1 0-50 0 0,-7 10 1138 0 0,6-8-2015 0 0,-2 7 4771 0 0,5-8-1441 0 0,5-5-1483 0 0,6-7 133 0 0,-1-1-1 0 0,0 0 1 0 0,7-11-1103 0 0,-10 12 268 0 0,0 0 1 0 0,-1-1-1 0 0,0 0 0 0 0,-1 0 0 0 0,0-1 1 0 0,0 1-1 0 0,-2-1 0 0 0,1-1 1 0 0,-1-2-269 0 0,4-6 335 0 0,-7 18-269 0 0,0 0 0 0 0,1-1 0 0 0,-1 1 0 0 0,0-1 0 0 0,-1 1 1 0 0,1-3-67 0 0,0-3 56 0 0,0-1 1 0 0,-1 1 0 0 0,0 0-1 0 0,-1-1 1 0 0,0 1 0 0 0,0-1 0 0 0,-1 0-57 0 0,2 8 2 0 0,-1-1 0 0 0,0 1 0 0 0,0-1 0 0 0,1 1 0 0 0,-1 0 0 0 0,-1-1 0 0 0,1 1 0 0 0,0 0 0 0 0,-1 0 0 0 0,1 0 0 0 0,-1 0 0 0 0,1 0 0 0 0,-1 0 0 0 0,0 0 0 0 0,0 1 1 0 0,0-1-1 0 0,0 0 0 0 0,0 1 0 0 0,0 0 0 0 0,-1-1 0 0 0,1 1 0 0 0,0 0 0 0 0,-1 0 0 0 0,1 0 0 0 0,-1 1 0 0 0,1-1 0 0 0,-1 1 0 0 0,0-1-2 0 0,0 1 0 0 0,0 0 0 0 0,0 1 0 0 0,-1-1 0 0 0,1 1 0 0 0,0-1 0 0 0,0 1 0 0 0,0 0 0 0 0,0 0 0 0 0,0 0 0 0 0,0 1 0 0 0,0-1-1 0 0,1 1 1 0 0,-2 0 0 0 0,-35 26 8 0 0,34-24-4 0 0,-4 4 10 0 0,-1 1 0 0 0,1 0 0 0 0,1 1 0 0 0,0 0 0 0 0,0 0 0 0 0,1 1-1 0 0,0 0 1 0 0,-1 4-14 0 0,-4 10 60 0 0,1-1-1 0 0,2 2 0 0 0,-3 10-59 0 0,8-22 24 0 0,0 0-1 0 0,1 0 0 0 0,1 1 1 0 0,0-1-1 0 0,1 1 1 0 0,1-1-1 0 0,0 1 1 0 0,1-1-1 0 0,0 1 0 0 0,1-1 1 0 0,1 0-1 0 0,0 1 1 0 0,1-1-1 0 0,2 2-23 0 0,-3-8 42 0 0,1-1-1 0 0,0 1 0 0 0,0-1 1 0 0,1 0-1 0 0,0 0 1 0 0,0 0-1 0 0,0-1 0 0 0,5 4-41 0 0,-7-6 33 0 0,3 1 7 0 0,-1 1 1 0 0,1-2-1 0 0,0 1 0 0 0,1-1 1 0 0,-1 0-1 0 0,1 0 0 0 0,-1 0 1 0 0,1-1-1 0 0,0 0 0 0 0,0-1 1 0 0,1 0-1 0 0,-1 0 0 0 0,1 0 0 0 0,-1-1 1 0 0,5 0-41 0 0,4 1 52 0 0,1-1 1 0 0,0-1-1 0 0,-1-1 1 0 0,1-1 0 0 0,0 0-1 0 0,9-3-52 0 0,-2-1 79 0 0,0-1 0 0 0,0-1 0 0 0,-1-2 0 0 0,20-10-79 0 0,85-55-421 0 0,-75 43-551 0 0,-6 2 128 0 0,-7 2-11 0 0</inkml:trace>
  <inkml:trace contextRef="#ctx0" brushRef="#br0" timeOffset="47750.381">2944 12770 6912 0 0,'0'0'528'0'0,"1"-2"-298"0"0,2-4 83 0 0,-1 1 0 0 0,2-1 0 0 0,-1 1 0 0 0,1-1-1 0 0,0 0-312 0 0,2-1 545 0 0,-1 0 0 0 0,0 0 1 0 0,-1 0-1 0 0,1-1 0 0 0,1-6-545 0 0,-5 13 93 0 0,-1 0 1 0 0,1 0-1 0 0,-1 0 1 0 0,1 0-1 0 0,-1 0 1 0 0,0 0-1 0 0,0-1 1 0 0,1 1-1 0 0,-1 0 1 0 0,0 0-1 0 0,0 0 1 0 0,0 0-1 0 0,0 0 1 0 0,0 0-1 0 0,0 0 1 0 0,-1 0-1 0 0,1-1 1 0 0,0 1-1 0 0,0 0 1 0 0,-1 0-1 0 0,1 0 1 0 0,-1 0-1 0 0,0-1-93 0 0,1 2 65 0 0,0 0-1 0 0,-1-1 0 0 0,1 1 0 0 0,0-1 1 0 0,0 1-1 0 0,0-1 0 0 0,-1 1 1 0 0,1-1-1 0 0,0 0 0 0 0,0 1 1 0 0,0-1-1 0 0,0 1 0 0 0,0-1 1 0 0,0 1-1 0 0,0-1 0 0 0,0 1 1 0 0,0-1-1 0 0,0 1 0 0 0,0-1 0 0 0,1 0-64 0 0,-1 1 58 0 0,0-1-1 0 0,0 0 1 0 0,0 1-1 0 0,0-1 1 0 0,0 0-1 0 0,0 1 0 0 0,0-1 1 0 0,0 1-1 0 0,0-1 1 0 0,0 0-1 0 0,0 1 0 0 0,0-1 1 0 0,0 1-1 0 0,0-1 1 0 0,-1 0-1 0 0,1 1 1 0 0,0-1-1 0 0,-1 1 0 0 0,1-1 1 0 0,-1 0-58 0 0,1 0 77 0 0,-1 0-1 0 0,0 0 1 0 0,0 0 0 0 0,0 0 0 0 0,1 0-1 0 0,-1 0 1 0 0,0 0 0 0 0,0 0-1 0 0,-1 1 1 0 0,1-1 0 0 0,0 0 0 0 0,0 1-1 0 0,0-1 1 0 0,0 0 0 0 0,-1 1 0 0 0,1 0-1 0 0,0-1 1 0 0,0 1 0 0 0,-1 0 0 0 0,1 0-1 0 0,0-1 1 0 0,-2 1-77 0 0,1 1 54 0 0,0-1 1 0 0,-1 1-1 0 0,1-1 1 0 0,0 1-1 0 0,0 0 1 0 0,-1-1-1 0 0,1 1 0 0 0,0 1 1 0 0,0-1-1 0 0,0 0 1 0 0,0 0-1 0 0,-1 1-54 0 0,-5 5 76 0 0,0 1-1 0 0,1 0 0 0 0,-1 0 1 0 0,2 0-1 0 0,-4 4-75 0 0,-16 20 246 0 0,-7 10 44 0 0,14-14-180 0 0,2 1-1 0 0,1 1 0 0 0,-13 31-109 0 0,21-42 77 0 0,1 1 0 0 0,1-1-1 0 0,1 2 1 0 0,0-1-1 0 0,2 0 1 0 0,0 1-1 0 0,1 5-76 0 0,2-23 80 0 0,0 0 0 0 0,0 0-1 0 0,0 0 1 0 0,1 0 0 0 0,0 0-1 0 0,-1 0 1 0 0,1 0-1 0 0,0-1 1 0 0,0 1 0 0 0,1 0-1 0 0,0 2-79 0 0,7-6 508 0 0,-4-1-407 0 0,0 1 0 0 0,0-1 0 0 0,-1 0-1 0 0,1-1 1 0 0,-1 1 0 0 0,0-1 0 0 0,1 0-1 0 0,-1 0 1 0 0,0 0 0 0 0,-1-1-1 0 0,2 0-100 0 0,9-11 377 0 0,-1-1-1 0 0,2-3-376 0 0,-6 8 114 0 0,34-44 204 0 0,-3-2 0 0 0,0-6-318 0 0,-31 49 26 0 0,1 1 0 0 0,8-9-26 0 0,-6 7 1 0 0,-9 9-14 0 0,-3 8-4 0 0,-1 1-1 0 0,1 0 1 0 0,0 0 0 0 0,0 0 0 0 0,0 0 0 0 0,0 0-1 0 0,1 1 18 0 0,-1 14-28 0 0,-6 14-37 0 0,4-24 36 0 0,1 0 0 0 0,0-1-1 0 0,0 1 1 0 0,0 4 29 0 0,1 7-27 0 0,1 0-1 0 0,1 1 1 0 0,1-1 0 0 0,0 0-1 0 0,2 0 1 0 0,0-1-1 0 0,6 16 28 0 0,-10-32 11 0 0,1 1-1 0 0,-1 0 1 0 0,1 0-1 0 0,0-1 1 0 0,-1 1-1 0 0,1-1 1 0 0,0 1-1 0 0,0-1 1 0 0,1 0-1 0 0,-1 0 1 0 0,0 0-1 0 0,1 0 1 0 0,-1 0-1 0 0,1-1 1 0 0,0 1-1 0 0,-1-1 1 0 0,1 1-1 0 0,0-1 1 0 0,0 0-1 0 0,0 0 1 0 0,0-1-1 0 0,0 1 1 0 0,0 0-1 0 0,0-1 1 0 0,0 0-1 0 0,0 0 1 0 0,1 0-1 0 0,-1 0 1 0 0,0 0-1 0 0,0-1 1 0 0,0 1-1 0 0,0-1 0 0 0,0 0 1 0 0,0 0-1 0 0,0 0 1 0 0,0 0-1 0 0,-1 0 1 0 0,2-1-11 0 0,11-7 92 0 0,0 0 0 0 0,-1 0 0 0 0,0-2 0 0 0,0 0 0 0 0,8-8-92 0 0,0-3 203 0 0,-2-1-1 0 0,15-20-202 0 0,0-8 424 0 0,0-5-424 0 0,-22 34 72 0 0,5-12-6 0 0,-1-2-1 0 0,-1 1 1 0 0,-3-2 0 0 0,0-2-66 0 0,-1 5 31 0 0,1-11 9 0 0,-1-1 0 0 0,1-26-40 0 0,5-17 85 0 0,-14 70-74 0 0,31-149 231 0 0,-34 157-167 0 0,-5 20-83 0 0,-5 21-84 0 0,-42 148-120 0 0,-38 156 121 0 0,82-300 89 0 0,2 0 1 0 0,1 1-1 0 0,1 26 2 0 0,3-43 8 0 0,0-1 0 0 0,2 1 0 0 0,0 0 1 0 0,1 0-1 0 0,1-1 0 0 0,1 0 0 0 0,0 0 0 0 0,2 2-8 0 0,-5-13 14 0 0,1-1-1 0 0,0 0 1 0 0,0 0 0 0 0,0 0-1 0 0,1 0 1 0 0,0 0 0 0 0,0-1-1 0 0,0 0 1 0 0,0 0 0 0 0,1 0-1 0 0,-1 0 1 0 0,1-1-1 0 0,0 1 1 0 0,0-1 0 0 0,0-1-1 0 0,1 1 1 0 0,-1-1 0 0 0,1 0-1 0 0,-1 0 1 0 0,1 0 0 0 0,0-1-1 0 0,0 0 1 0 0,-1 0-1 0 0,1 0 1 0 0,4-1-14 0 0,-2 0 28 0 0,0 0 0 0 0,0 0 1 0 0,0-1-1 0 0,0 0 0 0 0,-1-1 0 0 0,1 0 0 0 0,0 0 0 0 0,-1-1 1 0 0,0 1-1 0 0,1-2 0 0 0,-1 1 0 0 0,0-1 0 0 0,-1 0 0 0 0,1 0 1 0 0,-1-1-1 0 0,0 0 0 0 0,0 0 0 0 0,0-1 0 0 0,0 0-28 0 0,0-1-410 0 0,-1 0-1 0 0,0 0 0 0 0,-1 0 1 0 0,1-1-1 0 0,-1 0 0 0 0,-1 1 1 0 0,0-1-1 0 0,0-1 0 0 0,0 1 1 0 0,0-4 410 0 0,2-16-1526 0 0</inkml:trace>
  <inkml:trace contextRef="#ctx0" brushRef="#br0" timeOffset="48094.347">3273 12498 16208 0 0,'0'0'365'0'0,"0"0"56"0"0,0 0 26 0 0,2 0-53 0 0,8-1-355 0 0,0-1 0 0 0,0 0-1 0 0,0 0 1 0 0,-1-1 0 0 0,4-1-39 0 0,7-2 190 0 0,76-22 558 0 0,-60 18-559 0 0,-6 2 12 0 0,0 2 1 0 0,1 0 0 0 0,10 1-202 0 0,6 1 74 0 0,-7 0-1335 0 0,12 2 1261 0 0,-9 4-6622 0 0</inkml:trace>
  <inkml:trace contextRef="#ctx0" brushRef="#br0" timeOffset="48547.052">4001 12668 16328 0 0,'0'0'745'0'0,"0"0"-15"0"0,0 0-452 0 0,0 0-180 0 0,0 0-30 0 0,2 1-4 0 0,1 0-3 0 0,-1 1 0 0 0,1 0-1 0 0,-1 0 1 0 0,0 0 0 0 0,0 0-1 0 0,0 0 1 0 0,0 0 0 0 0,0 1-1 0 0,0-1 1 0 0,-1 0-1 0 0,1 1 1 0 0,-1 0 0 0 0,0-1-1 0 0,1 2-60 0 0,3 7 523 0 0,-1 0-1 0 0,0 0 0 0 0,0 3-522 0 0,-1 4 549 0 0,0-1-1 0 0,-2 0 0 0 0,0 0 1 0 0,-1 1-1 0 0,-1-1 0 0 0,-2 12-548 0 0,2-17 170 0 0,-12 74 258 0 0,13-78-337 0 0,-1 0 0 0 0,0 0-1 0 0,-1-1 1 0 0,1 1 0 0 0,-2 0-1 0 0,0 2-90 0 0,2-9 144 0 0,1-1 0 0 0,0 0 8 0 0,0 0 32 0 0,0 0 10 0 0,0 0 4 0 0,2 0-150 0 0,-1-1 0 0 0,1 0 0 0 0,-1 0 0 0 0,1 1 0 0 0,-1-1 1 0 0,0 0-1 0 0,1 0 0 0 0,-1 0 0 0 0,0-1 0 0 0,0 1 0 0 0,0 0 0 0 0,0 0 0 0 0,1-2-48 0 0,2-1 145 0 0,11-12 89 0 0,-2-1 0 0 0,0 0 0 0 0,-1-1 0 0 0,1-3-234 0 0,22-31 326 0 0,6-13-381 0 0,-32 48 32 0 0,1 1 0 0 0,0 0 0 0 0,2 1 1 0 0,-1 0-1 0 0,2 1 0 0 0,6-6 23 0 0,-16 18-1 0 0,-1 0-1 0 0,1 0 1 0 0,-1 1-1 0 0,1-1 1 0 0,0 1-1 0 0,0-1 0 0 0,1 1 2 0 0,-3 0-5 0 0,0 1-1 0 0,0 0 0 0 0,0-1 0 0 0,0 1 0 0 0,0 0 0 0 0,0 0 0 0 0,0 0 0 0 0,1 0 0 0 0,-1 0 0 0 0,0 0 0 0 0,0 0 0 0 0,0 0 0 0 0,0 0 0 0 0,0 0 1 0 0,0 1-1 0 0,0-1 0 0 0,1 0 0 0 0,-1 1 0 0 0,0-1 0 0 0,0 1 0 0 0,0-1 0 0 0,0 1 0 0 0,-1 0 0 0 0,1-1 0 0 0,0 1 0 0 0,0 0 0 0 0,0 0 0 0 0,0 0 0 0 0,-1-1 1 0 0,1 1-1 0 0,0 0 0 0 0,-1 0 0 0 0,1 0 0 0 0,-1 0 0 0 0,1 0 0 0 0,-1 1 6 0 0,1-1-16 0 0,0 2 5 0 0,1 0-1 0 0,-1 1 0 0 0,-1-1 1 0 0,1 0-1 0 0,0 1 1 0 0,-1-1-1 0 0,1 1 0 0 0,-1-1 1 0 0,0 1-1 0 0,-1 3 12 0 0,-4 34-92 0 0,-1-8 39 0 0,3 0-1 0 0,0 0 1 0 0,2 10 53 0 0,1-42 9 0 0,0 0 0 0 0,0 0 0 0 0,0 0-1 0 0,0 0 1 0 0,0 0 0 0 0,0-1 0 0 0,0 1 0 0 0,0 0-1 0 0,0 0 1 0 0,1 0 0 0 0,-1-1 0 0 0,0 1 0 0 0,1 0-1 0 0,-1 0 1 0 0,0 0 0 0 0,1-1 0 0 0,-1 1 0 0 0,1 0-1 0 0,-1-1 1 0 0,1 1 0 0 0,-1 0 0 0 0,1-1 0 0 0,0 1-1 0 0,-1-1 1 0 0,1 1 0 0 0,0-1 0 0 0,-1 1 0 0 0,1-1-1 0 0,0 1 1 0 0,0-1-9 0 0,10-9 504 0 0,1-3-179 0 0,0 0-1 0 0,8-10-324 0 0,23-23 506 0 0,-17 19-313 0 0,-1 0 1 0 0,17-25-194 0 0,-23 26 52 0 0,1 1 0 0 0,1 1 1 0 0,1 1-1 0 0,12-7-52 0 0,-24 23-112 0 0,3 4 78 0 0,-12 2 32 0 0,0 0-1 0 0,0 0 1 0 0,0 0-1 0 0,0 0 0 0 0,0 1 1 0 0,1-1-1 0 0,-1 0 1 0 0,0 1-1 0 0,0-1 0 0 0,0 1 1 0 0,0-1-1 0 0,0 1 0 0 0,0-1 1 0 0,-1 1-1 0 0,1 0 1 0 0,0 0-1 0 0,0-1 0 0 0,0 1 1 0 0,-1 0-1 0 0,1 0 3 0 0,1 2 0 0 0,0 0-1 0 0,0 0 1 0 0,-1-1 0 0 0,0 1-1 0 0,1 0 1 0 0,-1 0 0 0 0,0 3 0 0 0,1 3-13 0 0,0 1 0 0 0,0-1 0 0 0,-2 1 0 0 0,1 6 13 0 0,-1 18-3 0 0,2 0 0 0 0,3 16 3 0 0,-3-37-10 0 0,0 0 0 0 0,2-1-1 0 0,-1 1 1 0 0,2 0 0 0 0,-1-1 0 0 0,2 0-1 0 0,5 9 11 0 0,-8-16 0 0 0,0-1-1 0 0,1 0 0 0 0,-1 1 1 0 0,1-1-1 0 0,0-1 0 0 0,1 1 1 0 0,13 14-68 0 0,-14-14-513 0 0,0 0 0 0 0,0-1-1 0 0,0 1 1 0 0,1-1 0 0 0,-1 0 0 0 0,1 0-1 0 0,0-1 1 0 0,0 0 0 0 0,2 1 581 0 0,-6-2-2326 0 0</inkml:trace>
  <inkml:trace contextRef="#ctx0" brushRef="#br0" timeOffset="49515.575">5006 12653 14712 0 0,'0'0'332'0'0,"0"0"50"0"0,0 0 25 0 0,3 2-48 0 0,7 4-237 0 0,-8 2-95 0 0,8 13 119 0 0,-9-19-66 0 0,-1-1-8 0 0,0 0 0 0 0,0 0-1 0 0,1 0 1 0 0,-1 0-1 0 0,0 0 1 0 0,0 0 0 0 0,1 0-1 0 0,-1-1 1 0 0,0 1-1 0 0,1 0 1 0 0,-1 0-1 0 0,1 0 1 0 0,-1 0 0 0 0,1-1-1 0 0,-1 1 1 0 0,1 0-72 0 0,4 2 676 0 0,-1 0 0 0 0,0 0 0 0 0,1 0 0 0 0,-1-1 0 0 0,1 0-1 0 0,1 1-675 0 0,-2-2 118 0 0,0 0-1 0 0,0 1 0 0 0,0-1 0 0 0,0 0 1 0 0,0-1-1 0 0,1 1 0 0 0,-1-1 0 0 0,0 0 1 0 0,0 0-1 0 0,1 0 0 0 0,-1-1 0 0 0,4 0-117 0 0,-3 0 42 0 0,72-22 836 0 0,-74 21-870 0 0,1 0-1 0 0,-1 0 0 0 0,0 0 1 0 0,-1 0-1 0 0,1 0 0 0 0,0-1 1 0 0,-1 1-1 0 0,1-1 1 0 0,0-1-8 0 0,20-26 100 0 0,-22 27-84 0 0,0 0 0 0 0,1-1-1 0 0,-1 1 1 0 0,-1 0 0 0 0,1 0 0 0 0,0 0-1 0 0,-1-1 1 0 0,1 1 0 0 0,-1 0 0 0 0,0-3-16 0 0,-3-34 163 0 0,2 34-147 0 0,-1 1 1 0 0,1-1-1 0 0,-1 1 0 0 0,-1-1 0 0 0,1 1 0 0 0,-1-1-16 0 0,-8-20 79 0 0,9 23-58 0 0,1 1-1 0 0,0-1 1 0 0,-1 1-1 0 0,1 0 1 0 0,-1 0 0 0 0,0 0-1 0 0,0 0 1 0 0,1 0-1 0 0,-1 0 1 0 0,-1 0-1 0 0,1 1 1 0 0,0-1-1 0 0,-1 0-20 0 0,-7-5 141 0 0,9 6-139 0 0,0 0 0 0 0,0 1 0 0 0,0-1-1 0 0,0 1 1 0 0,-1-1 0 0 0,1 1 0 0 0,0 0-1 0 0,0 0 1 0 0,0-1 0 0 0,-1 1 0 0 0,1 0 0 0 0,0 0-1 0 0,0 0 1 0 0,-1 0 0 0 0,1 0 0 0 0,0 0-1 0 0,0 1 1 0 0,-1-1 0 0 0,1 0 0 0 0,0 1 0 0 0,0-1-1 0 0,0 1 1 0 0,-1-1 0 0 0,1 1 0 0 0,0-1-2 0 0,-1 2-15 0 0,-1-1 1 0 0,1 1-1 0 0,-1-1 1 0 0,1 1 0 0 0,-1 0-1 0 0,1 0 1 0 0,0 0-1 0 0,0 0 1 0 0,-2 2 14 0 0,-4 8-33 0 0,0 0 0 0 0,1 0-1 0 0,0 1 1 0 0,1 0 0 0 0,0 0 0 0 0,1 0 0 0 0,-3 12 33 0 0,3-6-7 0 0,-1 0 1 0 0,-2 1 6 0 0,3-7 0 0 0,1 0 1 0 0,0 0-1 0 0,0 0 1 0 0,1 0-1 0 0,0 9 0 0 0,0 64 0 0 0,4-81 0 0 0,-1 0 0 0 0,1 1 0 0 0,0-1 0 0 0,1 1 0 0 0,-1-1 0 0 0,1 0 0 0 0,1 1 0 0 0,5 19 0 0 0,-8-22 12 0 0,1 0-1 0 0,0 0 1 0 0,0-1-1 0 0,0 1 1 0 0,0 0 0 0 0,0-1-1 0 0,1 1 1 0 0,-1-1-1 0 0,1 1 1 0 0,0-1-1 0 0,-1 0 1 0 0,1 0-1 0 0,0 0 1 0 0,0 0-1 0 0,1 0 1 0 0,-1 0 0 0 0,2 1-13 0 0,1 0 45 0 0,-1-1 0 0 0,0 0 0 0 0,0-1 0 0 0,1 1 0 0 0,-1-1 0 0 0,1 0 0 0 0,-1 0 0 0 0,1 0 0 0 0,-1 0 0 0 0,5-1-44 0 0,0 0 65 0 0,0 0 0 0 0,0-1 0 0 0,0 0 1 0 0,-1 0-1 0 0,1-1 0 0 0,0-1 0 0 0,-1 1 0 0 0,1-1 0 0 0,-1 0 0 0 0,0-1 0 0 0,5-3-65 0 0,2-2 120 0 0,-2 0 0 0 0,1-1 0 0 0,-2-1 0 0 0,1 0 0 0 0,3-5-120 0 0,16-16 220 0 0,-21 21-127 0 0,0 0 0 0 0,-1 0 0 0 0,0-1 1 0 0,-1-1-1 0 0,6-9-93 0 0,-5 6 102 0 0,1 1 0 0 0,0 0 1 0 0,12-12-103 0 0,-15 18 39 0 0,-4 4-13 0 0,0 0-1 0 0,-1 0 1 0 0,0-1-1 0 0,0 1 0 0 0,0-2-25 0 0,-1 3 12 0 0,0 0-1 0 0,0 0 0 0 0,0 1 1 0 0,1-1-1 0 0,-1 0 0 0 0,1 1 1 0 0,0-1-1 0 0,0 1 0 0 0,2-1-11 0 0,11-9 40 0 0,-9 9-23 0 0,-1-1-1 0 0,0 0 1 0 0,0 0 0 0 0,1-2-17 0 0,-5 6-5 0 0,-1 0 0 0 0,0-1 0 0 0,1 1-1 0 0,-1 0 1 0 0,1 0 0 0 0,-1 0 0 0 0,1 0 0 0 0,0 1 0 0 0,-1-1-1 0 0,1 0 1 0 0,0 1 0 0 0,0-1 0 0 0,-1 1 0 0 0,1 0 0 0 0,0-1-1 0 0,0 1 1 0 0,0 0 0 0 0,-1 0 0 0 0,1 0 0 0 0,0 1 0 0 0,0-1-1 0 0,0 0 1 0 0,-1 0 0 0 0,2 1 5 0 0,0 0-10 0 0,0 0-1 0 0,0 0 0 0 0,-1 0 1 0 0,1 1-1 0 0,0-1 1 0 0,0 1-1 0 0,-1-1 1 0 0,1 1-1 0 0,-1 0 0 0 0,0 0 1 0 0,1 0-1 0 0,-1 0 1 0 0,0 1-1 0 0,0-1 11 0 0,-1 0-4 0 0,3 3-8 0 0,0-1 0 0 0,0 1 1 0 0,-1 0-1 0 0,0 0 0 0 0,0 0 0 0 0,0 1 0 0 0,-1-1 0 0 0,0 1 0 0 0,0-1 0 0 0,0 1 0 0 0,-1 0 0 0 0,0 0 0 0 0,0 0 1 0 0,0 1 11 0 0,4 24-14 0 0,-3-24 14 0 0,-1 0 0 0 0,0 0 0 0 0,0 0 0 0 0,-1 0 0 0 0,0-1 0 0 0,0 1 0 0 0,0 0 0 0 0,-1 0 0 0 0,-1 5 0 0 0,-1 2 0 0 0,1 1 0 0 0,0 0 0 0 0,1 2 0 0 0,1-5 0 0 0,-1 0 0 0 0,-1 0 0 0 0,0 0 0 0 0,0-1 0 0 0,-3 7 0 0 0,2-2 0 0 0,2-14 0 0 0,1 0 0 0 0,0 0 0 0 0,0 0 0 0 0,-1 0 0 0 0,1 0 0 0 0,-1 0 0 0 0,0 0 0 0 0,1 0 0 0 0,-1 0 0 0 0,0-1 0 0 0,-1 2 0 0 0,-8 3 16 0 0,8-4 61 0 0,5-3-48 0 0,1 0 0 0 0,0 0 0 0 0,-1 0 0 0 0,1 0 0 0 0,-1 0 0 0 0,0-1 0 0 0,3-1-29 0 0,3-1 47 0 0,0-1 13 0 0,0 0 1 0 0,0 0 0 0 0,-1-1 0 0 0,0 0-1 0 0,0-1 1 0 0,-1 1 0 0 0,0-2-1 0 0,1 0-60 0 0,15-15 99 0 0,-15 15-61 0 0,0 0 0 0 0,-1-1 1 0 0,0 0-1 0 0,0-1-38 0 0,14-19 85 0 0,3-3 22 0 0,-1-1 0 0 0,-1-1 0 0 0,0-6-107 0 0,14-20 182 0 0,-28 46-180 0 0,-7 11-18 0 0,1 0 0 0 0,0 0 1 0 0,0 0-1 0 0,0 0 0 0 0,0 0 0 0 0,0 1 1 0 0,1-1-1 0 0,-1 1 0 0 0,3-2 16 0 0,-5 3-3 0 0,1 0 0 0 0,0 1-1 0 0,0-1 1 0 0,0 0 0 0 0,0 1-1 0 0,0-1 1 0 0,0 1 0 0 0,0-1-1 0 0,0 1 1 0 0,0 0 0 0 0,0-1 0 0 0,0 1-1 0 0,0 0 1 0 0,0 0 0 0 0,0-1-1 0 0,0 1 1 0 0,0 0 0 0 0,1 0-1 0 0,-1 0 1 0 0,0 0 0 0 0,1 1 3 0 0,-1-1 0 0 0,0 1 1 0 0,0 0 0 0 0,0-1-1 0 0,0 1 1 0 0,0 0 0 0 0,0 0-1 0 0,0-1 1 0 0,0 1-1 0 0,0 0 1 0 0,0 0 0 0 0,0 0-1 0 0,0 1 0 0 0,3 3-17 0 0,0 0-4 0 0,0 0-1 0 0,-1 0 0 0 0,0 0 0 0 0,0 0 1 0 0,0 1-1 0 0,0 0 0 0 0,-1-1 0 0 0,0 1 0 0 0,1 5 22 0 0,7 16-45 0 0,1 4 48 0 0,-7-19-8 0 0,1 0-1 0 0,0 0 1 0 0,3 4 5 0 0,4 7-28 0 0,-8-16 20 0 0,0 0 0 0 0,0 0 1 0 0,0 0-1 0 0,1 0 0 0 0,2 2 8 0 0,-2-4 0 0 0,0 0 0 0 0,0 0 0 0 0,1 0 0 0 0,5 3 0 0 0,-9-6 0 0 0,1-1 0 0 0,0 1 0 0 0,0-1 0 0 0,-1 0 0 0 0,1 0 0 0 0,0 0 0 0 0,0-1 0 0 0,0 1 0 0 0,0-1 0 0 0,0 1 0 0 0,0-1 0 0 0,1 0 0 0 0,15-1 12 0 0,-13-2 14 0 0,-2-1-4 0 0,11-5 9 0 0,0 0-1 0 0,0-1 1 0 0,-1-1 0 0 0,-1 0-1 0 0,0-1 1 0 0,-1-1 0 0 0,0 0-1 0 0,0 0 1 0 0,4-10-31 0 0,-7 9 39 0 0,-2-1-1 0 0,0-1 1 0 0,-1 1-1 0 0,0-1 1 0 0,3-16-39 0 0,1-1 23 0 0,-6 17-23 0 0,0 0-1 0 0,-2 0 1 0 0,0-1-1 0 0,0-12 1 0 0,2-21 13 0 0,1-9 103 0 0,-3-1 1 0 0,-3 0-1 0 0,-4-18-116 0 0,3 36 96 0 0,1 25-54 0 0,0 1-1 0 0,-1 0 1 0 0,-1 0-1 0 0,0 0 1 0 0,-3-5-42 0 0,3 5 0 0 0,3 15 0 0 0,0-1 0 0 0,0 0 0 0 0,0 0 0 0 0,0 0 0 0 0,-1 0 0 0 0,1 0 0 0 0,-1 0 0 0 0,0 0 0 0 0,1 0 0 0 0,-1 1 0 0 0,0-1 0 0 0,0 0 0 0 0,0 0 0 0 0,1 2 0 0 0,-1 0-1 0 0,1 0 1 0 0,0 0 0 0 0,0 0-1 0 0,0 0 1 0 0,-1 0-1 0 0,1-1 1 0 0,0 1 0 0 0,0 0-1 0 0,0 0 1 0 0,-1 0-1 0 0,1 0 1 0 0,0 0 0 0 0,0 0-1 0 0,-1 0 1 0 0,1 0-1 0 0,0 0 1 0 0,0 0 0 0 0,0 0-1 0 0,-1 1 1 0 0,1-1-1 0 0,0 0 1 0 0,0 0 0 0 0,-1 0-1 0 0,1 0 1 0 0,0 0-1 0 0,0 0 1 0 0,0 0 0 0 0,0 0-1 0 0,-1 1 1 0 0,1-1 0 0 0,0 0-1 0 0,0 0 1 0 0,0 0 0 0 0,-11 34-86 0 0,3-11 34 0 0,1 1 0 0 0,1 0 0 0 0,1 0 0 0 0,1 1-1 0 0,1-1 1 0 0,2 1 0 0 0,0 4 52 0 0,-3 27-19 0 0,2-19-34 0 0,1 25 53 0 0,9 94 0 0 0,-4-123 0 0 0,1-1 0 0 0,2 1 0 0 0,1-1 0 0 0,5 11 0 0 0,-7-20 0 0 0,-2-12 8 0 0,1 0 0 0 0,0 0 0 0 0,0 0 0 0 0,1-1 0 0 0,0 0 0 0 0,1 0 0 0 0,0 0 0 0 0,1-1 0 0 0,0 0 0 0 0,6 5-8 0 0,-10-11 3 0 0,-1 0 1 0 0,1 0-1 0 0,0 0 1 0 0,0 0-1 0 0,1-1 0 0 0,-1 0 1 0 0,1 0-1 0 0,-1 0 1 0 0,1 0-1 0 0,-1-1 0 0 0,1 0 1 0 0,0 0-1 0 0,0 0 1 0 0,0 0-1 0 0,-1-1 0 0 0,1 0 1 0 0,0 0-4 0 0,4 0 26 0 0,-1 0-1 0 0,0-1 1 0 0,1 0 0 0 0,-1-1-1 0 0,0 0 1 0 0,0 0 0 0 0,0 0 0 0 0,0-1-1 0 0,4-3-25 0 0,-5 2-172 0 0,0 0 0 0 0,0-1 0 0 0,0 0 0 0 0,-1-1 0 0 0,0 1 0 0 0,0-1 0 0 0,0-1-1 0 0,-1 1 1 0 0,0-1 0 0 0,3-5 172 0 0,7-14-1712 0 0</inkml:trace>
  <inkml:trace contextRef="#ctx0" brushRef="#br0" timeOffset="49859.252">6182 12135 19063 0 0,'0'0'432'0'0,"11"-1"1207"0"0,202-37 1822 0 0,-158 28-2394 0 0,42-1-1067 0 0,-4 1 648 0 0,-28 4-747 0 0,0 3 0 0 0,15 4 99 0 0,-38-1-870 0 0,-23 1-5233 0 0,-1 6-2116 0 0</inkml:trace>
  <inkml:trace contextRef="#ctx0" brushRef="#br0" timeOffset="50343.512">864 12812 16527 0 0,'0'0'374'0'0,"0"0"54"0"0,0 0 22 0 0,2 0-44 0 0,18-1-183 0 0,0-1 0 0 0,14-4-223 0 0,4 0 480 0 0,149-26 1230 0 0,-71 10-848 0 0,81-17 761 0 0,19-3-879 0 0,-204 39-780 0 0,-5 1-2 0 0,-1 1 0 0 0,1 0 0 0 0,0 0 0 0 0,0 1 0 0 0,0 0 0 0 0,4 0 38 0 0,1 2-1027 0 0,-10-1-357 0 0</inkml:trace>
  <inkml:trace contextRef="#ctx0" brushRef="#br0" timeOffset="52592.977">1623 13866 6912 0 0,'9'-19'736'0'0,"5"-21"-286"0"0,-1-6 2214 0 0,-12 44-2415 0 0,0-1 0 0 0,0 0 0 0 0,-1 0 0 0 0,1 0-1 0 0,0 1 1 0 0,-1-1 0 0 0,0-2-249 0 0,3-10 3669 0 0,-4 17-3597 0 0,0 0-1 0 0,-1 0 1 0 0,1 0 0 0 0,0 0 0 0 0,0 0 0 0 0,-1 0-1 0 0,1 0 1 0 0,-1-1 0 0 0,0 2-72 0 0,-5 5 55 0 0,-9 16 53 0 0,1 2 0 0 0,1-1 0 0 0,-6 19-108 0 0,-8 15 209 0 0,24-52-181 0 0,-19 40 753 0 0,-10 28-781 0 0,27-59 193 0 0,1-1 0 0 0,0 1 0 0 0,2 0 0 0 0,0 0 0 0 0,0 0 0 0 0,2 0 0 0 0,0 5-193 0 0,0-18 49 0 0,1 1-1 0 0,0-1 1 0 0,1 1-1 0 0,-1-1 0 0 0,1 0 1 0 0,-1 1-1 0 0,1-1 1 0 0,0 1-1 0 0,0-1 1 0 0,0 0-1 0 0,1 0 0 0 0,-1 1 1 0 0,1-1-1 0 0,0 0 1 0 0,0-1-1 0 0,0 1 0 0 0,0 0 1 0 0,0 0-1 0 0,1-1 1 0 0,-1 1-1 0 0,1-1 0 0 0,0 0 1 0 0,-1 0-1 0 0,1 0 1 0 0,0 0-1 0 0,0-1 1 0 0,1 1-1 0 0,-1-1 0 0 0,0 1 1 0 0,0-1-1 0 0,1 0 1 0 0,-1 0-1 0 0,0-1 0 0 0,1 1 1 0 0,-1-1-1 0 0,1 0 1 0 0,-1 0-1 0 0,1 0 0 0 0,-1 0 1 0 0,1 0-1 0 0,-1-1 1 0 0,1 0-49 0 0,13-3 250 0 0,0-1 0 0 0,0-1 0 0 0,-1 0 1 0 0,5-4-251 0 0,-13 7 33 0 0,6-4 85 0 0,-1-1 0 0 0,1-1 0 0 0,-1 0 0 0 0,-1 0 0 0 0,1-1 0 0 0,-2-1 0 0 0,1 0 0 0 0,-2-1 0 0 0,1 0 0 0 0,2-5-118 0 0,-7 8 34 0 0,-1-1-1 0 0,0 1 0 0 0,0-1 1 0 0,-1 0-1 0 0,0-1 0 0 0,-1 1 1 0 0,0-1-1 0 0,-1 1 0 0 0,0-1 1 0 0,0 0-1 0 0,-1 0 0 0 0,-1 0 1 0 0,0 0-1 0 0,0 1 0 0 0,-1-1 1 0 0,0 0-1 0 0,-1 0 0 0 0,-2-4-33 0 0,1 6 35 0 0,0 0 0 0 0,0 1 0 0 0,-1-1 0 0 0,-1 1 0 0 0,1 0 0 0 0,-1 0 0 0 0,-1-1-35 0 0,-2-2 43 0 0,-4-6 17 0 0,-2 0 1 0 0,0 0-1 0 0,-9-6-60 0 0,9 8 11 0 0,10 11-13 0 0,0 1 0 0 0,0 0 0 0 0,-1-1 0 0 0,1 2 0 0 0,0-1-1 0 0,-1 0 1 0 0,0 1 0 0 0,0 0 0 0 0,0 0 0 0 0,0 0 0 0 0,0 1 0 0 0,0-1 0 0 0,0 1-1 0 0,0 1 1 0 0,0-1 0 0 0,-1 1 0 0 0,1-1 0 0 0,0 2 0 0 0,-1-1 0 0 0,1 0-1 0 0,0 1 1 0 0,0 0 0 0 0,0 1 0 0 0,-1-1 0 0 0,-1 2 2 0 0,4-2-4 0 0,0 0 0 0 0,0 0 0 0 0,0 1 0 0 0,1 0 0 0 0,-1-1 0 0 0,0 1 0 0 0,1 0 0 0 0,0 0 0 0 0,-1 0 0 0 0,1 0 0 0 0,0 1 0 0 0,0-1 0 0 0,0 1-1 0 0,0-1 1 0 0,1 1 0 0 0,-1 0 0 0 0,1-1 0 0 0,0 1 0 0 0,-1 0 0 0 0,1 0 0 0 0,0 0 0 0 0,1 0 0 0 0,-1 0 0 0 0,1 0 0 0 0,-1 1 0 0 0,1-1 0 0 0,0 1 4 0 0,-1 0-6 0 0,1 1 0 0 0,0 0-1 0 0,1 0 1 0 0,-1 0 0 0 0,1 0 0 0 0,0-1 0 0 0,0 1-1 0 0,1 0 1 0 0,-1-1 0 0 0,1 1 0 0 0,0-1 0 0 0,0 1 0 0 0,0-1-1 0 0,1 0 1 0 0,-1 0 0 0 0,4 3 6 0 0,0-1-1 0 0,1 0 1 0 0,0-1-1 0 0,0 0 0 0 0,0 0 1 0 0,1 0-1 0 0,-1-1 1 0 0,1-1-1 0 0,0 1 0 0 0,0-1 1 0 0,1 0-1 0 0,-1-1 1 0 0,4 1 0 0 0,10 1 15 0 0,1-1 0 0 0,0-1 0 0 0,0 0 0 0 0,4-2-15 0 0,-8 0 9 0 0,1-1 1 0 0,-1 0-1 0 0,0-2 0 0 0,0 0 0 0 0,0-1 0 0 0,-1-1 0 0 0,4-2-9 0 0,22-9 0 0 0,-24 9 0 0 0,1-1 0 0 0,-1 0 0 0 0,0-2 0 0 0,-1 0 0 0 0,0-2 0 0 0,3-2 0 0 0,18-18-32 0 0,-2-2 0 0 0,3-4 32 0 0,-35 32 1 0 0,-1-1-1 0 0,0 0 0 0 0,0 0 1 0 0,0 0-1 0 0,-1 0 0 0 0,0 0 1 0 0,0-1-1 0 0,-1 0 1 0 0,0 0-1 0 0,0 0 0 0 0,-1 0 1 0 0,0 0-1 0 0,-1-1 0 0 0,0 1 1 0 0,0-1-1 0 0,0 1 0 0 0,-1-1 1 0 0,-1 1-1 0 0,1-1 1 0 0,-1 1-1 0 0,-1 0 0 0 0,0-3 0 0 0,-1-5 1 0 0,1 4 0 0 0,0 1 0 0 0,-1 0-1 0 0,-3-8 0 0 0,6 17-1 0 0,-1-1 1 0 0,0 1-1 0 0,0 0 0 0 0,-1-1 0 0 0,1 1 0 0 0,0 0 0 0 0,-1 0 0 0 0,0 0 0 0 0,1 0 0 0 0,-1 0 0 0 0,0 0 0 0 0,0 1 0 0 0,0-1 1 0 0,0 0-1 0 0,0 1 0 0 0,0 0 0 0 0,-1-1 0 0 0,0 1 1 0 0,2 0-4 0 0,0 1-1 0 0,0 0 1 0 0,0 0 0 0 0,-1 0 0 0 0,1 0-1 0 0,0 0 1 0 0,0 0 0 0 0,0 0 0 0 0,0 0-1 0 0,0 0 1 0 0,-1 0 0 0 0,1 1-1 0 0,0-1 1 0 0,0 0 0 0 0,0 1 0 0 0,0-1-1 0 0,0 1 1 0 0,0-1 0 0 0,0 1 4 0 0,-17 13-39 0 0,12-4 37 0 0,0-1 0 0 0,0 1 0 0 0,1 0 0 0 0,0 0 0 0 0,0 1 0 0 0,1-1 0 0 0,1 1 0 0 0,0 0 2 0 0,-2 5-11 0 0,-7 24-76 0 0,1 1-1 0 0,-2 27 88 0 0,-8 88-111 0 0,12-83 101 0 0,-20 227 116 0 0,14-122 107 0 0,-4 140 418 0 0,17-262-445 0 0,1-25-15 0 0,2 1-1 0 0,1-1 0 0 0,1 1 0 0 0,1-1 1 0 0,2 0-1 0 0,2 0 0 0 0,8 23-170 0 0,-15-50 31 0 0,1-1 0 0 0,-1 1 0 0 0,1-1 0 0 0,0 0 0 0 0,0 1 0 0 0,0-1 0 0 0,1 0 0 0 0,-1 0 0 0 0,1 0 0 0 0,-1-1 0 0 0,1 1 0 0 0,0-1 0 0 0,0 1 0 0 0,1 0-31 0 0,-2-2 27 0 0,1 0-1 0 0,-1 0 0 0 0,1 0 1 0 0,-1 0-1 0 0,1 0 0 0 0,-1 0 0 0 0,1-1 1 0 0,-1 1-1 0 0,1-1 0 0 0,0 0 1 0 0,-1 0-1 0 0,1 0 0 0 0,0 0 0 0 0,-1 0 1 0 0,1 0-1 0 0,0-1 0 0 0,-1 1 1 0 0,1-1-1 0 0,-1 0 0 0 0,3-1-26 0 0,1-1 43 0 0,0 0 0 0 0,0-1-1 0 0,0 1 1 0 0,0-2 0 0 0,-1 1 0 0 0,0 0-1 0 0,0-1 1 0 0,0 0 0 0 0,1-3-43 0 0,3-3 60 0 0,0 0 0 0 0,-1-1 0 0 0,-1 0 0 0 0,1-1-60 0 0,0-3 35 0 0,-1 0-1 0 0,-1-1 0 0 0,-1 0 0 0 0,0 0 0 0 0,-1 0 0 0 0,-1 0 0 0 0,0-7-34 0 0,-1-2 23 0 0,0 1 0 0 0,-2-1 0 0 0,-1 0 0 0 0,-4-17-23 0 0,3 26 5 0 0,-1 1-1 0 0,-1-1 1 0 0,0 1-1 0 0,-1 0 0 0 0,-1 0 1 0 0,0 1-1 0 0,-1-1 1 0 0,-1 2-1 0 0,-1-1 1 0 0,0 1-1 0 0,0 0 1 0 0,-2 1-1 0 0,1 0 1 0 0,-2 1-1 0 0,0 0 1 0 0,0 0-1 0 0,-2 1-4 0 0,-3-2-21 0 0,0 0 1 0 0,-1 1-1 0 0,0 1 0 0 0,-1 0 1 0 0,0 1-1 0 0,-18-6 21 0 0,19 9-8 0 0,0 0-1 0 0,-4-5 9 0 0,-22-9 58 0 0,43 21-55 0 0,0-1 0 0 0,0 1-1 0 0,-1-1 1 0 0,1 1 0 0 0,0-1-1 0 0,0 0 1 0 0,0 1 0 0 0,0-1-1 0 0,0 0 1 0 0,0 0 0 0 0,0 0-1 0 0,0 0 1 0 0,1 0 0 0 0,-1 0-1 0 0,0 0 1 0 0,1 0-1 0 0,-1 0 1 0 0,0 0 0 0 0,1 0-1 0 0,-1-1-2 0 0,1 0 5 0 0,0 1 0 0 0,-1-1 0 0 0,1 1-1 0 0,1-1 1 0 0,-1 0 0 0 0,0 1-1 0 0,0-1 1 0 0,0 1 0 0 0,1-1-1 0 0,-1 1 1 0 0,1-1 0 0 0,-1 1-1 0 0,1-1 1 0 0,0 1 0 0 0,0-1-1 0 0,0 0-4 0 0,4-6-6 0 0,1 0-1 0 0,0 1 1 0 0,0 0-1 0 0,0 0 0 0 0,1 0 1 0 0,0 1-1 0 0,0 0 0 0 0,1 0 1 0 0,0 1 6 0 0,18-11-44 0 0,1 0 0 0 0,2 2 44 0 0,-19 8-2 0 0,77-33 17 0 0,1 4 1 0 0,42-10-16 0 0,21-7 22 0 0,1-11 48 0 0,29-10-170 0 0,-146 60-26 0 0,-24 8-51 0 0,1 0 1 0 0,0 1-1 0 0,0 0 1 0 0,1 1-1 0 0,-1 1 1 0 0,1 0 0 0 0,1 0 176 0 0,-11 4-1268 0 0,1 9-62 0 0</inkml:trace>
  <inkml:trace contextRef="#ctx0" brushRef="#br0" timeOffset="54108.252">1286 15090 13416 0 0,'0'0'613'0'0,"-1"-1"-10"0"0,-2-1-399 0 0,2 2-204 0 0,1 0 116 0 0,8-1 156 0 0,-1 1 0 0 0,1-1 0 0 0,0 0 1 0 0,-1-1-1 0 0,1 0 0 0 0,0 0 1 0 0,2-2-273 0 0,11-5 1830 0 0,17-10-1830 0 0,-2 1 582 0 0,52-26 655 0 0,-65 32-881 0 0,0-1-1 0 0,0-1 0 0 0,19-17-355 0 0,-28 21 105 0 0,12-11 515 0 0,22-21-620 0 0,-29 25 123 0 0,-15 12-105 0 0,0 0 1 0 0,0 0-1 0 0,0 0 1 0 0,0-1 0 0 0,-1 0-1 0 0,0 1 1 0 0,0-1-1 0 0,0 0 1 0 0,-1 0 0 0 0,0-1-1 0 0,0 1 1 0 0,0 0-1 0 0,-1-1 1 0 0,0 1 0 0 0,0-1-1 0 0,-1 1 1 0 0,0-1-1 0 0,0-3-18 0 0,-1 5 4 0 0,0 1 0 0 0,0 0 0 0 0,-1-1 0 0 0,0 1 0 0 0,1 0 0 0 0,-2 0 0 0 0,1 0 0 0 0,0 0 0 0 0,-1 0 0 0 0,1 1 0 0 0,-1-1 0 0 0,0 1-1 0 0,-1 0 1 0 0,1-1 0 0 0,0 1 0 0 0,-1 1 0 0 0,0-1 0 0 0,1 0 0 0 0,-1 1 0 0 0,-4-2-4 0 0,4 2-6 0 0,1 1 1 0 0,-1-1-1 0 0,1 1 0 0 0,-1-1 1 0 0,0 1-1 0 0,0 1 0 0 0,0-1 1 0 0,0 0-1 0 0,0 1 0 0 0,0 0 1 0 0,0 0-1 0 0,0 0 0 0 0,0 0 0 0 0,0 1 1 0 0,1-1-1 0 0,-1 1 0 0 0,0 0 1 0 0,0 0-1 0 0,0 1 0 0 0,1-1 1 0 0,-1 1-1 0 0,0-1 0 0 0,-2 3 6 0 0,-1 2-19 0 0,0 0-1 0 0,0 1 1 0 0,0-1-1 0 0,1 1 0 0 0,0 0 1 0 0,1 1-1 0 0,-1 0 1 0 0,1 0-1 0 0,1 0 0 0 0,0 0 1 0 0,0 1-1 0 0,-2 6 20 0 0,-4 15-22 0 0,2 1 0 0 0,1 1-1 0 0,1 1 23 0 0,-2 7-28 0 0,-3 21 115 0 0,3 0 0 0 0,2 0 0 0 0,3 0 0 0 0,2 0 0 0 0,3 1 0 0 0,7 31-87 0 0,-4-62 1034 0 0,11 30-1034 0 0,-15-56 86 0 0,16 33 642 0 0,-16-38-712 0 0,-1 1 0 0 0,0-1 0 0 0,1 1-1 0 0,-1-1 1 0 0,1 0 0 0 0,-1 1 0 0 0,1-1 0 0 0,-1 0 0 0 0,1 1-1 0 0,-1-1 1 0 0,1 0 0 0 0,-1 0 0 0 0,1 0 0 0 0,-1 1-1 0 0,1-1 1 0 0,-1 0 0 0 0,1 0 0 0 0,0 0 0 0 0,-1 0-1 0 0,1 0 1 0 0,-1 0 0 0 0,1 0 0 0 0,0 0-16 0 0,-1 0 42 0 0,3 0 42 0 0,0 0 0 0 0,0 0 0 0 0,0 0 0 0 0,0-1 0 0 0,0 1-1 0 0,0-1 1 0 0,0 1 0 0 0,0-1 0 0 0,0 0 0 0 0,-1 0 0 0 0,1 0 0 0 0,0-1 0 0 0,0 1 0 0 0,-1-1 0 0 0,1 1 0 0 0,-1-2-84 0 0,9-5 295 0 0,0-1-1 0 0,-1 0 1 0 0,0-1-295 0 0,6-5 335 0 0,10-11-253 0 0,-2-1-1 0 0,-1-1 1 0 0,-1-1 0 0 0,17-29-82 0 0,-17 24 129 0 0,-16 25-106 0 0,-2 1 1 0 0,1-2-1 0 0,1-4-23 0 0,-3 6-16 0 0,1 0 0 0 0,-1 1 0 0 0,2 0 1 0 0,-1 0-1 0 0,2-2 16 0 0,-6 9-3 0 0,1-1 1 0 0,-1 0-1 0 0,1 0 0 0 0,-1 1 1 0 0,1-1-1 0 0,-1 0 1 0 0,1 1-1 0 0,0-1 0 0 0,-1 0 1 0 0,1 1-1 0 0,0-1 1 0 0,0 1-1 0 0,0-1 0 0 0,-1 1 1 0 0,1 0-1 0 0,0-1 0 0 0,0 1 1 0 0,0 0 2 0 0,3 3-16 0 0,-4-2 11 0 0,5 3-11 0 0,-1 1 1 0 0,0 0-1 0 0,-1 0 0 0 0,1 0 1 0 0,-1 1-1 0 0,0-1 1 0 0,0 1-1 0 0,0-1 0 0 0,-1 1 1 0 0,0 0-1 0 0,0 0 1 0 0,-1 0-1 0 0,1 2 16 0 0,6 22-43 0 0,-6-26 38 0 0,-1-1 0 0 0,1 0 0 0 0,0 0 0 0 0,-1 0-1 0 0,2 0 1 0 0,-1 0 0 0 0,0 0 0 0 0,0-1-1 0 0,1 1 6 0 0,5 6-6 0 0,-7-7 6 0 0,1 0 0 0 0,-1-1 0 0 0,0 1 0 0 0,0 0 0 0 0,-1 0 0 0 0,1-1 0 0 0,0 1 0 0 0,0 0 0 0 0,-1 2 0 0 0,3 7 0 0 0,-3-7 0 0 0,1-1 0 0 0,-1 0 0 0 0,1 1 0 0 0,0-1 0 0 0,0 0 0 0 0,0 1 0 0 0,1-1 0 0 0,-1 0 0 0 0,1 0 0 0 0,0 0 0 0 0,0 0 0 0 0,0-1 0 0 0,0 1 0 0 0,1 1 0 0 0,-2-3 0 0 0,3 3 38 0 0,0 0-1 0 0,0 0 1 0 0,0 0-1 0 0,0-1 1 0 0,3 3-38 0 0,-4-5 13 0 0,-1 0 0 0 0,0 0-1 0 0,0 0 1 0 0,1 0 0 0 0,-1-1 0 0 0,1 1 0 0 0,-1-1 0 0 0,1 1 0 0 0,-1-1 0 0 0,1 0-1 0 0,-1 0 1 0 0,1 0 0 0 0,-1 0 0 0 0,2 0-13 0 0,6-2-12 0 0,0 1 0 0 0,-1-1 0 0 0,1-1 0 0 0,-1 0 0 0 0,1 0 0 0 0,-1-1 0 0 0,1-1 12 0 0,8-5-42 0 0,0 0 0 0 0,13-11 42 0 0,-24 15 0 0 0,0-1 0 0 0,-1 1 0 0 0,0-1 0 0 0,0 0 0 0 0,0 0 0 0 0,-1-1 0 0 0,3-6 0 0 0,7-7 11 0 0,-7 7 6 0 0,0-1 0 0 0,0 0 0 0 0,0-2-17 0 0,-2 3 2 0 0,-1 0-2 0 0,-3 2 0 0 0,-1 12 0 0 0,-1 0 0 0 0,0-1 0 0 0,0 1 0 0 0,1 0 0 0 0,-1 0 0 0 0,0-1 0 0 0,1 1 0 0 0,-1 0 0 0 0,0 0 0 0 0,1-1 0 0 0,-1 1 0 0 0,0 0 0 0 0,1 0 0 0 0,-1 0 0 0 0,0 0 0 0 0,1 0 0 0 0,-1 0 0 0 0,1 0 0 0 0,-1-1 0 0 0,0 1 0 0 0,1 0 0 0 0,-1 0 0 0 0,2 1-3 0 0,0 0-1 0 0,0 0 1 0 0,0-1-1 0 0,-1 1 1 0 0,1 0-1 0 0,0 1 1 0 0,-1-1-1 0 0,1 0 1 0 0,-1 0 0 0 0,1 1-1 0 0,-1-1 1 0 0,1 1-1 0 0,-1-1 1 0 0,0 1-1 0 0,0-1 1 0 0,0 1-1 0 0,0 0 1 0 0,1 1 3 0 0,4 6-10 0 0,17 28 13 0 0,-19-29-7 0 0,1 0 1 0 0,0 1 0 0 0,1-2-1 0 0,3 5 4 0 0,-3-3-22 0 0,-5-7 20 0 0,0-1 0 0 0,0 1 0 0 0,0 0 0 0 0,0-1 0 0 0,1 1 0 0 0,-1-1 0 0 0,1 0 1 0 0,-1 1-1 0 0,1-1 0 0 0,-1 0 0 0 0,1 0 0 0 0,0 0 0 0 0,-1 0 0 0 0,1 0 0 0 0,0 0 0 0 0,1 0 2 0 0,0 2 0 0 0,1-1 0 0 0,0 0 0 0 0,-1 0 0 0 0,1-1 0 0 0,0 1 0 0 0,0-1 0 0 0,0 1 0 0 0,0-1 0 0 0,0-1 0 0 0,0 1 0 0 0,0 0 0 0 0,0-1 0 0 0,1 0 0 0 0,-1 0 0 0 0,0 0 0 0 0,0-1 0 0 0,3 0 0 0 0,4-1 17 0 0,0-1 0 0 0,0 0 0 0 0,2-2-17 0 0,-9 3 7 0 0,0-1 1 0 0,0 1-1 0 0,0-1 0 0 0,0 1 1 0 0,0-1-1 0 0,-1 0 1 0 0,1 0-1 0 0,-1-1 0 0 0,1 0-7 0 0,-3 2 3 0 0,2 0-1 0 0,-1-1-1 0 0,1 0 1 0 0,-1 0 0 0 0,0 0-1 0 0,0 0 1 0 0,0 0 0 0 0,0-1-1 0 0,-1 1 1 0 0,1-1 0 0 0,-1 1-1 0 0,0-1 1 0 0,0 0-2 0 0,3-10 35 0 0,-2 0 0 0 0,0 0 0 0 0,0 0 0 0 0,-2 0 0 0 0,0-6-35 0 0,-2-2 22 0 0,-1 0 1 0 0,-1 0-1 0 0,-1 0 1 0 0,-1 1-1 0 0,-1 0 1 0 0,-1 0-1 0 0,-1 0 1 0 0,-1-1-23 0 0,7 16-2 0 0,0 1 0 0 0,-1-1 0 0 0,0 1 0 0 0,0 0 0 0 0,0 0 0 0 0,0 0 0 0 0,-1 1 0 0 0,0-1 0 0 0,1 1 0 0 0,-2 0 0 0 0,1 1 0 0 0,0-1 0 0 0,-1 1 0 0 0,0 0 0 0 0,0 0 0 0 0,0 1 0 0 0,0-1 0 0 0,0 2 1 0 0,0-1-1 0 0,-3 0 2 0 0,-2 0-5 0 0,-1 1 1 0 0,1 0 0 0 0,-1 0-1 0 0,1 1 1 0 0,-1 1 0 0 0,0 0-1 0 0,1 0 1 0 0,-1 1 0 0 0,1 1-1 0 0,0 0 1 0 0,-1 0 4 0 0,-10 6-12 0 0,19-8 2 0 0,-1 1 0 0 0,1 0 0 0 0,-1 0 1 0 0,1 0-1 0 0,0 0 0 0 0,0 1 0 0 0,0-1 0 0 0,0 1 0 0 0,0 0 0 0 0,1 0 0 0 0,-1 0 1 0 0,1 0-1 0 0,-2 3 10 0 0,3-4-4 0 0,0 0 0 0 0,1 0 1 0 0,-1-1-1 0 0,0 1 0 0 0,1 0 0 0 0,0 0 1 0 0,-1 0-1 0 0,1 0 0 0 0,0-1 1 0 0,0 1-1 0 0,0 0 0 0 0,0 0 0 0 0,0 0 1 0 0,0 0-1 0 0,1 0 0 0 0,-1 0 1 0 0,1-1-1 0 0,-1 1 0 0 0,1 0 1 0 0,0 0-1 0 0,-1-1 0 0 0,1 1 0 0 0,0 0 1 0 0,0-1-1 0 0,0 1 0 0 0,1-1 1 0 0,-1 1-1 0 0,0-1 0 0 0,1 0 4 0 0,1 3-5 0 0,0 0 0 0 0,0-1 1 0 0,1 0-1 0 0,0 0 0 0 0,-1 0 0 0 0,1 0 0 0 0,0 0 0 0 0,1-1 1 0 0,-1 0-1 0 0,0 0 0 0 0,2 1 5 0 0,18 5 13 0 0,0-2 0 0 0,1 0 0 0 0,-1-1-1 0 0,1-1 1 0 0,0-2 0 0 0,0 0 0 0 0,0-2 0 0 0,10-1-13 0 0,-5-1-32 0 0,0-2-1 0 0,-1-1 0 0 0,1-2 1 0 0,-1-1-1 0 0,-1-1 1 0 0,24-10 32 0 0,-23 6-121 0 0,25-15 121 0 0,-42 22-18 0 0,-1-2-1 0 0,-1 0 0 0 0,0 0 0 0 0,0 0 0 0 0,9-10 19 0 0,-18 16 2 0 0,0 2-2 0 0,0 0-1 0 0,-1 0 0 0 0,1-1 0 0 0,-1 1 0 0 0,0 0 1 0 0,1-1-1 0 0,-1 1 0 0 0,1-1 0 0 0,-1 1 1 0 0,1-1-1 0 0,-1 1 0 0 0,0-1 0 0 0,1 1 0 0 0,-1-1 1 0 0,0 1-1 0 0,0-1 0 0 0,1 1 0 0 0,-1-1 0 0 0,0 1 1 0 0,0-1-1 0 0,0 0 0 0 0,0 1 0 0 0,0-1 1 0 0,0 1-1 0 0,0-1 0 0 0,0 1 0 0 0,0-1 0 0 0,0 0 1 0 0,0 1-1 0 0,0-1 1 0 0,-1-3-408 0 0,0 10 338 0 0,-2 15 105 0 0,-2 148-115 0 0,-3 88 64 0 0,3-4 83 0 0,5-244-56 0 0,4 143 81 0 0,-2-118 60 0 0,2 0-1 0 0,2 0 0 0 0,4 14-151 0 0,-5-25 235 0 0,-5-22-86 0 0,0-1 3 0 0,0 0-3 0 0,4-20 262 0 0,-3 5-295 0 0,0 0 0 0 0,-2 1-1 0 0,1-1 1 0 0,-2 0 0 0 0,-2-10-116 0 0,-3-32 237 0 0,4 18-154 0 0,-2 1 0 0 0,-2-3-83 0 0,-5-36 74 0 0,-4-51-39 0 0,1 20 10 0 0,2-45-45 0 0,13 113 0 0 0,-2-6 0 0 0,-1-1 0 0 0,1 23 0 0 0,-1 6 0 0 0,1-1 0 0 0,2 0 0 0 0,0-17 0 0 0,8-21 0 0 0,3 0 0 0 0,4-9 0 0 0,-11 50-1 0 0,1 1 1 0 0,0-1-1 0 0,1 1 0 0 0,4-6 1 0 0,-8 15 1 0 0,1 0 1 0 0,1 1-1 0 0,-1 0 0 0 0,1 0 0 0 0,0 0 1 0 0,0 0-1 0 0,0 1 0 0 0,1-1 0 0 0,-1 1 1 0 0,1 0-1 0 0,0 0 0 0 0,5-2-1 0 0,-7 5 6 0 0,-1 1 0 0 0,1-1 0 0 0,-1 0 0 0 0,1 1-1 0 0,-1 0 1 0 0,1 0 0 0 0,0-1 0 0 0,-1 2 0 0 0,1-1 0 0 0,-1 0 0 0 0,1 0 0 0 0,0 1 0 0 0,-1 0-1 0 0,1-1 1 0 0,-1 1 0 0 0,1 0 0 0 0,-1 0 0 0 0,1 1-6 0 0,5 1-18 0 0,-1 1 0 0 0,1 1 0 0 0,-1-1 0 0 0,0 1 0 0 0,0 0 18 0 0,5 6 8 0 0,0 1 0 0 0,0 0 0 0 0,-1 1 0 0 0,-1 0 0 0 0,0 1 0 0 0,-1 0 0 0 0,0 0-1 0 0,-1 1 1 0 0,2 7-8 0 0,1 3-59 0 0,-2 1-1 0 0,0 0 0 0 0,-2 1 0 0 0,-1-1 0 0 0,0 12 60 0 0,-5-29 0 0 0,-1 1-1 0 0,0 0 1 0 0,0 0-1 0 0,-1-1 1 0 0,0 1 0 0 0,-1-1-1 0 0,0 1 1 0 0,-1-1-1 0 0,0 0 1 0 0,0 0 0 0 0,-1 0-1 0 0,0 0 1 0 0,-1 0-1 0 0,0-1 1 0 0,0 0 0 0 0,0 0-1 0 0,-1 0 1 0 0,-1-1-1 0 0,1 0 1 0 0,-2 1 0 0 0,1-2 3 0 0,0-1 1 0 0,1-1-1 0 0,-2 1 0 0 0,1-1 1 0 0,0 0-1 0 0,-1-1 0 0 0,0 1 0 0 0,0-2 1 0 0,0 1-1 0 0,0-1 0 0 0,-2 0-3 0 0,-1 0-370 0 0,0 0 0 0 0,1-1-1 0 0,-1 0 1 0 0,0-1 0 0 0,1 0-1 0 0,-1-1 1 0 0,0 0 0 0 0,-8-2 370 0 0,3-2-2815 0 0,1-1-6043 0 0</inkml:trace>
  <inkml:trace contextRef="#ctx0" brushRef="#br0" timeOffset="54904.942">3343 14957 14280 0 0,'0'-23'4445'0'0,"2"22"-4131"0"0,0 0 0 0 0,0-1 0 0 0,0 1 0 0 0,1 0 0 0 0,-1 0 1 0 0,0 0-1 0 0,1 0 0 0 0,-1 1 0 0 0,1-1 0 0 0,-1 1-314 0 0,23-5 1081 0 0,0-1 0 0 0,0 0 0 0 0,19-10-1081 0 0,-27 11 165 0 0,-13 4-116 0 0,1 0-1 0 0,-1 0 1 0 0,0-1-1 0 0,0 0 1 0 0,2-1-49 0 0,-1 0 32 0 0,0 1-10 0 0,0-1 0 0 0,0 0 1 0 0,0-1-1 0 0,0 1 0 0 0,-1-1 0 0 0,0 0 1 0 0,1 0-1 0 0,-2 0 0 0 0,1 0 0 0 0,0-1-22 0 0,4-5 48 0 0,-7 10-44 0 0,0-1 0 0 0,0 0 0 0 0,0 0 0 0 0,0 0 0 0 0,0 0 0 0 0,0-1 1 0 0,0 1-1 0 0,-1 0 0 0 0,1 0 0 0 0,0 0 0 0 0,-1-1 0 0 0,1 1 0 0 0,-1 0 0 0 0,0-1 0 0 0,1 1 1 0 0,-1 0-5 0 0,1-4 14 0 0,0 0 5 0 0,0 1-1 0 0,-1-1 1 0 0,1 1 0 0 0,-1-1 0 0 0,1 1-1 0 0,-2-1 1 0 0,1 1 0 0 0,0-1 0 0 0,-1 1 0 0 0,0-1-1 0 0,0 1 1 0 0,0-1 0 0 0,0 1 0 0 0,-1 0-1 0 0,0-1 1 0 0,-1-1-19 0 0,0 1 37 0 0,0 1 0 0 0,-1 0-1 0 0,1-1 1 0 0,-1 1 0 0 0,0 1 0 0 0,0-1-1 0 0,0 0 1 0 0,-5-2-37 0 0,8 5 2 0 0,-1 1-1 0 0,1-1 0 0 0,-1 0 1 0 0,1 0-1 0 0,-1 1 0 0 0,1-1 1 0 0,-1 1-1 0 0,0 0 0 0 0,0-1 1 0 0,1 1-1 0 0,-1 0 0 0 0,0 0 1 0 0,1 0-1 0 0,-1 0 1 0 0,0 0-1 0 0,1 0 0 0 0,-1 1 1 0 0,0-1-1 0 0,1 1 0 0 0,-1-1 1 0 0,0 1-1 0 0,1-1 0 0 0,-1 1 1 0 0,1 0-1 0 0,-1 0 0 0 0,1 0 1 0 0,-1 0-1 0 0,1 0 0 0 0,0 0 1 0 0,-1 0-1 0 0,1 0-1 0 0,-9 10 0 0 0,0-1 0 0 0,1 1 1 0 0,0 0-1 0 0,1 1 0 0 0,0 0 0 0 0,1 0 0 0 0,1 1 0 0 0,0 0 0 0 0,-3 9 0 0 0,-4 17-6 0 0,2 1-1 0 0,-5 28 7 0 0,13-48 5 0 0,1 0-1 0 0,1 0 1 0 0,0 0-1 0 0,2 1 1 0 0,0-1-1 0 0,1 0 1 0 0,1 0-1 0 0,5 16-4 0 0,-6-30 44 0 0,0 0 1 0 0,0 0-1 0 0,0 0 0 0 0,0-1 0 0 0,1 1 1 0 0,0-1-1 0 0,0 1 0 0 0,1-1 0 0 0,-1 0 1 0 0,1 0-1 0 0,0-1 0 0 0,1 1 0 0 0,-1-1 0 0 0,1 0 1 0 0,0 0-1 0 0,0 0 0 0 0,0-1 0 0 0,0 0 1 0 0,0 0-1 0 0,1 0 0 0 0,0 0 0 0 0,0-1 1 0 0,2 1-46 0 0,8 1 173 0 0,0-1-1 0 0,0 0 0 0 0,0-1 0 0 0,1 0 0 0 0,-1-2 1 0 0,1 0-1 0 0,6-1-171 0 0,9-2 243 0 0,-1-2-1 0 0,0 0 1 0 0,14-6-243 0 0,-26 6 78 0 0,1-2 0 0 0,-1 1 0 0 0,-1-2-1 0 0,1-1 1 0 0,-1 0 0 0 0,-1-1 0 0 0,0-1 0 0 0,0-1-1 0 0,-1 0 1 0 0,-1-1 0 0 0,7-7-78 0 0,11-16 128 0 0,-1-1-1 0 0,-2-2 1 0 0,-2-1 0 0 0,-1 0-1 0 0,-3-3 1 0 0,-1 0-1 0 0,14-38-127 0 0,98-245 11 0 0,-91 224 93 0 0,-62 192-192 0 0,-11 24-176 0 0,26-92 213 0 0,0 1-1 0 0,2-1 1 0 0,0 1 0 0 0,2 0-1 0 0,1 2 52 0 0,-1-5-47 0 0,2 24-38 0 0,3-1 1 0 0,2 0-1 0 0,1 0 0 0 0,3 2 85 0 0,-7-25-28 0 0,-2 0 0 0 0,0 0-1 0 0,-1 1 1 0 0,-1-1-1 0 0,-1 0 1 0 0,-2 8 28 0 0,2-21-10 0 0,-1 0 0 0 0,0 0 1 0 0,-1 0-1 0 0,0 0 1 0 0,0 0-1 0 0,0 0 0 0 0,-1 0 1 0 0,0-1-1 0 0,0 1 0 0 0,-1-1 1 0 0,0 0-1 0 0,0 0 0 0 0,-2 2 10 0 0,3-5-5 0 0,0 1-1 0 0,-1 0 0 0 0,1-1 0 0 0,-1 0 1 0 0,0 0-1 0 0,0 0 0 0 0,-1 0 0 0 0,1-1 1 0 0,0 1-1 0 0,-1-1 0 0 0,1 0 0 0 0,-1-1 1 0 0,0 1-1 0 0,0-1 0 0 0,0 0 0 0 0,0 0 1 0 0,0 0-1 0 0,0-1 0 0 0,-2 1 6 0 0,1-2-2 0 0,0 1-1 0 0,-1-1 1 0 0,1 0 0 0 0,0 0-1 0 0,0-1 1 0 0,0 0-1 0 0,0 0 1 0 0,0 0 0 0 0,0-1-1 0 0,1 1 1 0 0,-1-2 0 0 0,1 1-1 0 0,0 0 1 0 0,0-1 0 0 0,0 0-1 0 0,0 0 1 0 0,1-1-1 0 0,-1 1 1 0 0,1-1 0 0 0,1 0-1 0 0,-1 0 1 0 0,0 0 0 0 0,1-1-1 0 0,0 1 1 0 0,1-1-1 0 0,-1 0 1 0 0,0-3 2 0 0,1 4 3 0 0,1 0-1 0 0,0 0 0 0 0,0-1 1 0 0,1 1-1 0 0,-1 0 1 0 0,1-1-1 0 0,0 1 1 0 0,1 0-1 0 0,-1-1 1 0 0,1 1-1 0 0,0 0 1 0 0,1 0-1 0 0,-1-1-2 0 0,1-1 3 0 0,1 1 0 0 0,-1 0 1 0 0,1 0-1 0 0,0 0 0 0 0,0 0 0 0 0,0 1 0 0 0,1-1 1 0 0,0 1-1 0 0,0 0 0 0 0,3-3-3 0 0,6-4 0 0 0,0-1 0 0 0,1 2 0 0 0,1 0 0 0 0,-1 0 0 0 0,2 2 0 0 0,9-6 0 0 0,-2 5-4 0 0,-5 1-12 0 0,2 1-1 0 0,0 0 1 0 0,13-2 16 0 0,-31 9-7 0 0,1 1 0 0 0,-1 0 0 0 0,0-1 0 0 0,1 1-1 0 0,-1 0 1 0 0,1 0 0 0 0,-1 0 0 0 0,1 1 0 0 0,-1-1 0 0 0,0 1 0 0 0,1-1 0 0 0,-1 1 0 0 0,0 0 0 0 0,0 0 0 0 0,1 0 0 0 0,-1 0 0 0 0,1 0 7 0 0,-2 0-136 0 0,0 0 0 0 0,0 0 1 0 0,0 0-1 0 0,0 0 0 0 0,0 0 0 0 0,0 1 1 0 0,0-1-1 0 0,0 0 0 0 0,0 0 1 0 0,-1 1-1 0 0,1-1 0 0 0,0 0 0 0 0,-1 1 1 0 0,1-1-1 0 0,-1 0 0 0 0,0 1 1 0 0,1-1-1 0 0,-1 1 0 0 0,0-1 0 0 0,0 1 1 0 0,0-1-1 0 0,0 1 0 0 0,0-1 0 0 0,0 1 1 0 0,0-1-1 0 0,0 1 0 0 0,-1-1 1 0 0,1 0-1 0 0,-1 1 136 0 0,-5 14-6476 0 0,-3 3-1882 0 0</inkml:trace>
  <inkml:trace contextRef="#ctx0" brushRef="#br0" timeOffset="55811.398">1671 16200 12464 0 0,'0'0'50'0'0,"0"-1"0"0"0,0 1 0 0 0,-1 0 0 0 0,1-1 0 0 0,0 1 0 0 0,0-1 0 0 0,-1 1 0 0 0,1-1 0 0 0,-1 1 0 0 0,1 0 1 0 0,0-1-1 0 0,-1 1 0 0 0,1 0 0 0 0,-1-1 0 0 0,1 1 0 0 0,-1 0 0 0 0,1 0 0 0 0,-1-1 0 0 0,1 1 0 0 0,-1 0 0 0 0,1 0 1 0 0,-1 0-1 0 0,0 0-50 0 0,-9 8 468 0 0,6-3-340 0 0,0 0 0 0 0,0 1 1 0 0,1-1-1 0 0,-1 1 0 0 0,1 0 1 0 0,1 0-1 0 0,-1 0 0 0 0,1 1 1 0 0,0-1-1 0 0,0 4-128 0 0,-3 13 577 0 0,2 1 0 0 0,-1 4-577 0 0,4-27 14 0 0,-7 91 1480 0 0,3 1-1 0 0,5-1 0 0 0,5 21-1493 0 0,7 87 1736 0 0,-9-142-1245 0 0,-2-27-82 0 0,1 1 0 0 0,2-1 0 0 0,1 3-409 0 0,1-11 389 0 0,-4-14-102 0 0,-1-1-1 0 0,0 1 0 0 0,0-1 1 0 0,0 1-1 0 0,-1 2-286 0 0,-1-10 163 0 0,0-1-17 0 0,0 0 22 0 0,0 0 100 0 0,0-1 42 0 0,1-1-241 0 0,0-1 0 0 0,0 1 1 0 0,0 0-1 0 0,-1-1 1 0 0,1 1-1 0 0,-1 0 0 0 0,1-1 1 0 0,-1 1-1 0 0,0 0 1 0 0,0-1-1 0 0,0 0-69 0 0,-4-33 328 0 0,1 12-133 0 0,2 10-97 0 0,-2-1 1 0 0,0 1-1 0 0,-1-3-98 0 0,-5-25 88 0 0,-22-203 117 0 0,10-19-182 0 0,17 143 30 0 0,3 51-53 0 0,-1 23 26 0 0,3-1-1 0 0,1 0 1 0 0,2 0 0 0 0,3 0-1 0 0,3-6-25 0 0,-6 39 28 0 0,1 1-1 0 0,1 0 0 0 0,0 0 1 0 0,0 0-1 0 0,2 1 1 0 0,0 0-1 0 0,5-6-27 0 0,-10 15-4 0 0,0 1 1 0 0,0-1-1 0 0,0 1 0 0 0,1 0 0 0 0,0 0 1 0 0,-1 0-1 0 0,1 1 0 0 0,0-1 1 0 0,0 1-1 0 0,1 0 0 0 0,-1 0 0 0 0,4 0 4 0 0,4-2-28 0 0,0 1-1 0 0,0 0 0 0 0,1 1 0 0 0,0 0 29 0 0,-7 2-1 0 0,0 0-1 0 0,0 0 1 0 0,-1 0-1 0 0,1 1 1 0 0,0-1 0 0 0,-1 1-1 0 0,1 1 1 0 0,-1-1-1 0 0,1 1 1 0 0,-1 0 0 0 0,1 0-1 0 0,-1 1 1 0 0,0 0-1 0 0,2 1 2 0 0,0 0-7 0 0,-2 1-1 0 0,1-1 0 0 0,0 1 0 0 0,-1 0 1 0 0,0 0-1 0 0,0 1 0 0 0,0-1 0 0 0,-1 1 0 0 0,0 0 1 0 0,0 1-1 0 0,0-1 8 0 0,0 1-9 0 0,2 4-15 0 0,0 1 1 0 0,-1-1-1 0 0,0 1 0 0 0,-1 0 1 0 0,0 0-1 0 0,1 12 24 0 0,-3-4 16 0 0,0 0 0 0 0,-2 0 0 0 0,0 0 0 0 0,-1 0 0 0 0,-2 4-16 0 0,1-11 10 0 0,0-1 0 0 0,-1 1 0 0 0,0 0 0 0 0,-1-1 0 0 0,-1 1 0 0 0,0-1 0 0 0,-1 0 0 0 0,-3 5-10 0 0,7-15 0 0 0,0 0 0 0 0,0 0 0 0 0,0 1 0 0 0,-1-1 0 0 0,1-1 0 0 0,0 1 0 0 0,-1 0 0 0 0,0 0 0 0 0,1-1 0 0 0,-1 0 0 0 0,0 1 0 0 0,0-1 0 0 0,0 0 0 0 0,0-1 0 0 0,-2 2 0 0 0,-9 1 0 0 0,-1-1 0 0 0,-10 1 0 0 0,17-2 0 0 0,-10 0 0 0 0,0-1 1 0 0,1-1-1 0 0,-10-1 0 0 0,2-1 14 0 0,16 2 18 0 0,0-1-1 0 0,0 0 1 0 0,1-1 0 0 0,-1 0 0 0 0,1-1-1 0 0,0 1 1 0 0,0-2 0 0 0,-1 0-32 0 0,-25-11-164 0 0,32 14 10 0 0,-1 1-1 0 0,0-1 0 0 0,1 0 1 0 0,0 0-1 0 0,-1 0 0 0 0,1 0 1 0 0,0 0-1 0 0,0-1 0 0 0,0 1 1 0 0,0-1-1 0 0,1 1 1 0 0,-1-1-1 0 0,0-1 155 0 0,1 3-883 0 0,1 1-791 0 0,15 0-2449 0 0,-2 0 2012 0 0</inkml:trace>
  <inkml:trace contextRef="#ctx0" brushRef="#br0" timeOffset="56717.022">2312 16139 1376 0 0,'1'-23'-1008'0'0,"4"-11"9354"0"0,0 1 1520 0 0,-3 9-8219 0 0,-1 4-597 0 0,-1 12-267 0 0,0 0 0 0 0,0 1 0 0 0,0-1 0 0 0,-2-7-783 0 0,2 14 48 0 0,0 1 1 0 0,0-1-1 0 0,0 0 1 0 0,0 1-1 0 0,-1-1 1 0 0,1 0-1 0 0,0 1 1 0 0,-1-1-1 0 0,1 0 1 0 0,0 1-1 0 0,-1-1 1 0 0,1 0-1 0 0,-1 1 1 0 0,1-1-1 0 0,-1 1 1 0 0,1-1-1 0 0,-1 1 1 0 0,1-1-1 0 0,-1 1 1 0 0,0 0-1 0 0,1-1 1 0 0,-1 1-1 0 0,0-1 1 0 0,1 1-1 0 0,-1 0 1 0 0,0 0-1 0 0,1 0 1 0 0,-1-1-1 0 0,0 1 1 0 0,1 0-1 0 0,-1 0 1 0 0,0 0-1 0 0,0 0 1 0 0,1 0-1 0 0,-1 0 1 0 0,0 0-1 0 0,0 0 1 0 0,1 0-1 0 0,-1 1 1 0 0,0-1-1 0 0,1 0 1 0 0,-1 0-1 0 0,0 1 1 0 0,1-1-1 0 0,-1 0 1 0 0,0 1-49 0 0,-3 0 15 0 0,1 1 0 0 0,-1 0-1 0 0,1 1 1 0 0,-1-1 0 0 0,1 0 0 0 0,0 1 0 0 0,0 0 0 0 0,0 0-15 0 0,-21 26 0 0 0,3 0 0 0 0,0 1 0 0 0,2 1 0 0 0,-4 10 0 0 0,1-2 0 0 0,12-17 0 0 0,0 0 0 0 0,1 1 0 0 0,-4 19 0 0 0,11-35 0 0 0,-1 6 0 0 0,0 0 0 0 0,0 0 0 0 0,0 9 0 0 0,3-16 0 0 0,-1 0 0 0 0,1 0 0 0 0,0 0 0 0 0,1 0 0 0 0,-1 0 0 0 0,1 0 0 0 0,1 0 0 0 0,-1 0 0 0 0,1 0 0 0 0,5 8 1 0 0,-3-13 5 0 0,-2 0 3 0 0,-1-1 6 0 0,1 1-1 0 0,0 0 1 0 0,0 0-1 0 0,0-1 0 0 0,0 0 1 0 0,0 1-1 0 0,0-1 1 0 0,0 0-1 0 0,0 0 1 0 0,0 0-1 0 0,0 0 1 0 0,0 0-1 0 0,0 0 0 0 0,1-1-14 0 0,28-7 106 0 0,-15 1-35 0 0,0-1 0 0 0,0 0 0 0 0,-1-1 0 0 0,0 0-1 0 0,5-6-70 0 0,67-58 189 0 0,-66 55-77 0 0,-10 7-43 0 0,0-1-1 0 0,0 0 1 0 0,-1 0 0 0 0,-1-1 0 0 0,0 0-1 0 0,2-5-68 0 0,15-24 65 0 0,-21 38-65 0 0,-4 9 0 0 0,-2 6 0 0 0,1-4-67 0 0,0-1 0 0 0,0 1 0 0 0,1 0-1 0 0,0-1 1 0 0,0 1 0 0 0,1 2 67 0 0,2 12-141 0 0,-3-16 136 0 0,0 0 0 0 0,0-1 0 0 0,1 1 0 0 0,0-1 0 0 0,0 0 0 0 0,2 4 5 0 0,8 20 6 0 0,-11-24 8 0 0,1-1-1 0 0,-1 1 1 0 0,1-1 0 0 0,0 1-1 0 0,0-1 1 0 0,0 0 0 0 0,0 0-1 0 0,1 0 1 0 0,-1 0 0 0 0,1 0-1 0 0,0 0 1 0 0,-1-1 0 0 0,1 1-1 0 0,0-1 1 0 0,1 0 0 0 0,1 1-14 0 0,-3-1 8 0 0,1-1-1 0 0,0 0 1 0 0,-1 0 0 0 0,1 0 0 0 0,0 0-1 0 0,0 0 1 0 0,0-1 0 0 0,-1 1 0 0 0,1-1-1 0 0,0 0 1 0 0,0 1 0 0 0,0-2 0 0 0,0 1-1 0 0,0 0 1 0 0,0 0 0 0 0,0-1-1 0 0,-1 0 1 0 0,1 1 0 0 0,0-1 0 0 0,0 0-1 0 0,2-2-7 0 0,6-2-26 0 0,-1 0 0 0 0,1-2 0 0 0,-1 1-1 0 0,-1-1 1 0 0,1-1 0 0 0,-1 1-1 0 0,4-6 27 0 0,8-10 32 0 0,-11 13-10 0 0,0-1-1 0 0,-1 0 0 0 0,0-1 1 0 0,-1 0-1 0 0,3-7-21 0 0,-5 9 1 0 0,7-14 27 0 0,-1-1-1 0 0,-1 0 1 0 0,-1 0-1 0 0,-1-1 1 0 0,4-22-28 0 0,-12 43 7 0 0,11-65 21 0 0,-2-1 1 0 0,-4-4-29 0 0,-5 62 10 0 0,1-1 0 0 0,0 1 0 0 0,1-1 0 0 0,5-11-10 0 0,5-29 13 0 0,-10 28-26 0 0,-4 33-13 0 0,0 0 0 0 0,0 0 0 0 0,-1-1 0 0 0,-2 5 26 0 0,0 2-30 0 0,-20 82-59 0 0,-7 69 89 0 0,28-150-5 0 0,-20 159-50 0 0,22-170 55 0 0,-3 43 91 0 0,1 0 0 0 0,2 1 0 0 0,6 45-91 0 0,-3-81-5 0 0,0-1-1 0 0,1 1 1 0 0,0 0-1 0 0,5 9 6 0 0,-6-15-3 0 0,1 1 0 0 0,-1-1 0 0 0,1 0 1 0 0,0 0-1 0 0,0 0 0 0 0,1-1 0 0 0,0 1 0 0 0,0-1 1 0 0,0 0-1 0 0,2 2 3 0 0,-4-5 13 0 0,1 1 1 0 0,-1-1-1 0 0,1 0 0 0 0,-1 0 1 0 0,1 0-1 0 0,0 0 0 0 0,-1-1 1 0 0,1 1-1 0 0,0-1 0 0 0,0 0 1 0 0,0 0-1 0 0,-1 0 0 0 0,1 0 1 0 0,0 0-1 0 0,0 0 1 0 0,0-1-1 0 0,-1 1 0 0 0,1-1 1 0 0,2-1-14 0 0,4-1 56 0 0,1 0-1 0 0,-1-1 1 0 0,-1 0 0 0 0,9-6-56 0 0,-12 7 19 0 0,0 0 1 0 0,0-1-1 0 0,-1 0 0 0 0,1 0 0 0 0,-1-1 1 0 0,0 1-1 0 0,-1-1 0 0 0,3-3-19 0 0,23-42 120 0 0,-19 31-81 0 0,-5 8-13 0 0,0 1-1 0 0,-1-2 0 0 0,0 1 1 0 0,-1 0-1 0 0,0-1 0 0 0,0-5-25 0 0,1-6 47 0 0,-2 1 0 0 0,-1-21-47 0 0,-1-57 53 0 0,6 122-106 0 0,-3 0 27 0 0,2-1 0 0 0,0 1 0 0 0,1-1 0 0 0,2 0 0 0 0,0 0 1 0 0,1-1-1 0 0,0-1 0 0 0,2 1 0 0 0,1-1 0 0 0,7 9 26 0 0,-14-22 3 0 0,-1 0 1 0 0,2-1-1 0 0,-1 1 1 0 0,0-1-1 0 0,1-1 0 0 0,0 1 1 0 0,0-1-1 0 0,0 0 0 0 0,1 0 1 0 0,-1 0-1 0 0,1-1 1 0 0,0 0-1 0 0,0-1 0 0 0,0 1 1 0 0,0-1-1 0 0,1-1 0 0 0,-1 1 1 0 0,0-1-1 0 0,7 0-3 0 0,-7-1-234 0 0,1 0 0 0 0,0-1-1 0 0,0 0 1 0 0,0 0 0 0 0,0-1-1 0 0,1 0 235 0 0,-8 2-66 0 0,0-1-1 0 0,1 1 0 0 0,-1 0 0 0 0,1-1 0 0 0,-1 0 0 0 0,0 1 1 0 0,1-1-1 0 0,-1 0 0 0 0,0 0 0 0 0,0 0 0 0 0,0 0 0 0 0,0 0 1 0 0,0 0-1 0 0,0 0 0 0 0,0 0 0 0 0,0 0 0 0 0,0-1 0 0 0,0 1 0 0 0,0 0 1 0 0,-1 0-1 0 0,1-1 0 0 0,-1 1 0 0 0,1-1 0 0 0,-1 1 0 0 0,1 0 1 0 0,-1-1-1 0 0,0 1 0 0 0,1-1 0 0 0,-1 1 0 0 0,0-1 0 0 0,0 1 0 0 0,0-1 1 0 0,-1 1-1 0 0,1-1 0 0 0,0 0 67 0 0,-4-14-1887 0 0</inkml:trace>
  <inkml:trace contextRef="#ctx0" brushRef="#br0" timeOffset="57060.68">3199 15648 16008 0 0,'0'-12'703'0'0,"0"12"161"0"0,-5-8-696 0 0,5 5-168 0 0,0 3 0 0 0,0 0 0 0 0,0 0 232 0 0,0 0 16 0 0,0 0 0 0 0,0 0 0 0 0,0 0-72 0 0,0 0-16 0 0,0 0 0 0 0,13 3 0 0 0,-4 0-512 0 0,0 10-96 0 0,4 7-32 0 0,-4 3 0 0 0</inkml:trace>
  <inkml:trace contextRef="#ctx0" brushRef="#br0" timeOffset="57061.68">2667 15914 15984 0 0,'-21'-9'352'0'0,"16"5"63"0"0,-3 4 25 0 0,8 0 8 0 0,0 0-352 0 0,0 0-96 0 0,0 0 0 0 0,0 0 0 0 0,0 0 152 0 0,8-9 8 0 0,5 3 8 0 0,5-2 0 0 0,8 0-72 0 0,4 0-24 0 0,6 0 0 0 0,3 4-5031 0 0,10 1-1001 0 0</inkml:trace>
  <inkml:trace contextRef="#ctx0" brushRef="#br0" timeOffset="58341.716">3636 16166 10592 0 0,'0'0'818'0'0,"0"0"-532"0"0,-2 0-46 0 0,1 0 837 0 0,1 0 363 0 0,0 0 61 0 0,0 0-136 0 0,0 0-634 0 0,0 0-276 0 0,0 0-58 0 0,2-1-13 0 0,5-3-141 0 0,1 0 0 0 0,-1 1 0 0 0,1-1 0 0 0,0 1-1 0 0,-1 1 1 0 0,3-1-243 0 0,12-3 344 0 0,-1-1 0 0 0,1-2 0 0 0,2-2-344 0 0,-19 9 40 0 0,-1 1-8 0 0,-1-1 0 0 0,0 0 0 0 0,0 0-1 0 0,0-1 1 0 0,0 1 0 0 0,0-1 0 0 0,0 1-1 0 0,-1-1 1 0 0,1 0 0 0 0,-1 0 0 0 0,0 0-1 0 0,2-3-31 0 0,0-2 59 0 0,0 0 0 0 0,0 0 0 0 0,0-1-1 0 0,0-4-58 0 0,-3 9 17 0 0,0 0 0 0 0,-1 0-1 0 0,1 0 1 0 0,-1-1-1 0 0,0 1 1 0 0,0 0 0 0 0,-1 0-1 0 0,1 0 1 0 0,-1 0 0 0 0,0 0-1 0 0,0 0 1 0 0,0 0-1 0 0,0 0 1 0 0,-1 1 0 0 0,0-1-1 0 0,0-1-16 0 0,-1 0 19 0 0,0 0-1 0 0,1 1 1 0 0,-1-1-1 0 0,-1 1 1 0 0,1 0-1 0 0,0 0 1 0 0,-1 1-1 0 0,0-1 1 0 0,0 1-1 0 0,0-1 1 0 0,-1 1-1 0 0,-1-1-18 0 0,2 2-6 0 0,-1 0 1 0 0,1 1-1 0 0,-1-1 0 0 0,0 1 0 0 0,1-1 0 0 0,-1 2 0 0 0,0-1 0 0 0,0 0 1 0 0,0 1-1 0 0,0 0 0 0 0,0 0 0 0 0,1 0 0 0 0,-1 1 0 0 0,0 0 0 0 0,0 0 0 0 0,0 0 1 0 0,1 0-1 0 0,-1 1 0 0 0,0 0 0 0 0,1-1 0 0 0,0 2 0 0 0,-1-1 0 0 0,1 1 1 0 0,0-1-1 0 0,0 1 0 0 0,0 0 0 0 0,1 1 0 0 0,-1-1 0 0 0,1 0 0 0 0,-1 1 0 0 0,1 0 1 0 0,1 0-1 0 0,-1 0 0 0 0,0 0 0 0 0,-1 4 6 0 0,-1 2-6 0 0,-1-1 5 0 0,1 1 1 0 0,0-1-1 0 0,1 1 0 0 0,0 0 1 0 0,1 0-1 0 0,0 1 0 0 0,-1 7 1 0 0,2-4 2 0 0,1 1-1 0 0,0-1 0 0 0,1 1 0 0 0,1 0 0 0 0,0 0 1 0 0,1-1-1 0 0,0 1 0 0 0,1-1 0 0 0,1 0 1 0 0,1 0-1 0 0,0 0 0 0 0,4 7-1 0 0,-2-4 118 0 0,1-2 0 0 0,0 1 0 0 0,2-1 0 0 0,7 10-118 0 0,-13-19 56 0 0,0-2-1 0 0,1 1 1 0 0,-1 0-1 0 0,1-1 1 0 0,0 0-1 0 0,0 0 1 0 0,1 0-1 0 0,-1-1 1 0 0,1 0-1 0 0,0 0 1 0 0,0 0-1 0 0,0-1 1 0 0,0 1-1 0 0,4 0-55 0 0,-1-2 92 0 0,0 1 0 0 0,1-1 0 0 0,-1 0 0 0 0,0-1 0 0 0,1 0 0 0 0,-1 0 0 0 0,0-1 0 0 0,0 0 0 0 0,0-1 0 0 0,1 0 0 0 0,-2-1 0 0 0,1 0 0 0 0,0 0 0 0 0,0 0 0 0 0,-1-1 0 0 0,0-1 0 0 0,0 1 0 0 0,0-2 0 0 0,0 1 0 0 0,5-6-92 0 0,4-3 52 0 0,0-1 1 0 0,-2 0-1 0 0,0-1 0 0 0,0-1 0 0 0,-2 0 0 0 0,0-1 0 0 0,-1-1 0 0 0,0 0 1 0 0,-2-1-53 0 0,27-57 330 0 0,-33 72-290 0 0,-3 4-34 0 0,-1 0 0 0 0,1 1 0 0 0,0-1 0 0 0,0 0 0 0 0,-1 0-1 0 0,1 0 1 0 0,-1 0 0 0 0,1 0 0 0 0,-1-1 0 0 0,1 1 0 0 0,-1 0 0 0 0,1 0 0 0 0,-1 0 0 0 0,0 0 0 0 0,0 0-1 0 0,0-1 1 0 0,0 1 0 0 0,0 0 0 0 0,0 0-6 0 0,0-1 40 0 0,1 16-162 0 0,21 80 18 0 0,-9-50 49 0 0,-4-17 56 0 0,5 6-1 0 0,-10-25 0 0 0,0 0 0 0 0,-1 0 0 0 0,1 5 0 0 0,-3-11 4 0 0,0 0-1 0 0,-1 0 1 0 0,1 0-1 0 0,0-1 1 0 0,1 1-1 0 0,-1 0 1 0 0,0 0-1 0 0,0-1 1 0 0,1 1-1 0 0,-1 0 1 0 0,1-1-1 0 0,0 1-3 0 0,1 1 18 0 0,5 2 6 0 0,-5-5-4 0 0,0 1 1 0 0,0-1-1 0 0,0 0 0 0 0,0 0 0 0 0,0 0 1 0 0,0 0-1 0 0,0-1 0 0 0,0 1 0 0 0,0-1 1 0 0,0 0-1 0 0,0 0 0 0 0,0 0 0 0 0,-1 0 0 0 0,1 0 1 0 0,0-1-1 0 0,-1 1 0 0 0,1-1 0 0 0,1-1-20 0 0,6-5 101 0 0,1 0 0 0 0,-1-1 0 0 0,5-5-101 0 0,-14 13 9 0 0,7-9 106 0 0,0 1-1 0 0,0-1 1 0 0,-1 0 0 0 0,-1 0-1 0 0,1-1 1 0 0,0-3-115 0 0,9-22-13 0 0,3-11 13 0 0,-12 28-116 0 0,0 0 103 0 0,-4 11 24 0 0,0-1-1 0 0,1 1 0 0 0,0 0 0 0 0,0 0 0 0 0,4-5-10 0 0,-5 10 7 0 0,-2 3-7 0 0,0-1 0 0 0,-1 1-1 0 0,1-1 1 0 0,-1 1 0 0 0,1-1-1 0 0,0 0 1 0 0,-1 1 0 0 0,1-1-1 0 0,-1 0 1 0 0,1 1 0 0 0,-1-1-1 0 0,0 0 1 0 0,1 0 0 0 0,-1 0-1 0 0,0 1 1 0 0,0-1 0 0 0,1 0-1 0 0,-1 0 1 0 0,0 0 0 0 0,0 0-1 0 0,0 0 1 0 0,0-1-56 0 0,9 13-73 0 0,-8-9 114 0 0,7 11-43 0 0,0 1-1 0 0,-1 1 0 0 0,-1-1 1 0 0,5 15 58 0 0,-9-23-3 0 0,1 0 0 0 0,0 0 0 0 0,0 0 0 0 0,2 2 3 0 0,9 18 1 0 0,-9-15-1 0 0,1-1 0 0 0,0 0 0 0 0,1 0 0 0 0,0-1 0 0 0,0 1 0 0 0,1-2 0 0 0,1 1 0 0 0,5 4 0 0 0,-10-10 4 0 0,0 0-1 0 0,1 0 1 0 0,-1 0-1 0 0,1-1 1 0 0,0 0-1 0 0,-1 0 1 0 0,1 0-1 0 0,0 0 1 0 0,0-1-1 0 0,1 0 1 0 0,-1 0-1 0 0,0 0 1 0 0,0-1-1 0 0,0 0 1 0 0,1 0-1 0 0,-1 0 1 0 0,0 0-1 0 0,0-1 1 0 0,1 0-1 0 0,-1 0 0 0 0,2-1-3 0 0,-6 2 1 0 0,11-3 17 0 0,1-1 0 0 0,-1 0 0 0 0,0 0 0 0 0,-1-1 0 0 0,11-6-18 0 0,-14 6 15 0 0,1-1 0 0 0,-1 1 0 0 0,0-2 0 0 0,-1 1 0 0 0,1-1 0 0 0,-1 0 0 0 0,-1 0 0 0 0,1-1 0 0 0,0-2-15 0 0,13-14 42 0 0,-15 19-30 0 0,-1 0-1 0 0,0-1 0 0 0,0 1 1 0 0,0-1-1 0 0,0 0 0 0 0,-1 0 1 0 0,0 0-1 0 0,1-2-11 0 0,31-86 125 0 0,-32 86-113 0 0,-1-1 0 0 0,0 0 0 0 0,-1 0 0 0 0,0 0 0 0 0,0 0-1 0 0,-1 0 1 0 0,0-5-12 0 0,2-32 61 0 0,4 4-26 0 0,1-3 51 0 0,-2-1-1 0 0,-3 0 0 0 0,-1-23-85 0 0,-3 23 62 0 0,1 12 3 0 0,-1 0 0 0 0,-2 0-65 0 0,3 30-1 0 0,1 0-1 0 0,0 0 0 0 0,-1 0 1 0 0,2 0-1 0 0,-1 0 0 0 0,0 0 1 0 0,1 0-1 0 0,0 0 0 0 0,0-2 2 0 0,-1 5-3 0 0,1 1 0 0 0,-1-1-1 0 0,0 0 1 0 0,0 0 0 0 0,0 0-1 0 0,0 0 1 0 0,0 0 0 0 0,0 1-1 0 0,0-1 1 0 0,0 0 0 0 0,0 0-1 0 0,-1 0 1 0 0,1 0-1 0 0,0 1 1 0 0,0-1 0 0 0,-1 0-1 0 0,1 0 1 0 0,0 0 0 0 0,-1 1-1 0 0,1-1 1 0 0,-1 0 0 0 0,1 1-1 0 0,-1-1 1 0 0,0 0-1 0 0,1 1 4 0 0,-2-2-53 0 0,2 9 27 0 0,-1 0 0 0 0,0 0 0 0 0,0 0 0 0 0,-1 0 0 0 0,-1 4 26 0 0,0-2-17 0 0,1-1 0 0 0,0 1 0 0 0,0 7 17 0 0,-11 107-104 0 0,11-98 91 0 0,1 0 0 0 0,1 0-1 0 0,1 0 1 0 0,1 1 13 0 0,2 51-14 0 0,-4-56 14 0 0,0 3 0 0 0,0 1 0 0 0,2-1 0 0 0,1 1 0 0 0,1 5 0 0 0,3 4 0 0 0,-2 0 0 0 0,1 26 0 0 0,-5-52 4 0 0,1 0 0 0 0,0 1 0 0 0,0-1 0 0 0,0 0-1 0 0,1 0 1 0 0,0-1 0 0 0,1 1-4 0 0,10 30 26 0 0,-11-28-23 0 0,-2-4 8 0 0,1 0-1 0 0,-1 0 0 0 0,1-1 0 0 0,1 1 0 0 0,-1 0 0 0 0,1-1 1 0 0,0 1-1 0 0,0-1 0 0 0,1 0 0 0 0,-1 0 0 0 0,3 2-10 0 0,-1-2 60 0 0,-1 0 0 0 0,1 0 0 0 0,0-1 0 0 0,0 0 0 0 0,1 1 0 0 0,0-2 0 0 0,-1 1 0 0 0,6 2-60 0 0,-8-5 30 0 0,-1 0 0 0 0,1-1 0 0 0,0 1 1 0 0,0 0-1 0 0,-1-1 0 0 0,1 0 0 0 0,0 1 0 0 0,0-1 1 0 0,0 0-1 0 0,0-1 0 0 0,0 1 0 0 0,-1 0 0 0 0,1-1 1 0 0,0 0-1 0 0,0 1 0 0 0,-1-1 0 0 0,1 0 0 0 0,0-1 1 0 0,-1 1-1 0 0,1 0 0 0 0,-1-1 0 0 0,1 0-30 0 0,8-5 90 0 0,-1 0 1 0 0,-1-1-1 0 0,1-1 0 0 0,-1 0 0 0 0,-1 0 1 0 0,0 0-1 0 0,0-1 0 0 0,-1 0 1 0 0,0-1-1 0 0,3-6-90 0 0,4-11 119 0 0,-1-1 0 0 0,-1-1 0 0 0,4-19-119 0 0,-4 3 56 0 0,-2-1-1 0 0,-2 0 0 0 0,-1-11-55 0 0,1-6 6 0 0,19-77 5 0 0,-17 107 31 0 0,-4 14-31 0 0,0 4-11 0 0,-3 15 0 0 0,-2 2 0 0 0,-1-1-2 0 0,1 0 0 0 0,-1 0 0 0 0,0 0 0 0 0,1 0 1 0 0,-1 0-1 0 0,0 0 0 0 0,1 0 0 0 0,-1 0 0 0 0,0 0 0 0 0,1 0 0 0 0,-1 1 0 0 0,0-1 0 0 0,1 0 0 0 0,-1 0 0 0 0,0 0 1 0 0,1 1-1 0 0,-1-1 0 0 0,0 0 0 0 0,0 0 0 0 0,1 1 0 0 0,-1-1 0 0 0,0 0 0 0 0,0 0 0 0 0,1 1 0 0 0,-1-1 1 0 0,0 0-1 0 0,0 1 0 0 0,0-1 0 0 0,0 0 0 0 0,0 1 0 0 0,1-1 0 0 0,-1 0 0 0 0,0 1 0 0 0,0-1 0 0 0,0 1 2 0 0,0-1-13 0 0,45 83-59 0 0,26 44-24 0 0,-46-82 79 0 0,-16-28-8 0 0,0-1 0 0 0,9 11 25 0 0,-14-21-4 0 0,4 4 3 0 0,-1 0 0 0 0,0 0 0 0 0,0 0 0 0 0,-1 1-1 0 0,-1-1 1 0 0,0 1 0 0 0,0 1 0 0 0,0 3 1 0 0,-2-6 6 0 0,0-1 0 0 0,0 0 0 0 0,1 0 0 0 0,0 0 0 0 0,2 1-6 0 0,-3-3 5 0 0,1-1-1 0 0,-1 1 1 0 0,0 1 0 0 0,-1-1-1 0 0,1 0 1 0 0,-1 1 0 0 0,0-1-1 0 0,-1 1 1 0 0,0 0-5 0 0,1 21 3 0 0,1 15-18 0 0,-2-42 7 0 0,-1 0 1 0 0,0 0-1 0 0,0 0 0 0 0,0 0 0 0 0,0 0 1 0 0,0 0-1 0 0,0 0 0 0 0,-1 0 0 0 0,1 0 0 0 0,0 0 1 0 0,0 0-1 0 0,-1 0 0 0 0,1 0 0 0 0,-1 0 1 0 0,1 0-1 0 0,-1 0 0 0 0,1 0 0 0 0,-1 0 1 0 0,1 0-1 0 0,-1 0 0 0 0,0 0 0 0 0,0-1 1 0 0,1 1-1 0 0,-1 0 0 0 0,0-1 0 0 0,0 1 1 0 0,0 0-1 0 0,0-1 0 0 0,0 1 0 0 0,0-1 1 0 0,0 1-1 0 0,0-1 8 0 0,-2 1-16 0 0,1 0 1 0 0,0-1 0 0 0,0 1-1 0 0,0-1 1 0 0,-1 1-1 0 0,1-1 1 0 0,0 0 0 0 0,0 0-1 0 0,-1 0 1 0 0,1 0-1 0 0,0 0 1 0 0,0 0-1 0 0,0-1 1 0 0,-3 0 15 0 0,-48-22-284 0 0,44 21 241 0 0,0-1 0 0 0,1 0 0 0 0,-1 0 0 0 0,1-1 1 0 0,0 0-1 0 0,0-1 0 0 0,0 1 0 0 0,0-2 0 0 0,1 1 0 0 0,0-1 0 0 0,0 0 43 0 0,-12-12-142 0 0,12 11 15 0 0,0 0 0 0 0,0-1 1 0 0,1 1-1 0 0,0-1 0 0 0,-4-7 127 0 0,0-1-766 0 0,6 9 415 0 0,-1 0-1 0 0,2 0 1 0 0,-1-1 0 0 0,1 0 351 0 0,2 5-1309 0 0,0-1-1 0 0,0 1 1 0 0,0-1-1 0 0,0 1 1 0 0,1-1-1 0 0,0-3 1310 0 0,0-2-8035 0 0</inkml:trace>
  <inkml:trace contextRef="#ctx0" brushRef="#br0" timeOffset="58685.634">4760 15667 9216 0 0,'-6'-7'830'0'0,"0"6"-346"0"0,5 1 1290 0 0,2-2 591 0 0,0 0-1946 0 0,0 1-1 0 0,0-1 1 0 0,0 0 0 0 0,0 0 0 0 0,0 1-1 0 0,1-1 1 0 0,-1 1 0 0 0,1-1-1 0 0,-1 1 1 0 0,1 0 0 0 0,-1 0 0 0 0,1-1-419 0 0,2 0 345 0 0,1-1 0 0 0,-1 1 0 0 0,1 0 0 0 0,-1 0 0 0 0,2 0-345 0 0,6-1 292 0 0,1 0 1 0 0,-1 0 0 0 0,12 0-293 0 0,106-17 1262 0 0,-27 2-742 0 0,-86 17-1029 0 0,0 1-1 0 0,-1 1 1 0 0,1 0-1 0 0,-1 1 1 0 0,1 0-1 0 0,3 2 510 0 0,-15-3-1183 0 0</inkml:trace>
  <inkml:trace contextRef="#ctx0" brushRef="#br0" timeOffset="71343.488">10787 1213 14368 0 0,'0'0'330'0'0,"0"0"45"0"0,0 0 17 0 0,0 0-47 0 0,0 0-154 0 0,0 2 188 0 0,0 3-62 0 0,-1 1 0 0 0,0-1 0 0 0,-1 1 0 0 0,1-1 0 0 0,-3 5-317 0 0,-4 18 489 0 0,-13 99 2080 0 0,18-102-2072 0 0,2-1 0 0 0,1 1 0 0 0,0 0 0 0 0,3 4-497 0 0,-3-20 134 0 0,1-1 0 0 0,1 1 0 0 0,0-1 0 0 0,0 0 0 0 0,0 1 0 0 0,2 0-134 0 0,-1 0 162 0 0,0-3-72 0 0,0 1 0 0 0,0-1 0 0 0,0 0 0 0 0,2 1-90 0 0,-4-5 18 0 0,1 0-1 0 0,-1 0 1 0 0,1-1 0 0 0,-1 1-1 0 0,1 0 1 0 0,0-1 0 0 0,0 0-1 0 0,-1 1 1 0 0,1-1 0 0 0,0 0 0 0 0,1 0-1 0 0,-1 0 1 0 0,0 0 0 0 0,1 0-18 0 0,0-1 63 0 0,0 1 0 0 0,0-1 0 0 0,-1 0 0 0 0,1 0 0 0 0,0 0 1 0 0,0 0-1 0 0,0-1 0 0 0,-1 1 0 0 0,1-1 0 0 0,0 0 0 0 0,-1 0 0 0 0,1 0 1 0 0,0 0-1 0 0,-1 0 0 0 0,1 0 0 0 0,-1-1 0 0 0,1 0-63 0 0,7-4 310 0 0,0-1 0 0 0,-1 0-1 0 0,4-5-309 0 0,-7 7 91 0 0,-1-1 0 0 0,-1 0 1 0 0,1 0-1 0 0,-1 0 0 0 0,0 0 0 0 0,2-5-91 0 0,18-41 513 0 0,-20 40-419 0 0,0 0-1 0 0,-1-1 1 0 0,0 1 0 0 0,-1-1-1 0 0,0-5-93 0 0,2-15 76 0 0,-2 20-62 0 0,0 0-1 0 0,-1-1 1 0 0,-1 0 0 0 0,0 1-1 0 0,-2-14-13 0 0,1 22 5 0 0,0-1-1 0 0,0 1 1 0 0,0-1-1 0 0,-1 1 1 0 0,0 0-1 0 0,0 0 1 0 0,0 0-1 0 0,-1 0 1 0 0,0 0-1 0 0,0 0 1 0 0,0 1 0 0 0,0-1-1 0 0,-1 1 1 0 0,0 0-1 0 0,-2-2-4 0 0,-6-2 0 0 0,9 7 2 0 0,0 1-1 0 0,0-1 0 0 0,0 1 1 0 0,0 0-1 0 0,0 0 0 0 0,0 0 1 0 0,0 0-1 0 0,0 0 1 0 0,-1 1-1 0 0,1 0 0 0 0,0-1 1 0 0,0 1-1 0 0,0 0 0 0 0,0 0 1 0 0,1 1-1 0 0,-1-1 1 0 0,0 1-1 0 0,0-1 0 0 0,1 1 1 0 0,-1 0-1 0 0,-1 1-1 0 0,-2 2-35 0 0,0-1-1 0 0,0 1 1 0 0,1 1-1 0 0,-1-1 1 0 0,1 1-1 0 0,0 0 1 0 0,1 0-1 0 0,-3 5 36 0 0,0 2 24 0 0,0 1 0 0 0,0 0-1 0 0,2 0 1 0 0,0 0 0 0 0,-1 7-24 0 0,5-17-10 0 0,0 0 1 0 0,0 0-1 0 0,1 0 1 0 0,-1 0-1 0 0,1 0 1 0 0,0 0-1 0 0,0 0 1 0 0,1 1-1 0 0,-1-1 1 0 0,1 0-1 0 0,0 0 1 0 0,0 0-1 0 0,0 0 1 0 0,1 0-1 0 0,-1 0 1 0 0,1-1-1 0 0,0 1 1 0 0,0 0-1 0 0,0-1 1 0 0,1 0-1 0 0,2 4 10 0 0,-5-6 0 0 0,1 0 0 0 0,0 0 0 0 0,-1 0 0 0 0,1 0 0 0 0,0 0 0 0 0,0-1 0 0 0,0 1 0 0 0,0 0 0 0 0,0 0 0 0 0,0 0 0 0 0,0-1 0 0 0,0 1 0 0 0,0 0 0 0 0,0-1 0 0 0,0 1 0 0 0,1-1 0 0 0,0 1 0 0 0,2 0 28 0 0,0 0-8 0 0,0 0 0 0 0,0 0 0 0 0,0 0 0 0 0,0 0 0 0 0,0-1 0 0 0,1 1 0 0 0,-1-1 0 0 0,0 0 0 0 0,0-1 0 0 0,3 1-20 0 0,41-11 1 0 0,-40 9 2 0 0,1-1-3 0 0,1 0 0 0 0,-1-1 0 0 0,0 0 0 0 0,0-1 0 0 0,0 0 0 0 0,5-3 0 0 0,49-40 0 0 0,-32 23 0 0 0,3 0 0 0 0,-13 11 0 0 0,-2-2 0 0 0,17-14 0 0 0,5-9 0 0 0,30-20 0 0 0,-54 44-1 0 0,-12 9-25 0 0,0 1 0 0 0,1 0 0 0 0,0 1 0 0 0,0 0 0 0 0,4-3 26 0 0,-9 5-6 0 0,0 2 8 0 0,-1-1 1 0 0,1 1-1 0 0,0-1 0 0 0,-1 1 1 0 0,1-1-1 0 0,-1 1 0 0 0,1 0 1 0 0,0-1-1 0 0,-1 1 0 0 0,1 0 1 0 0,0-1-1 0 0,0 1 0 0 0,-1 0 1 0 0,1 0-1 0 0,0 0 0 0 0,0 0 0 0 0,-1-1 1 0 0,1 1-1 0 0,0 0 0 0 0,0 1-2 0 0,7-2 22 0 0,-5 1 20 0 0,4 1-31 0 0,2 7-11 0 0,-1 2 0 0 0,-3-1 0 0 0,-2 0-13 0 0,-2-7-22 0 0,-1-3 50 0 0,-1 0 0 0 0,1 0 0 0 0,0 0 0 0 0,0 0-1 0 0,-1 0 1 0 0,1 0 0 0 0,-1 0 0 0 0,1 0 0 0 0,-1 0 0 0 0,1 0-1 0 0,-1 1 1 0 0,1-1 0 0 0,-1 0 0 0 0,0 0 0 0 0,1 1 0 0 0,-1-1-1 0 0,0 0 1 0 0,0 1 0 0 0,-1-1-15 0 0,-7-10 6 0 0,7 7-6 0 0,0-1 0 0 0,0 1 0 0 0,0 0 0 0 0,-1 1 0 0 0,0-1 0 0 0,1 0 0 0 0,-1 1 0 0 0,-1-1 0 0 0,1 1 0 0 0,0 0 0 0 0,-1 0 0 0 0,1 0 0 0 0,-1 1 0 0 0,0-1 0 0 0,0 1 0 0 0,0 0 0 0 0,0 0 0 0 0,-1 0 0 0 0,0 0 0 0 0,3 2 0 0 0,1 0 0 0 0,0-1 0 0 0,0 1 0 0 0,0 0 0 0 0,0 0 0 0 0,0 0 0 0 0,0 1 0 0 0,-1-1 0 0 0,1 0 0 0 0,0 0 0 0 0,0 1 1 0 0,0-1-1 0 0,0 0 0 0 0,0 1 0 0 0,0-1 0 0 0,0 1 0 0 0,0-1 0 0 0,0 1 0 0 0,0 0 0 0 0,0-1 0 0 0,0 2 0 0 0,-18 19-5 0 0,13-13-4 0 0,-8 10-24 0 0,1 0 0 0 0,0 1 0 0 0,1 1 0 0 0,1 0 1 0 0,2 0-1 0 0,-1 1 0 0 0,2 1 0 0 0,1-1 0 0 0,1 1 0 0 0,1 0 0 0 0,-1 6 33 0 0,3-7 7 0 0,1 0-1 0 0,0 0 0 0 0,1 7-6 0 0,2-20 5 0 0,-1 0 0 0 0,1 1 0 0 0,1-1 0 0 0,-1 0-1 0 0,1 1 1 0 0,1-1 0 0 0,0 0 0 0 0,0 0 0 0 0,2 4-5 0 0,-1-5 12 0 0,0-1-1 0 0,0 1 1 0 0,1 0 0 0 0,-1-1-1 0 0,1 0 1 0 0,1 0 0 0 0,-1-1-1 0 0,1 1 1 0 0,0-1 0 0 0,0 0-1 0 0,4 1-11 0 0,-4-3 12 0 0,-1 0 1 0 0,1 0-1 0 0,0 0 0 0 0,1-1 1 0 0,-1 0-1 0 0,0-1 0 0 0,1 1 1 0 0,-1-1-1 0 0,1 0 0 0 0,-1-1 1 0 0,1 0-1 0 0,-1 0 0 0 0,7-1-12 0 0,-1 0 30 0 0,0-2 0 0 0,0 1 0 0 0,0-1 0 0 0,0-1-1 0 0,0 0 1 0 0,-1-1 0 0 0,1 0 0 0 0,0-2-30 0 0,21-12 699 0 0,28-22-699 0 0,-53 35 81 0 0,2-2 110 0 0,-1 0 0 0 0,0 0 1 0 0,3-4-192 0 0,19-17 258 0 0,7-7-151 0 0,-10 9 103 0 0,-13 9-45 0 0,-2 1-78 0 0,4 1-11 0 0,-2 1 37 0 0,-12 15-171 0 0,7 0 32 0 0,-6 0-16 0 0,2 4 31 0 0,1 3 0 0 0,2 0-21 0 0,-5-5 64 0 0,3 0-21 0 0,3-1-11 0 0,2 1 0 0 0,0-1 0 0 0,-2-1 0 0 0,0 0 0 0 0,2 0 0 0 0,0 1 0 0 0,-2 3 0 0 0,0 2-11 0 0,-8-4-21 0 0,0-2 64 0 0,5 4-21 0 0,0 3-11 0 0,2 0-11 0 0,-5-5-31 0 0,1 3 42 0 0,-2-4 42 0 0,4 3-12 0 0,-6-4 60 0 0,-1 0 9 0 0,0 0-3 0 0,0 0-37 0 0,0 0-146 0 0,2 2-20 0 0,5 4 26 0 0,1-2 65 0 0,0 0 4 0 0,-7-3-47 0 0,1 1 5 0 0,3 5 54 0 0,-4-5 32 0 0,-1-2-54 0 0,2 1 54 0 0,5 1-41 0 0,-6-2-87 0 0,-1 0-4 0 0,0 0-60 0 0,0 0-269 0 0,0 0-121 0 0,0 0-23 0 0,0 0-174 0 0,0 0-718 0 0,0 0-321 0 0,0 0-64 0 0</inkml:trace>
  <inkml:trace contextRef="#ctx0" brushRef="#br0" timeOffset="72199.023">12279 1240 13360 0 0,'0'0'612'0'0,"0"0"-15"0"0,1-10 835 0 0,1 5-1114 0 0,1 0-1 0 0,0 1 1 0 0,0-1 0 0 0,0 0 0 0 0,0 1 0 0 0,1 0 0 0 0,0 0-1 0 0,1-1-317 0 0,-2 2 154 0 0,-1 0 0 0 0,1 0 1 0 0,-1 0-1 0 0,1-1 0 0 0,-1 1 0 0 0,2-4-154 0 0,7-10 403 0 0,33-49 1270 0 0,-21 30-1006 0 0,-20 30-539 0 0,1 0-1 0 0,-1-1 0 0 0,-1 0 0 0 0,1 0 0 0 0,0-3-127 0 0,9-24 348 0 0,-10 30-196 0 0,0 0 0 0 0,0-1 0 0 0,-1 1 0 0 0,1-1 0 0 0,-1 0-1 0 0,0 1 1 0 0,-1-1 0 0 0,1 0 0 0 0,-1 1 0 0 0,0-1 0 0 0,0 0-1 0 0,0 0 1 0 0,-1 1 0 0 0,0-1 0 0 0,0 0 0 0 0,0 1 0 0 0,0-1 0 0 0,-1-1-152 0 0,-17 41-574 0 0,14-22 377 0 0,1 0 0 0 0,0 1 0 0 0,1 0 0 0 0,-1 11 197 0 0,-1 1 212 0 0,2-10-15 0 0,-4 16 346 0 0,2 0 0 0 0,-1 24-543 0 0,1 0-210 0 0,-2-1 0 0 0,-5 13 210 0 0,9-48-11 0 0,-3 21 48 0 0,4-24 52 0 0,0 0 0 0 0,-2 0 0 0 0,0 0-89 0 0,-10 30 711 0 0,-2-2 0 0 0,-1 0 0 0 0,-6 4-711 0 0,17-37-115 0 0,4-7 83 0 0,0 0 0 0 0,-1 0 0 0 0,0-1-1 0 0,-3 5 33 0 0,2-2 186 0 0,3-6 19 0 0,-7 2 292 0 0,-5-1-141 0 0,8-1-292 0 0,-1 0-1 0 0,1 0 0 0 0,0 0 0 0 0,-1-1 1 0 0,0 0-1 0 0,1 0 0 0 0,-1 0-63 0 0,-13-3-31 0 0,-24-2-146 0 0,-35 1 177 0 0,44 1 0 0 0,26 2 0 0 0,0 0 0 0 0,0 1 0 0 0,0 0 0 0 0,0 0 0 0 0,-2 1 0 0 0,-44 4 6 0 0,38-5-6 0 0,0 1 0 0 0,0 1-1 0 0,0 1 1 0 0,0 0-1 0 0,1 1 1 0 0,-3 2 0 0 0,10 0-23 0 0,25-5-30 0 0,-13-1 53 0 0,150-4 0 0 0,21-4 0 0 0,-43-1 44 0 0,-45 5 89 0 0,10-6-133 0 0,75-7 660 0 0,-90 10-465 0 0,16 4-195 0 0,-77 2-90 0 0,-17 2 48 0 0,1-1 0 0 0,0 0 0 0 0,-1 0 0 0 0,1-1 0 0 0,0 1 0 0 0,-1-1 0 0 0,2-1 42 0 0,-5 2-384 0 0,-18 2-2762 0 0,-19-1 1268 0 0,-3-1-10 0 0</inkml:trace>
  <inkml:trace contextRef="#ctx0" brushRef="#br0" timeOffset="78163.211">23483 722 9416 0 0,'0'0'430'0'0,"0"0"-8"0"0,0-2-274 0 0,0-4-124 0 0,0 4-11 0 0,0 0-1 0 0,0 0 0 0 0,0 0 0 0 0,0-1 1 0 0,0 1-1 0 0,-1 0 0 0 0,1 0 1 0 0,-1 0-1 0 0,1 0 0 0 0,-1 0 1 0 0,0-2-13 0 0,0 3 746 0 0,1-1 256 0 0,-1-4 6565 0 0,-1 19-5272 0 0,-2 27-2453 0 0,3-37 527 0 0,-18 246 2329 0 0,13-179-1948 0 0,2-33-33 0 0,2 16-717 0 0,-1 19 1103 0 0,-8 43-1103 0 0,8-89 189 0 0,2 32 413 0 0,1-57-518 0 0,0-1 19 0 0,0 0 50 0 0,0 0 1 0 0,4-20 503 0 0,-1-3 34 0 0,-1 0 1 0 0,-1-20-692 0 0,-1-46 259 0 0,-4-215 259 0 0,2 209-358 0 0,8-78-160 0 0,1 144 0 0 0,-6 25 0 0 0,0 0 0 0 0,0-1 0 0 0,0 1 0 0 0,0-1 0 0 0,-1 1 0 0 0,1-2 0 0 0,-1 6 0 0 0,-1 0 0 0 0,1-1 0 0 0,0 1 0 0 0,0 0 0 0 0,0 0 0 0 0,0-1 0 0 0,0 1 0 0 0,0 0 0 0 0,0-1 0 0 0,0 1 0 0 0,0 0 0 0 0,0-1 0 0 0,0 1 0 0 0,0 0 0 0 0,0-1 0 0 0,1 1 0 0 0,-1 0 0 0 0,0-1 0 0 0,0 1 0 0 0,0 0 0 0 0,0 0 0 0 0,0-1 0 0 0,1 1 0 0 0,-1 0 0 0 0,0 0 0 0 0,0-1 0 0 0,0 1 0 0 0,1 0 0 0 0,-1 0 0 0 0,0 0 0 0 0,0-1 0 0 0,1 1 0 0 0,-1 0 0 0 0,0 0 0 0 0,1 0 0 0 0,-1 0 0 0 0,0 0 0 0 0,0-1 0 0 0,1 1 0 0 0,-1 0 0 0 0,0 0 0 0 0,1 0 0 0 0,-1 0 0 0 0,0 0 0 0 0,1 0 0 0 0,-1 0 0 0 0,0 0 0 0 0,1 0 0 0 0,-1 0 0 0 0,0 0 0 0 0,1 0 0 0 0,-1 1 0 0 0,0-1 0 0 0,0 0 0 0 0,1 0 0 0 0,-1 0 0 0 0,0 0 0 0 0,1 0 0 0 0,-1 1 0 0 0,0-1 0 0 0,0 0 0 0 0,1 0 0 0 0,-1 1 0 0 0,2-1-6 0 0,0 1-1 0 0,-1 0 1 0 0,1-1-1 0 0,0 1 1 0 0,0 0 0 0 0,-1 0-1 0 0,1 0 1 0 0,0 1 0 0 0,-1-1-1 0 0,1 0 1 0 0,-1 1-1 0 0,0-1 1 0 0,1 1 0 0 0,-1-1-1 0 0,0 1 1 0 0,0 0 6 0 0,16 32-200 0 0,-7-14 94 0 0,70 136 250 0 0,-54-105-125 0 0,-12-24-20 0 0,-1 1-1 0 0,-1 3 2 0 0,-10-27 0 0 0,8 22-40 0 0,-2 0 1 0 0,3 15 39 0 0,-9-31-14 0 0,-1 0 0 0 0,0 0 0 0 0,0 0 0 0 0,-1 0 0 0 0,-1 1 0 0 0,1-1 0 0 0,-2 0 0 0 0,-1 7 14 0 0,-2 12-72 0 0,0 0-1 0 0,2 1 73 0 0,2-22 10 0 0,0 0 0 0 0,-1 0-1 0 0,0 0 1 0 0,-1-1 0 0 0,0 1-1 0 0,0 0 1 0 0,-1-1 0 0 0,0 0 0 0 0,0 0-1 0 0,-3 3-9 0 0,-4 6 191 0 0,-1-2 0 0 0,0 1-1 0 0,-15 11-190 0 0,23-22 14 0 0,0-1 0 0 0,0 0 0 0 0,0 0 0 0 0,-1 0 0 0 0,1-1 0 0 0,-1 0-1 0 0,0 0 1 0 0,0 0 0 0 0,0 0 0 0 0,0-1 0 0 0,0 1 0 0 0,0-1 0 0 0,0-1-1 0 0,0 1 1 0 0,0-1 0 0 0,0 0 0 0 0,-6 0-14 0 0,3-1-154 0 0,-1 0 0 0 0,0-1-1 0 0,1 0 1 0 0,-1 0 0 0 0,1-1 0 0 0,0 0-1 0 0,0 0 1 0 0,0-1 0 0 0,0 0 0 0 0,-2-2 154 0 0,4 1-573 0 0,0 0 0 0 0,1-1 0 0 0,0 1 0 0 0,0-1 0 0 0,0 0 0 0 0,0 0 0 0 0,-1-5 573 0 0,5 10-238 0 0,0 0 1 0 0,1 0-1 0 0,-1 0 0 0 0,1 0 1 0 0,-1 0-1 0 0,1 0 0 0 0,0 0 0 0 0,-1-1 1 0 0,1 1-1 0 0,0 0 0 0 0,0 0 1 0 0,0 0-1 0 0,0-1 0 0 0,0 1 238 0 0,0-3-489 0 0,0-10-1462 0 0</inkml:trace>
  <inkml:trace contextRef="#ctx0" brushRef="#br0" timeOffset="78648.315">24048 897 15752 0 0,'0'0'720'0'0,"0"0"-17"0"0,1-2-451 0 0,-1 0-228 0 0,1 1-17 0 0,-1 0-1 0 0,0 0 1 0 0,0 0 0 0 0,1 0 0 0 0,-1 1 0 0 0,1-1 0 0 0,-1 0-1 0 0,1 0 1 0 0,-1 1 0 0 0,1-1 0 0 0,-1 0 0 0 0,1 0 0 0 0,-1 1 0 0 0,1-1-1 0 0,0 1 1 0 0,0-1 0 0 0,-1 1 0 0 0,1-1 0 0 0,0 1-7 0 0,0-2 645 0 0,-1 2 206 0 0,0 0 39 0 0,0 0-11 0 0,0 0-74 0 0,-8 2 735 0 0,6-1-1410 0 0,-1 1 0 0 0,1-1 0 0 0,0 1 0 0 0,0 0-1 0 0,0 0 1 0 0,0 0 0 0 0,0 0 0 0 0,0 0 0 0 0,1 0-1 0 0,-1 0 1 0 0,0 2-130 0 0,-15 30 506 0 0,6-12-176 0 0,1-1-187 0 0,1 1 0 0 0,1-1 1 0 0,0 1-1 0 0,2 1 0 0 0,1 0 0 0 0,-2 16-143 0 0,6-27 68 0 0,0 1 1 0 0,0-1-1 0 0,2 1 1 0 0,0-1-1 0 0,0 1 1 0 0,1-1-1 0 0,0 1 1 0 0,1-1-1 0 0,1 0 1 0 0,0 0-1 0 0,0 0 1 0 0,1-1-1 0 0,1 0 1 0 0,0 0-1 0 0,1 0 1 0 0,0 0-1 0 0,0-1 1 0 0,1 0-1 0 0,2 1-68 0 0,-5-6 47 0 0,0-1 0 0 0,-1 1 0 0 0,2-1 0 0 0,-1-1 0 0 0,0 1 0 0 0,1-1 0 0 0,0 0 0 0 0,-1 0-1 0 0,1-1 1 0 0,1 1 0 0 0,-1-1 0 0 0,0-1 0 0 0,0 1 0 0 0,5 0-47 0 0,-5-2 48 0 0,-1 1 0 0 0,1-1-1 0 0,0 0 1 0 0,-1 0 0 0 0,1 0-1 0 0,0-1 1 0 0,-1 0 0 0 0,1 0-1 0 0,0 0 1 0 0,-1-1 0 0 0,0 0-1 0 0,1 0 1 0 0,-1 0 0 0 0,0-1-1 0 0,0 0 1 0 0,3-2-48 0 0,0-2 60 0 0,-1 1 0 0 0,0-2-1 0 0,0 1 1 0 0,0-1 0 0 0,-1 0 0 0 0,0 0 0 0 0,-1 0-1 0 0,0-1 1 0 0,0 0 0 0 0,-1 0 0 0 0,0-1-1 0 0,-1 1 1 0 0,0-1 0 0 0,0 1 0 0 0,-1-1-1 0 0,1-5-59 0 0,-1-2 104 0 0,0 0 0 0 0,-1-1 0 0 0,-1 1 0 0 0,-1 0 0 0 0,0 0 0 0 0,-1 0 0 0 0,-1 0 0 0 0,0 1 0 0 0,-3-8-104 0 0,2 12 2 0 0,0 1 1 0 0,-1-1-1 0 0,0 1 0 0 0,-1 0 1 0 0,0 1-1 0 0,0-1 0 0 0,-1 1 1 0 0,-1 0-1 0 0,0 1 0 0 0,0 0 1 0 0,-1 0-1 0 0,-3-2-2 0 0,8 8 39 0 0,-1 0 0 0 0,0 0 0 0 0,0 0 0 0 0,0 1 0 0 0,0 0 0 0 0,0 0 0 0 0,0 1 0 0 0,0-1 0 0 0,0 1 0 0 0,-1 0 0 0 0,1 0 0 0 0,-1 1 0 0 0,1 0 0 0 0,-3 0-39 0 0,1 0-63 0 0,0 1 0 0 0,0 0-1 0 0,0 0 1 0 0,0 0-1 0 0,1 1 1 0 0,-1 0 0 0 0,1 1-1 0 0,-1-1 1 0 0,1 1 0 0 0,0 1-1 0 0,-1-1 64 0 0,3 0-26 0 0,-1 0-1 0 0,1 1 0 0 0,0-1 0 0 0,0 1 0 0 0,0 0 0 0 0,1 0 1 0 0,-1 0-1 0 0,1 0 0 0 0,0 1 0 0 0,0-1 0 0 0,0 1 0 0 0,1 0 1 0 0,-1 0-1 0 0,1 0 0 0 0,1 0 0 0 0,-1 0 0 0 0,1 0 0 0 0,-1 1 1 0 0,2-1-1 0 0,-1 2 27 0 0,0-1-33 0 0,1 1 1 0 0,0-1 0 0 0,1 1 0 0 0,-1 0-1 0 0,1-1 1 0 0,1 0 0 0 0,-1 1-1 0 0,1-1 1 0 0,0 0 0 0 0,0 0 0 0 0,1 0-1 0 0,0 0 1 0 0,0 0 0 0 0,0 0-1 0 0,1-1 1 0 0,2 4 32 0 0,1-1 47 0 0,0-1 0 0 0,0 0 0 0 0,1 0 0 0 0,0-1 0 0 0,0 0 0 0 0,0 0 0 0 0,1 0 0 0 0,0-1-47 0 0,10 4 125 0 0,0 0 1 0 0,1-1-1 0 0,4 0-125 0 0,-14-5-148 0 0,-1-2 0 0 0,1 1 0 0 0,-1-1 0 0 0,1-1 0 0 0,0 0 0 0 0,-1 0 1 0 0,1-1-1 0 0,4-1 148 0 0,5 0-1096 0 0,0 0-167 0 0,0-2 0 0 0,0 0 0 0 0,-1-1 0 0 0,1-1 0 0 0,-1 0 0 0 0,7-5 1263 0 0,5-6-1799 0 0</inkml:trace>
  <inkml:trace contextRef="#ctx0" brushRef="#br0" timeOffset="79002.63">24668 963 19351 0 0,'0'0'439'0'0,"0"0"62"0"0,0 0 33 0 0,0 0-65 0 0,0 0-237 0 0,0 0 156 0 0,-11-8 1757 0 0,0 3-1270 0 0,9 4-734 0 0,0 0 0 0 0,-1 0 0 0 0,1 0 0 0 0,-1 0 0 0 0,1 0 0 0 0,-1 0 1 0 0,0 1-1 0 0,1-1 0 0 0,-1 1 0 0 0,0 0 0 0 0,0 0 0 0 0,1 0 0 0 0,-1 0 0 0 0,0 0 0 0 0,1 0 0 0 0,-2 1-141 0 0,-10 2 408 0 0,10-2-368 0 0,1 0 1 0 0,-1 0 0 0 0,1 0-1 0 0,-1 0 1 0 0,1 0 0 0 0,0 1 0 0 0,0-1-1 0 0,-1 1 1 0 0,1 0 0 0 0,0 0-1 0 0,1 0 1 0 0,-3 2-41 0 0,1-1 20 0 0,-2 3 17 0 0,0 0 1 0 0,0 0 0 0 0,0 1-1 0 0,0 0 1 0 0,-2 5-38 0 0,2-2 8 0 0,-11 19 34 0 0,-6 15-42 0 0,18-33 3 0 0,0 1 0 0 0,1 0 0 0 0,1 0-1 0 0,0 0 1 0 0,-1 10-3 0 0,1 0 16 0 0,1 1 0 0 0,1 0 0 0 0,1 0 0 0 0,2 2-16 0 0,-1-12 8 0 0,0-1 0 0 0,1 0 0 0 0,1 1 0 0 0,0-1 0 0 0,1 0 0 0 0,1-1 0 0 0,-1 1 0 0 0,4 3-8 0 0,-5-10-1 0 0,0 0 1 0 0,0 0-1 0 0,1 0 0 0 0,0-1 0 0 0,0 0 0 0 0,0 1 1 0 0,0-2-1 0 0,1 1 0 0 0,0 0 0 0 0,-1-1 1 0 0,1 0-1 0 0,0 0 0 0 0,1 0 0 0 0,-1-1 0 0 0,1 0 1 0 0,-1 0-1 0 0,1 0 0 0 0,-1-1 0 0 0,1 1 1 0 0,0-1-1 0 0,5 0 1 0 0,9 0 32 0 0,0-1 0 0 0,0 0 1 0 0,0-2-1 0 0,0 0 0 0 0,15-5-32 0 0,-7 1 11 0 0,-1-1 0 0 0,0-1-1 0 0,0-2 1 0 0,-1 0-1 0 0,9-7-10 0 0,-10 4-1742 0 0,0-2-1 0 0,-1 0 1 0 0,1-3 1742 0 0,-4-2-8666 0 0</inkml:trace>
  <inkml:trace contextRef="#ctx0" brushRef="#br0" timeOffset="79783.054">25681 644 21191 0 0,'0'-6'342'0'0,"1"1"-1"0"0,0-1 1 0 0,0 1-1 0 0,1-1 0 0 0,1-3-341 0 0,3-13 601 0 0,-6 19-584 0 0,6-12 70 0 0,-5 14 345 0 0,1-6 421 0 0,-1 3 815 0 0,-8 8-745 0 0,-1 5-893 0 0,0 0-1 0 0,0 0 1 0 0,0 1-1 0 0,1 0 1 0 0,-4 8-30 0 0,-28 58 19 0 0,14-27 394 0 0,-66 126 1191 0 0,74-137-1654 0 0,14-29 1 0 0,0-1-1 0 0,-1 0 1 0 0,0 0 0 0 0,-1 0 0 0 0,1 0 0 0 0,-2-1 49 0 0,2 0-24 0 0,-1-1 1 0 0,1 1 0 0 0,1 0 0 0 0,-1 0-1 0 0,1 0 1 0 0,0 4 23 0 0,-10 19 65 0 0,6-18-51 0 0,6-10-5 0 0,0-1 1 0 0,-1 1 0 0 0,1-1-1 0 0,1 1 1 0 0,-1 0 0 0 0,0 0 0 0 0,0-1-1 0 0,1 1 1 0 0,-1 0 0 0 0,1 0 0 0 0,-1 0-1 0 0,1 0 1 0 0,0 1-10 0 0,-1 2 68 0 0,1-4 17 0 0,2-2-9 0 0,1-4-41 0 0,0 2-26 0 0,0 0 0 0 0,1 0 1 0 0,-1 0-1 0 0,1 0 0 0 0,-1 0 0 0 0,1 1 0 0 0,0 0 1 0 0,0 0-1 0 0,0 0 0 0 0,0 0-9 0 0,6-2 49 0 0,1 0 1 0 0,0 1-1 0 0,5-1-49 0 0,-4 1 121 0 0,-8 2-114 0 0,0 0-1 0 0,0 0 1 0 0,0 1-1 0 0,0-1 0 0 0,3 1-6 0 0,82-5-305 0 0,-23 6 345 0 0,0 2 0 0 0,22 6-40 0 0,-55-6-27 0 0,0-2 0 0 0,17-1 27 0 0,-14-1-10 0 0,-35 1 10 0 0,1 1-1 0 0,-1-1 1 0 0,1-1-1 0 0,-1 1 1 0 0,1 0 0 0 0,-1 0-1 0 0,1-1 1 0 0,-1 1-1 0 0,1 0 1 0 0,0-1 0 0 0,24-7 21 0 0,5-5 242 0 0,-30 13-262 0 0,0-1-1 0 0,0 1 1 0 0,-1-1 0 0 0,1 1-1 0 0,0-1 1 0 0,0 1 0 0 0,0-1-1 0 0,-1 1 1 0 0,1-1 0 0 0,0 0-1 0 0,-1 1 1 0 0,1-1 0 0 0,0 0-1 0 0,-1 0 1 0 0,1 1 0 0 0,-1-1 0 0 0,1 0-1 0 0,-1 0 1 0 0,0 0 0 0 0,1 0-1 0 0,-1 0 1 0 0,0 0 0 0 0,0 1-1 0 0,1-1 1 0 0,-1-1-1 0 0,4-10-13 0 0,0 7-16 0 0,-4 4 23 0 0,1 1 1 0 0,-1-1 0 0 0,1 1 0 0 0,-1-1-1 0 0,1 1 1 0 0,-1-1 0 0 0,1 0-1 0 0,-1 1 1 0 0,0-1 0 0 0,1 0-1 0 0,-1 1 1 0 0,0-1 0 0 0,0 0 0 0 0,1 1-1 0 0,-1-1 1 0 0,0 0 0 0 0,0 0-1 0 0,0 1 1 0 0,0-1 0 0 0,0 0 0 0 0,0 1-1 0 0,0-1 1 0 0,0 0 0 0 0,0 0-1 0 0,0 1 1 0 0,0-1 0 0 0,-1 0-1 0 0,1 1 1 0 0,0-1 0 0 0,-1 0 0 0 0,1 1-1 0 0,0-1 1 0 0,-1 0 0 0 0,1 1-1 0 0,0-1 1 0 0,-1 1 0 0 0,1-1-1 0 0,-1 0 1 0 0,1 1 5 0 0,-1-1-4 0 0,1 0 1 0 0,0 0-1 0 0,-1 0 1 0 0,1 0-1 0 0,0 0 1 0 0,0 0-1 0 0,0 0 0 0 0,0 0 1 0 0,0 0-1 0 0,0 0 1 0 0,0 0-1 0 0,0 0 0 0 0,0 0 1 0 0,0 0-1 0 0,1 0 1 0 0,-1 0-1 0 0,0 0 0 0 0,1 0 1 0 0,-1 0-1 0 0,1 0 1 0 0,-1 0-1 0 0,1 0 0 0 0,0 0 1 0 0,-1 1-1 0 0,1-1 1 0 0,0 0-1 0 0,0 0 4 0 0,0 0 2 0 0,0-1 0 0 0,0 1 0 0 0,0 0 0 0 0,0 0 0 0 0,-1-1 1 0 0,1 1-1 0 0,0 0 0 0 0,-1-1 0 0 0,1 1 0 0 0,-1 0 0 0 0,1-1 0 0 0,-1 1 0 0 0,0-1 0 0 0,0 1 0 0 0,0-1 0 0 0,0 1 1 0 0,0-1-1 0 0,0 1 0 0 0,0-1-2 0 0,-1-2 73 0 0,0 1 1 0 0,0-1-1 0 0,0 1 1 0 0,0-1 0 0 0,1 1-1 0 0,0-1 1 0 0,-1 0-1 0 0,1 1 1 0 0,1-1-1 0 0,-1 1 1 0 0,0-1-1 0 0,1-1-73 0 0,0 2 66 0 0,-1 0-1 0 0,0 0 1 0 0,0 0-1 0 0,0 0 0 0 0,-1 0 1 0 0,1 0-1 0 0,-1 0 1 0 0,1 0-1 0 0,-1 0 1 0 0,0 1-1 0 0,0-1 0 0 0,0 0 1 0 0,-1 0-1 0 0,1 0 1 0 0,0 1-1 0 0,-1-1-65 0 0,1 2 0 0 0,0 1 0 0 0,1-1 0 0 0,-1 0 0 0 0,0 1 0 0 0,0-1 0 0 0,1 1 0 0 0,-1 0 0 0 0,0-1 0 0 0,0 1 0 0 0,0-1 0 0 0,1 1 0 0 0,-1 0 0 0 0,0 0 0 0 0,0 0 0 0 0,0-1 0 0 0,0 1 0 0 0,0 0 0 0 0,0 0 0 0 0,0 0 0 0 0,1 0 0 0 0,-1 0 0 0 0,0 1 0 0 0,0-1 0 0 0,0 0 0 0 0,-1 0 0 0 0,-3 6 0 0 0,-1-1 0 0 0,1 0 0 0 0,1 1 0 0 0,-1 0 0 0 0,1 0 0 0 0,0 0 0 0 0,0 1 0 0 0,-2 3 0 0 0,4-4 0 0 0,0-1 0 0 0,0 0 0 0 0,0 1 0 0 0,1-1 0 0 0,0 1 0 0 0,0 2 0 0 0,-7 25 0 0 0,-3-2 0 0 0,1-7 0 0 0,2 1 0 0 0,1 0 0 0 0,1 2 0 0 0,-10 97 0 0 0,9-60 0 0 0,3-32 0 0 0,2 1 0 0 0,1-1 0 0 0,3 15 0 0 0,-1-28 0 0 0,1 0 0 0 0,2-1 0 0 0,0 1 0 0 0,0 0 0 0 0,2-1 0 0 0,4 9 0 0 0,0 0 0 0 0,-8-20 0 0 0,0 0 0 0 0,1 0 0 0 0,0-1 0 0 0,0 1 0 0 0,1-1 0 0 0,3 5 0 0 0,2 1 0 0 0,-5-11 0 0 0,-1-2 0 0 0,1 2 0 0 0,-3-1 0 0 0,0 0 0 0 0,1 0 0 0 0,-1 1 0 0 0,0-1 0 0 0,0 0 0 0 0,1 0 0 0 0,-1 0 0 0 0,0-1 0 0 0,0 1 0 0 0,1 0 0 0 0,-1 0 0 0 0,0-1 0 0 0,0 1 0 0 0,2-1 0 0 0,-1 0 0 0 0,1 0 0 0 0,-1 0 0 0 0,0-1 0 0 0,1 1 0 0 0,-1-1 0 0 0,0 1 0 0 0,0-1 0 0 0,2-2 0 0 0,4-3 0 0 0,-3 4 12 0 0,-1 0-1 0 0,0 0 1 0 0,0-1 0 0 0,0 1-1 0 0,-1-1 1 0 0,3-3-12 0 0,-5 7-26 0 0,-1-1-1 0 0,1 0 1 0 0,-1 0-1 0 0,1 0 1 0 0,-1 0 0 0 0,1 0-1 0 0,-1 0 1 0 0,0 0-1 0 0,1 0 1 0 0,-1-1 0 0 0,0 1-1 0 0,0 0 1 0 0,0 0-1 0 0,0 0 1 0 0,0 0 0 0 0,0 0-1 0 0,0 0 1 0 0,0 0-1 0 0,0 0 1 0 0,-1 0 0 0 0,1-1-1 0 0,0 1 1 0 0,-1 0-1 0 0,1 0 1 0 0,-1 0 0 0 0,1 0-1 0 0,-1 0 1 0 0,1 1-1 0 0,-1-1 1 0 0,0 0 0 0 0,1 0-1 0 0,-1 0 1 0 0,0 0 26 0 0,-3-2-621 0 0,0 0 0 0 0,-1 0-1 0 0,1 0 1 0 0,0 0 0 0 0,-1 1 0 0 0,1 0 621 0 0,-18-7-9896 0 0</inkml:trace>
  <inkml:trace contextRef="#ctx0" brushRef="#br0" timeOffset="75625.0399">18733 827 3224 0 0,'0'-2'240'0'0,"-1"-4"506"0"0,1 1 1 0 0,-1-1-1 0 0,-1 1 1 0 0,1-1-1 0 0,-1 0-746 0 0,1 1 1555 0 0,-1-1 0 0 0,1 0 0 0 0,0 1 0 0 0,0-1 1 0 0,1-1-1556 0 0,0 6 176 0 0,0 1 1 0 0,0-1-1 0 0,0 0 1 0 0,0 1 0 0 0,0-1-1 0 0,0 0 1 0 0,0 1-1 0 0,0-1 1 0 0,0 1 0 0 0,-1-1-1 0 0,1 0 1 0 0,0 1 0 0 0,0-1-1 0 0,-1 1 1 0 0,1-1-1 0 0,0 0 1 0 0,-1 0-177 0 0,1 1 131 0 0,0 0 1 0 0,-1 0-1 0 0,1 0 0 0 0,0 1 0 0 0,0-1 1 0 0,-1 0-1 0 0,1 0 0 0 0,0 0 0 0 0,0 0 0 0 0,-1 0 1 0 0,1 0-1 0 0,0 0 0 0 0,0 1 0 0 0,0-1 1 0 0,-1 0-1 0 0,1 0 0 0 0,0 0 0 0 0,0 0 1 0 0,0 1-1 0 0,-1-1 0 0 0,1 0 0 0 0,0 0 1 0 0,0 1-1 0 0,0-1 0 0 0,0 0 0 0 0,0 0 1 0 0,0 1-132 0 0,-10 22 1785 0 0,1 16-1473 0 0,3 0-1 0 0,1 0 1 0 0,2 1-1 0 0,1-1 1 0 0,3 18-312 0 0,0-24 187 0 0,-3 19-187 0 0,0-19 333 0 0,2 21-333 0 0,2-18 224 0 0,3 50 546 0 0,5 10-770 0 0,-6-65 57 0 0,-1-9 78 0 0,4 18-135 0 0,-7-40 27 0 0,0 0 0 0 0,0 0 0 0 0,0 0 0 0 0,0 0 0 0 0,0 0 0 0 0,0 0 0 0 0,0 0 0 0 0,0 0 0 0 0,0 0 0 0 0,0 0 0 0 0,1 0 0 0 0,-1 0 0 0 0,0 0 0 0 0,0 0 1 0 0,0 0-1 0 0,0 0 0 0 0,0 0 0 0 0,0 0 0 0 0,0 0 0 0 0,0 0 0 0 0,0 0 0 0 0,0 0 0 0 0,0 0 0 0 0,0 0 0 0 0,1 0 0 0 0,-1 0 0 0 0,0 0 0 0 0,0 0 0 0 0,0 0 0 0 0,0 0 0 0 0,0 0 0 0 0,0 0 0 0 0,0 0 0 0 0,0 0 0 0 0,0 0 0 0 0,0 0 0 0 0,0 0 0 0 0,0 0 0 0 0,0 1 0 0 0,0-1 0 0 0,0 0 0 0 0,0 0 0 0 0,1 0 0 0 0,-1 0 0 0 0,0 0 0 0 0,0 0 0 0 0,0 0 0 0 0,0 0 0 0 0,0 0 0 0 0,0 0 0 0 0,0 0 0 0 0,0 0 0 0 0,0 0 0 0 0,0 1 0 0 0,0-1 0 0 0,0 0 0 0 0,0 0 0 0 0,0 0-27 0 0,3-11 478 0 0,0-19-163 0 0,-4-89 9 0 0,6-248 960 0 0,-4 311-1271 0 0,2-24 27 0 0,1 34 0 0 0,0 4 9 0 0,1 1 1 0 0,8-30-50 0 0,-12 64 28 0 0,-1 6-18 0 0,0-1 0 0 0,1 1 0 0 0,-1 0 0 0 0,0-1 0 0 0,1 1 0 0 0,-1-1 0 0 0,1 1 0 0 0,-1-1 0 0 0,1 1 0 0 0,0-1-10 0 0,7-4 39 0 0,-7 5-49 0 0,1 1 1 0 0,-1 0 0 0 0,0-1 0 0 0,0 1-1 0 0,1 0 1 0 0,-1 0 0 0 0,0 0-1 0 0,0 0 1 0 0,1 0 0 0 0,-1 0 0 0 0,0 0-1 0 0,0 1 1 0 0,1-1 0 0 0,-1 0-1 0 0,0 1 1 0 0,1 0 9 0 0,19 9-43 0 0,-16-7 44 0 0,3 2-2 0 0,0 0-1 0 0,-1 0 1 0 0,0 1 0 0 0,0-1-1 0 0,0 2 1 0 0,0-1 0 0 0,-1 1-1 0 0,0 0 1 0 0,0 1 0 0 0,1 2 1 0 0,2 2-26 0 0,0-1 1 0 0,2 0 0 0 0,5 6 25 0 0,-5-8-18 0 0,-2 1 0 0 0,0 0 1 0 0,0 1-1 0 0,7 10 18 0 0,34 80 0 0 0,-39-85 0 0 0,-6-9 0 0 0,-1 0 0 0 0,0 1 0 0 0,0-1 0 0 0,0 1 0 0 0,2 6 0 0 0,24 95 0 0 0,-29-104 0 0 0,-1 0 0 0 0,1 0 0 0 0,-1 0 0 0 0,0 1 0 0 0,-1-1 0 0 0,1 0 0 0 0,-1 0 0 0 0,0 0 0 0 0,0 1 0 0 0,-1 0 0 0 0,0 2 0 0 0,1 0 0 0 0,-1 0 0 0 0,1 0 0 0 0,1 4 0 0 0,0 7-1 0 0,1-13 2 0 0,-1 1 0 0 0,0 0 0 0 0,0-1 0 0 0,-1 1 0 0 0,0-1 1 0 0,0 1-1 0 0,0-1 0 0 0,-1 1 0 0 0,0-1 0 0 0,0 0 0 0 0,-1 1-1 0 0,-5 7 28 0 0,0 1 0 0 0,-1-1 0 0 0,-1-1 0 0 0,0 1 0 0 0,-1-2 0 0 0,-1 0 0 0 0,0 0 1 0 0,0-1-1 0 0,-1 0 0 0 0,0-1 0 0 0,-1-1 0 0 0,0 0 0 0 0,-15 6-28 0 0,16-7 14 0 0,-2-2 0 0 0,1 0-1 0 0,-1-1 1 0 0,0 0 0 0 0,0-1 0 0 0,0-1-1 0 0,-1-1 1 0 0,1 0 0 0 0,-1 0 0 0 0,1-2 0 0 0,-1 0-1 0 0,0-1-13 0 0,14 1-55 0 0,0 0-1 0 0,0-1 0 0 0,1 1 1 0 0,-1 0-1 0 0,0-1 0 0 0,0 0 1 0 0,1 1-1 0 0,-1-1 0 0 0,0 0 0 0 0,1 0 1 0 0,-1 0-1 0 0,1 0 0 0 0,-1 0 1 0 0,1 0-1 0 0,0 0 0 0 0,-1 0 1 0 0,1-1-1 0 0,0 1 0 0 0,-1-2 56 0 0,1 2-224 0 0,1 0-1 0 0,-1-1 1 0 0,0 1 0 0 0,1 0-1 0 0,-1-1 1 0 0,1 1 0 0 0,0-1-1 0 0,0 1 1 0 0,-1-1 0 0 0,1 1-1 0 0,0-1 1 0 0,0 1 0 0 0,0-1-1 0 0,0 1 1 0 0,1 0 0 0 0,-1-2 224 0 0,4-12-1518 0 0</inkml:trace>
  <inkml:trace contextRef="#ctx0" brushRef="#br0" timeOffset="76088.678">19553 952 20127 0 0,'-5'-5'1826'0'0,"-3"1"-1504"0"0,7 4-319 0 0,0 0 0 0 0,1-1 0 0 0,-1 1-1 0 0,0 0 1 0 0,0 0 0 0 0,1-1 0 0 0,-1 1-1 0 0,0 0 1 0 0,0 0 0 0 0,1 0 0 0 0,-1 0-1 0 0,0 0 1 0 0,0 0 0 0 0,0 0 0 0 0,1 0-1 0 0,-1 0-2 0 0,-4 5 26 0 0,4-4 7 0 0,-12 10 274 0 0,0 0 1 0 0,1 1-1 0 0,0 1 0 0 0,1-1 1 0 0,-9 15-308 0 0,4-2 81 0 0,0 0 1 0 0,3 1-1 0 0,-2 4-81 0 0,-1 4 651 0 0,6-16-38 0 0,1 1 1 0 0,1 1 0 0 0,-5 18-614 0 0,6-13 174 0 0,4-17-107 0 0,1 1 1 0 0,-1-1-1 0 0,2 1 1 0 0,-1 0-1 0 0,1 0 1 0 0,0 0-1 0 0,1-1 1 0 0,0 1-1 0 0,0 0 1 0 0,1 0-1 0 0,0 1-67 0 0,1-4 49 0 0,-1 1-1 0 0,1-1 1 0 0,0 0 0 0 0,1 1-1 0 0,0-1 1 0 0,-1 0 0 0 0,4 3-49 0 0,-4-6 17 0 0,-1-2 0 0 0,1 1 0 0 0,0 0 0 0 0,-1 0 0 0 0,1 0 1 0 0,0-1-1 0 0,0 1 0 0 0,0-1 0 0 0,0 0 0 0 0,0 1 0 0 0,1-1 0 0 0,-1 0 0 0 0,0 0 1 0 0,1-1-1 0 0,-1 1 0 0 0,0 0 0 0 0,1-1 0 0 0,-1 1 0 0 0,1-1 0 0 0,-1 0 0 0 0,1 0 0 0 0,0 0-17 0 0,3 0-20 0 0,-1 0 0 0 0,1-1 0 0 0,-1 1 0 0 0,1-1 0 0 0,-1-1 0 0 0,1 1 0 0 0,-1-1 0 0 0,1 0 0 0 0,-1 0 0 0 0,0 0 0 0 0,0-1 0 0 0,0 0 0 0 0,-1 0-1 0 0,1 0 1 0 0,0 0 0 0 0,-1-1 0 0 0,0 0 0 0 0,0 0 0 0 0,2-2 20 0 0,12-15-133 0 0,-11 13 297 0 0,1-1 0 0 0,-1-1 1 0 0,0 1-1 0 0,-1-1 0 0 0,5-10-164 0 0,-5 9 101 0 0,0-1 1 0 0,-2 0-1 0 0,1 0 0 0 0,-1 0 1 0 0,-1-1-1 0 0,0 1 0 0 0,-1-1 1 0 0,0 0-1 0 0,-1 0-101 0 0,-2-17 273 0 0,0-1-1 0 0,-6-24-272 0 0,4 39 51 0 0,0 0 0 0 0,-1 1 1 0 0,-1-1-1 0 0,-1 1 0 0 0,0 0 0 0 0,-2-2-51 0 0,6 14 1 0 0,1 1 0 0 0,-1 0 1 0 0,1 0-1 0 0,-1-1 0 0 0,0 1 0 0 0,0 0 0 0 0,0 1 0 0 0,0-1 1 0 0,0 0-1 0 0,0 0 0 0 0,0 1 0 0 0,-2-1-1 0 0,-10-8-2 0 0,11 8-4 0 0,0 1 0 0 0,-1-1-1 0 0,1 1 1 0 0,0 0 0 0 0,0 1-1 0 0,-1-1 1 0 0,1 0 0 0 0,-1 1 0 0 0,1 0-1 0 0,-1 0 1 0 0,1 0 0 0 0,0 0-1 0 0,-1 0 1 0 0,1 1 0 0 0,-1-1 0 0 0,1 1-1 0 0,0 0 1 0 0,0 0 0 0 0,-1 1-1 0 0,1-1 1 0 0,-3 2 6 0 0,3 0-21 0 0,-1 1-1 0 0,1-1 1 0 0,0 1-1 0 0,0 0 1 0 0,0 0 0 0 0,0 0-1 0 0,1 0 1 0 0,0 0-1 0 0,0 0 1 0 0,0 1 0 0 0,0-1-1 0 0,1 1 1 0 0,-1 0-1 0 0,1-1 1 0 0,0 1 0 0 0,1 0-1 0 0,-1 0 1 0 0,1 0-1 0 0,0-1 1 0 0,0 4 21 0 0,0-4 7 0 0,1 0-1 0 0,0 0 0 0 0,0 0 1 0 0,0 0-1 0 0,0 0 1 0 0,1 0-1 0 0,-1 0 0 0 0,1 0 1 0 0,2 3-7 0 0,5 14 158 0 0,-6-15-173 0 0,0 0-1 0 0,1 0 1 0 0,0 0 0 0 0,0 0-1 0 0,0 0 1 0 0,1-1-1 0 0,-1 0 1 0 0,1 0 0 0 0,0 0-1 0 0,1-1 1 0 0,-1 1 0 0 0,1-1-1 0 0,3 1 16 0 0,2 1 18 0 0,0 0 0 0 0,0 0-1 0 0,1-2 1 0 0,-1 1 0 0 0,1-2-1 0 0,1 1 1 0 0,0-1-18 0 0,3 0-22 0 0,0 0 0 0 0,0-1 0 0 0,0-1 0 0 0,0 0 0 0 0,0-1 0 0 0,0-1 0 0 0,0 0 0 0 0,0-1 0 0 0,0-1 0 0 0,14-5 22 0 0,-8 3-178 0 0,-3 1-723 0 0,-1-2 0 0 0,0 0 0 0 0,5-2 901 0 0,-15 5-894 0 0,1-1 0 0 0,-1 0-1 0 0,0-1 1 0 0,0 1 0 0 0,-1-2 0 0 0,1 1 0 0 0,-1-1 0 0 0,4-4 894 0 0,2-2-7381 0 0</inkml:trace>
  <inkml:trace contextRef="#ctx0" brushRef="#br0" timeOffset="76442.565">20114 994 6912 0 0,'0'0'528'0'0,"0"0"5"0"0,0 0 1288 0 0,0 0 606 0 0,0 0 121 0 0,0 0-178 0 0,0 0-822 0 0,0 0-362 0 0,0 0-70 0 0,0 0-1006 0 0,-1-1 1 0 0,1 1-1 0 0,0 0 0 0 0,-1 0 1 0 0,1-1-1 0 0,0 1 1 0 0,-1 0-1 0 0,1 0 1 0 0,0-1-1 0 0,-1 1 0 0 0,1 0 1 0 0,-1 0-1 0 0,1 0 1 0 0,0 0-1 0 0,-1 0 1 0 0,1 0-1 0 0,-1 0 0 0 0,1 0 1 0 0,-1 0-1 0 0,1 0 1 0 0,0 0-1 0 0,-1 0 1 0 0,1 0-111 0 0,-4 0 205 0 0,0 1 1 0 0,0 0 0 0 0,0 0 0 0 0,0 1 0 0 0,0-1 0 0 0,1 1-1 0 0,-1 0 1 0 0,0-1 0 0 0,1 2 0 0 0,0-1 0 0 0,-1 0 0 0 0,1 1-1 0 0,-2 2-205 0 0,-13 8 447 0 0,8-5-317 0 0,0 1 1 0 0,1 0-1 0 0,0 0 0 0 0,1 1 1 0 0,0 0-1 0 0,1 0 0 0 0,-2 3-130 0 0,-14 18-115 0 0,16-19 114 0 0,0 0 0 0 0,1 0 0 0 0,0 0 0 0 0,1 1 0 0 0,1 0-1 0 0,0 0 1 0 0,0 1 0 0 0,1-1 0 0 0,-1 13 1 0 0,4-22 18 0 0,0 0 0 0 0,0-1 0 0 0,0 1 0 0 0,1 0 0 0 0,-1-1 0 0 0,1 1 0 0 0,0 0 0 0 0,0-1 0 0 0,0 1 0 0 0,1-1 1 0 0,-1 0-1 0 0,1 1 0 0 0,0-1-18 0 0,7 20 158 0 0,-7-18-149 0 0,0 1 0 0 0,0 0 0 0 0,0-1 1 0 0,1 0-1 0 0,0 0 0 0 0,0 0 0 0 0,1 0 0 0 0,-1 0 0 0 0,1 0 0 0 0,0-1 0 0 0,0 0 1 0 0,5 3-10 0 0,-5-4 4 0 0,-1 0 0 0 0,2-1 1 0 0,-1 1-1 0 0,0-1 0 0 0,0 0 1 0 0,1 0-1 0 0,-1-1 0 0 0,1 1 1 0 0,-1-1-1 0 0,1 0 0 0 0,0 0 1 0 0,-1-1-1 0 0,1 1 0 0 0,0-1 0 0 0,0 0 1 0 0,3-1-5 0 0,10-1 79 0 0,0-1 1 0 0,0-1-1 0 0,0 0 1 0 0,-1-2 0 0 0,1 0-1 0 0,11-7-79 0 0,3 1-7 0 0,-23 9-3 0 0,-1 0 1 0 0,1 0 0 0 0,-1-1 0 0 0,0 0 0 0 0,0-1-1 0 0,0 0 1 0 0,0 0 9 0 0,53-48-1132 0 0,-58 51 829 0 0,0-1 0 0 0,0 0-1 0 0,0 0 1 0 0,-1 0 0 0 0,1-1-1 0 0,1-2 304 0 0,-2 2-1492 0 0,0 0 0 0 0,1 0 0 0 0,0 1-1 0 0,0 0 1 0 0,2-2 1492 0 0,14-11-7770 0 0</inkml:trace>
  <inkml:trace contextRef="#ctx0" brushRef="#br0" timeOffset="76997.368">20706 741 17503 0 0,'-2'-2'108'0'0,"0"0"-1"0"0,0 0 0 0 0,0-1 0 0 0,0 1 0 0 0,1-1 1 0 0,-1 1-1 0 0,1-1 0 0 0,0 0 0 0 0,0 1 0 0 0,0-1 0 0 0,0 0 1 0 0,0 0-1 0 0,1 0 0 0 0,-1 0 0 0 0,1 1 0 0 0,0-1 1 0 0,0 0-1 0 0,0 0 0 0 0,0 0 0 0 0,0 0 0 0 0,1-2-107 0 0,0 0 267 0 0,1 0-1 0 0,-1-1 0 0 0,1 1 1 0 0,0 0-1 0 0,1 0 1 0 0,-1 1-1 0 0,1-1 0 0 0,0 0 1 0 0,0 1-1 0 0,0 0 1 0 0,4-4-267 0 0,-1 0 404 0 0,2 1 0 0 0,-1 0 1 0 0,0 0-1 0 0,1 1 0 0 0,1 0 1 0 0,-1 0-1 0 0,1 1 0 0 0,8-4-404 0 0,-11 6 116 0 0,1 0 1 0 0,-1 0-1 0 0,1 1 0 0 0,0 0 0 0 0,0 0 0 0 0,-1 0 1 0 0,1 1-1 0 0,0 0 0 0 0,1 1 0 0 0,-1 0 0 0 0,0 0 0 0 0,0 0 1 0 0,0 1-1 0 0,6 1-116 0 0,-11-2-17 0 0,0 1 1 0 0,-1 0 0 0 0,1-1-1 0 0,-1 1 1 0 0,1 0-1 0 0,-1 0 1 0 0,1 0-1 0 0,-1 0 1 0 0,1 0 0 0 0,-1 0-1 0 0,0 0 1 0 0,0 1-1 0 0,1-1 17 0 0,11 11-109 0 0,-7-8 143 0 0,-1 1-1 0 0,1 0 0 0 0,-1 0 1 0 0,2 2-34 0 0,-5-5 15 0 0,-1 0 0 0 0,1 0 0 0 0,-1 1 0 0 0,1-1 0 0 0,-1 0 0 0 0,0 1 0 0 0,0-1 0 0 0,0 0 0 0 0,0 1 0 0 0,0 0 0 0 0,0-1 0 0 0,-1 1 0 0 0,1-1 0 0 0,-1 1 0 0 0,0 0-15 0 0,0 7 0 0 0,0 0 1 0 0,-1 1 0 0 0,0-1-1 0 0,-1 0 1 0 0,0 0 0 0 0,-1 0-1 0 0,0 0 1 0 0,-1 0 0 0 0,1 0-1 0 0,-2-1 1 0 0,0 0 0 0 0,0 0-1 0 0,0 0 1 0 0,-1 0 0 0 0,0-1 0 0 0,-1 0-1 0 0,0-1 1 0 0,-7 7-1 0 0,-14 12-39 0 0,-16 10 39 0 0,37-30-3 0 0,0 0-1 0 0,1 1 0 0 0,0-1 1 0 0,0 1-1 0 0,-1 3 4 0 0,1-2 24 0 0,-1 0 1 0 0,0 0-1 0 0,-5 4-24 0 0,-3 3 24 0 0,6-9 22 0 0,0-1 24 0 0,9-4-25 0 0,6-1 7 0 0,26-5 53 0 0,-4 0-40 0 0,1 1 1 0 0,18 0-66 0 0,-38 4-30 0 0,-1 0 0 0 0,1 1-1 0 0,-1 0 1 0 0,0 0 0 0 0,1 1 0 0 0,-1 0 0 0 0,0 0 0 0 0,0 1-1 0 0,0 0 1 0 0,0 0 0 0 0,1 2 30 0 0,0 0-44 0 0,4 2 48 0 0,-1 0 0 0 0,0 1 0 0 0,0 0 0 0 0,-1 1 0 0 0,5 6-4 0 0,-11-10-1 0 0,26 29-34 0 0,-28-31 33 0 0,-1 0-1 0 0,0 1 0 0 0,0-1 0 0 0,0 1 0 0 0,0 0 0 0 0,-1 0 1 0 0,1 0-1 0 0,-1 0 0 0 0,0 0 0 0 0,0 1 3 0 0,0 1 0 0 0,0 1 0 0 0,0-1 0 0 0,-1 1 0 0 0,0-1 0 0 0,0 1 0 0 0,-2 5 0 0 0,2-9 0 0 0,-1 0 0 0 0,0 0 0 0 0,0 0 0 0 0,0 0 0 0 0,-1-1 0 0 0,1 1 0 0 0,-1 0 0 0 0,1-1 0 0 0,-1 1 0 0 0,0-1 0 0 0,0 0 0 0 0,0 0 0 0 0,0 1 0 0 0,0-1 0 0 0,0 0 0 0 0,-1 0 0 0 0,-21 14 11 0 0,18-13 3 0 0,1 0 0 0 0,0 0 0 0 0,0 1-1 0 0,0 0 1 0 0,1 0 0 0 0,-1 0 0 0 0,1 1 0 0 0,0-1 0 0 0,-2 4-14 0 0,2-1 21 0 0,-1 0 0 0 0,1-1 0 0 0,-1 1 1 0 0,-1-1-1 0 0,1 0 0 0 0,-1-1 0 0 0,0 0 0 0 0,0 0 0 0 0,0 0 0 0 0,-1 0 0 0 0,0-1 0 0 0,-3 2-21 0 0,-1-1 84 0 0,0 0 0 0 0,-1-1-1 0 0,0 0 1 0 0,0-1 0 0 0,-10 2-84 0 0,15-4 81 0 0,0-1 1 0 0,1 1-1 0 0,-1-1 1 0 0,0-1-1 0 0,1 1 1 0 0,-1-1-1 0 0,1 0 1 0 0,-1-1-1 0 0,1 0 1 0 0,-1 0-1 0 0,-5-2-81 0 0,-5-5-198 0 0,1-1 1 0 0,-1 0-1 0 0,-1-2 198 0 0,-10-8-3541 0 0,14 12-5668 0 0</inkml:trace>
  <inkml:trace contextRef="#ctx0" brushRef="#br0" timeOffset="73301.874">14639 808 13560 0 0,'0'0'306'0'0,"0"0"46"0"0,0 0 23 0 0,0 0-44 0 0,-5-5-207 0 0,-1 2-24 0 0,4 2 417 0 0,1 2-407 0 0,1-1 1 0 0,-1 0 0 0 0,0 0-1 0 0,0 0 1 0 0,1 1-1 0 0,-1-1 1 0 0,0 0 0 0 0,1 1-1 0 0,-1-1 1 0 0,0 1-1 0 0,1-1 1 0 0,-1 1 0 0 0,0-1-1 0 0,1 1 1 0 0,-1-1-1 0 0,1 1 1 0 0,-1 0 0 0 0,1-1-1 0 0,-1 1 1 0 0,1 0-1 0 0,0-1 1 0 0,-1 1 0 0 0,1 0-1 0 0,0-1 1 0 0,-1 1-111 0 0,-6 22 149 0 0,7-22-25 0 0,-6 28 565 0 0,2 0 0 0 0,1 5-689 0 0,-1 0 406 0 0,-4 18 1189 0 0,-8 22-1595 0 0,-4 20 1069 0 0,13-53-564 0 0,-7 43 582 0 0,4 1-1087 0 0,6 53 1144 0 0,4-136-914 0 0,0-2-113 0 0,0 0-42 0 0,0 0 61 0 0,0 0 194 0 0,0-2 81 0 0,0-46 763 0 0,3-194 249 0 0,-4 109-1080 0 0,-1 44-206 0 0,1 25-137 0 0,0 3 0 0 0,7-60 0 0 0,-6 116-5 0 0,1-1-1 0 0,0 1 1 0 0,1-1 0 0 0,-1 1-1 0 0,1 0 1 0 0,0 0 0 0 0,0-1-1 0 0,0 1 1 0 0,1 1 0 0 0,0-1-1 0 0,0 0 1 0 0,2-2 5 0 0,4 2 0 0 0,-7 5 0 0 0,1 0 0 0 0,-1 0 0 0 0,1 0 0 0 0,-1 0 0 0 0,1 0 0 0 0,-1 1 0 0 0,1-1 0 0 0,-1 1 0 0 0,1 0 0 0 0,-1-1 0 0 0,1 1 0 0 0,-1 0 0 0 0,0 1 0 0 0,1-1 0 0 0,-1 0 0 0 0,0 1 0 0 0,0-1 0 0 0,5 4 0 0 0,0 1 0 0 0,-1-1 0 0 0,1 1 0 0 0,1 3 0 0 0,12 15-44 0 0,-1 0 0 0 0,-1 2 0 0 0,-1 0 0 0 0,-2 1 0 0 0,0 1 0 0 0,-2 0 0 0 0,-1 0 0 0 0,-1 3 44 0 0,4 18 0 0 0,-2 1 0 0 0,-2 3 0 0 0,-8-38 3 0 0,-1 0 0 0 0,-1 0 0 0 0,0 0-1 0 0,-1 0 1 0 0,-1 0-3 0 0,-9 74 29 0 0,6-59-19 0 0,2-17 1 0 0,-1-1 0 0 0,0 0 0 0 0,0 0 0 0 0,-1 0 0 0 0,-1-1 0 0 0,-4 10-11 0 0,5-14 15 0 0,0 0 0 0 0,0 0 0 0 0,0-1 0 0 0,-1 1 0 0 0,0-1-1 0 0,-1 0 1 0 0,1-1 0 0 0,-1 1 0 0 0,0-1 0 0 0,0 0 0 0 0,-1-1-15 0 0,-4 3 39 0 0,4-2 0 0 0,0 0-1 0 0,-1-1 0 0 0,-4 2-38 0 0,9-5 17 0 0,0 0 0 0 0,-1 0 0 0 0,1 0 0 0 0,0-1-1 0 0,0 1 1 0 0,0-1 0 0 0,0 0 0 0 0,-1 0 0 0 0,1 0 0 0 0,0 0 0 0 0,-2 0-17 0 0,-13-4 49 0 0,1-1 0 0 0,0 0 1 0 0,0-1-1 0 0,-6-4-49 0 0,-11-3-20 0 0,6 3-127 0 0,16 6-199 0 0,0 0 1 0 0,0-1 0 0 0,1 0 0 0 0,-2-2 345 0 0,0 2-1032 0 0,-1-2-1815 0 0,6 0-3287 0 0,3-1-2116 0 0</inkml:trace>
  <inkml:trace contextRef="#ctx0" brushRef="#br0" timeOffset="73802.995">15091 1166 18455 0 0,'7'-7'288'0'0,"-1"0"0"0"0,0 0 0 0 0,0 0 0 0 0,-1-1 0 0 0,0 0 0 0 0,0 0-1 0 0,-1 0 1 0 0,0-1 0 0 0,0 1 0 0 0,0-5-288 0 0,-3 12 172 0 0,-1 0 0 0 0,0 0-1 0 0,1 0 1 0 0,-1 1 0 0 0,0-1 0 0 0,0 0 0 0 0,0 0-1 0 0,0 0 1 0 0,0 0 0 0 0,0 0 0 0 0,0 1 0 0 0,0-1-1 0 0,0 0 1 0 0,0 0 0 0 0,0 0 0 0 0,0 0 0 0 0,-1 1 0 0 0,1-1-1 0 0,0 0 1 0 0,-1 0 0 0 0,1 0 0 0 0,-1 1 0 0 0,1-1-1 0 0,-1 0-171 0 0,1 1 71 0 0,-1-1 0 0 0,0 1 0 0 0,1 0 0 0 0,-1 0 1 0 0,0 0-1 0 0,0-1 0 0 0,1 1 0 0 0,-1 0 0 0 0,0 0 0 0 0,0 0 0 0 0,1 0 0 0 0,-1 0 0 0 0,0 0 0 0 0,0 0 0 0 0,1 0 0 0 0,-1 1 0 0 0,0-1 0 0 0,0 0 0 0 0,1 0 0 0 0,-2 1-71 0 0,-2 1 47 0 0,0 0 0 0 0,-1 0 0 0 0,1 0-1 0 0,0 1 1 0 0,0-1 0 0 0,0 1 0 0 0,-1 2-47 0 0,-2 2 146 0 0,1 1 0 0 0,0 0 1 0 0,1 1-1 0 0,0-1 0 0 0,0 1 0 0 0,-3 9-146 0 0,3-8 79 0 0,1 0-45 0 0,0 0-1 0 0,1 0 1 0 0,0 0 0 0 0,-1 7-34 0 0,0 2 41 0 0,1-3 9 0 0,1 1-1 0 0,0 0 1 0 0,1 5-50 0 0,0-5 47 0 0,2-7-23 0 0,-1 1 0 0 0,1-1-1 0 0,1 1 1 0 0,0-1 0 0 0,0 0 0 0 0,1 1 0 0 0,1-1 0 0 0,-1-1 0 0 0,2 1-1 0 0,3 7-23 0 0,-5-12 16 0 0,1 0 0 0 0,-1 0-1 0 0,1-1 1 0 0,0 0-1 0 0,0 1 1 0 0,1-1-1 0 0,-1-1 1 0 0,1 1-1 0 0,0-1 1 0 0,0 0-1 0 0,0 0 1 0 0,0 0 0 0 0,1 0-1 0 0,-1-1 1 0 0,1 0-1 0 0,-1 0 1 0 0,1-1-1 0 0,0 0 1 0 0,-1 0-1 0 0,1 0 1 0 0,0 0 0 0 0,0-1-1 0 0,5 0-15 0 0,-5-1 48 0 0,0 1-1 0 0,0-1 1 0 0,1 0-1 0 0,-1 0 1 0 0,0-1-1 0 0,-1 1 1 0 0,1-2-1 0 0,0 1 1 0 0,0 0-1 0 0,-1-1 1 0 0,1 0-1 0 0,-1-1 1 0 0,0 1-1 0 0,0-1 1 0 0,0 0-1 0 0,-1 0 1 0 0,1 0-1 0 0,-1-1 1 0 0,0 1-1 0 0,0-1 1 0 0,-1 0-1 0 0,3-5-47 0 0,0-1 80 0 0,0 2-2 0 0,-1-1-1 0 0,0 0 0 0 0,0-1 0 0 0,-1 1 1 0 0,-1-1-1 0 0,3-9-77 0 0,-3-5 49 0 0,0 1 0 0 0,-2-1 0 0 0,-1 1 0 0 0,-1-1 0 0 0,-1-7-49 0 0,-1 8 12 0 0,2 14-4 0 0,0 0-1 0 0,-1 1 1 0 0,0-1-1 0 0,0 0 0 0 0,-1 1 1 0 0,-1-1-1 0 0,0-1-7 0 0,1 3 20 0 0,-1 1-1 0 0,0 0 0 0 0,0 0 0 0 0,0 0 1 0 0,-1 1-1 0 0,0-1 0 0 0,-5-4-19 0 0,7 9-2 0 0,1 0 0 0 0,0 0-1 0 0,-1 0 1 0 0,0 1-1 0 0,1-1 1 0 0,-1 1 0 0 0,0-1-1 0 0,0 1 1 0 0,0 0 0 0 0,0 0-1 0 0,0 0 1 0 0,0 1-1 0 0,0-1 1 0 0,0 1 0 0 0,0-1-1 0 0,0 1 1 0 0,0 0 0 0 0,0 0-1 0 0,0 0 1 0 0,0 1-1 0 0,-1-1 1 0 0,1 1 2 0 0,-4 1-6 0 0,0 1-1 0 0,0-1 1 0 0,0 1-1 0 0,0 1 1 0 0,1-1 0 0 0,-1 1-1 0 0,1 0 1 0 0,0 0-1 0 0,0 1 1 0 0,0 0 0 0 0,1 0-1 0 0,0 1 1 0 0,0-1-1 0 0,0 1 1 0 0,-1 3 6 0 0,4-7-3 0 0,1 1 1 0 0,0 0-1 0 0,-1 0 1 0 0,1 0-1 0 0,1 0 0 0 0,-1 0 1 0 0,0 0-1 0 0,1 0 1 0 0,-1 0-1 0 0,1 0 0 0 0,0 0 1 0 0,0 0-1 0 0,0 0 1 0 0,1 0-1 0 0,-1 0 0 0 0,1 0 1 0 0,-1 0-1 0 0,1 0 0 0 0,0 0 1 0 0,0-1-1 0 0,0 1 1 0 0,1 0-1 0 0,0 0 3 0 0,2 3-17 0 0,1 0-1 0 0,0 0 1 0 0,0-1 0 0 0,1 0-1 0 0,-1 0 1 0 0,1-1 0 0 0,0 1-1 0 0,1-1 1 0 0,-1 0 0 0 0,1-1 17 0 0,15 8-243 0 0,1 0 0 0 0,8 1 243 0 0,-9-4-750 0 0,1-1 0 0 0,22 4 750 0 0,-36-9-480 0 0,1-1 1 0 0,-1 0-1 0 0,0 0 0 0 0,0-1 0 0 0,0 0 0 0 0,1-1 1 0 0,-1 0-1 0 0,0 0 0 0 0,2-2 480 0 0,40-11-3760 0 0,-27 6 1385 0 0</inkml:trace>
  <inkml:trace contextRef="#ctx0" brushRef="#br0" timeOffset="74151.061">15815 1033 15056 0 0,'0'0'340'0'0,"0"0"50"0"0,1-1 25 0 0,-1 1-411 0 0,1 0 11 0 0,-1 0 0 0 0,0 0 0 0 0,1 0 1 0 0,-1 0-1 0 0,0 0 0 0 0,1 0 1 0 0,-1 0-1 0 0,0-1 0 0 0,1 1 0 0 0,-1 0 1 0 0,0 0-1 0 0,1 0 0 0 0,-1-1 1 0 0,0 1-1 0 0,1 0 0 0 0,-1 0 0 0 0,0-1 1 0 0,0 1-1 0 0,1 0 0 0 0,-1-1 1 0 0,0 1-1 0 0,0 0 0 0 0,0-1 0 0 0,0 1 1 0 0,1 0-1 0 0,-1-1 0 0 0,0 1-15 0 0,8-14 254 0 0,-9 12 71 0 0,1 1-1 0 0,0-1 1 0 0,-1 1 0 0 0,1 0-1 0 0,-1-1 1 0 0,1 1-1 0 0,-1 0 1 0 0,0 0-1 0 0,1-1 1 0 0,-1 1-1 0 0,0 0 1 0 0,0 0-1 0 0,0-1-324 0 0,-5 1 298 0 0,0 0 0 0 0,0 0 0 0 0,0 0 0 0 0,0 1 0 0 0,-1 0-1 0 0,1 0 1 0 0,0 0 0 0 0,0 1 0 0 0,0 0 0 0 0,0 0 0 0 0,0 0 0 0 0,1 1 0 0 0,-1 0 0 0 0,-1 1-298 0 0,-3 1 188 0 0,0 1 1 0 0,1 0-1 0 0,0 0 1 0 0,0 1-1 0 0,0 0 1 0 0,-5 5-189 0 0,-2 3 260 0 0,0 1 1 0 0,-9 14-261 0 0,16-18 80 0 0,1 2 1 0 0,0-1 0 0 0,1 1 0 0 0,0 0 0 0 0,1 0 0 0 0,0 1 0 0 0,2 0 0 0 0,-1 0 0 0 0,2 0 0 0 0,0 1 0 0 0,0-1-1 0 0,2 1 1 0 0,0-1 0 0 0,0 1 0 0 0,1 0 0 0 0,2 7-81 0 0,-1-17 2 0 0,-1-1 0 0 0,1 1-1 0 0,1 0 1 0 0,-1-1 0 0 0,1 0 0 0 0,0 1-1 0 0,0-1 1 0 0,0 0 0 0 0,0 0 0 0 0,1 0-1 0 0,-1 0 1 0 0,1 0 0 0 0,0-1 0 0 0,1 1-1 0 0,-1-1 1 0 0,2 1-2 0 0,2 2 7 0 0,0-1-1 0 0,1 0 1 0 0,-1 0-1 0 0,1-1 1 0 0,0 0-1 0 0,1 0 1 0 0,-1-1-1 0 0,1 0-6 0 0,-2-1 24 0 0,0-1 0 0 0,0 0 0 0 0,0 0 0 0 0,0-1 0 0 0,0 0 0 0 0,1 0 0 0 0,-1-1 0 0 0,0 0 0 0 0,0 0 0 0 0,1-1-24 0 0,15-1 56 0 0,-4-1 76 0 0,0 0-1 0 0,0 0 1 0 0,0-2 0 0 0,0-1-1 0 0,11-5-131 0 0,29-18-1767 0 0,-4-5-6186 0 0,-33 16-456 0 0</inkml:trace>
  <inkml:trace contextRef="#ctx0" brushRef="#br0" timeOffset="74552.1">16311 958 18399 0 0,'-4'-7'900'0'0,"1"-6"-269"0"0,3 9-550 0 0,-1 1 0 0 0,1 0 0 0 0,-1-1 0 0 0,0 1 0 0 0,0 0-1 0 0,-1-3-80 0 0,1 4 46 0 0,0 0 0 0 0,1 0-1 0 0,-1 0 1 0 0,1 0 0 0 0,-1 0-1 0 0,1 0 1 0 0,0 0 0 0 0,0 0-1 0 0,0 0 1 0 0,0 0 0 0 0,0 0-1 0 0,0 0 1 0 0,1 0-1 0 0,0-2-45 0 0,10-30 2223 0 0,-3 15-1115 0 0,-6 14-1047 0 0,0 1 1 0 0,0 0 0 0 0,1-1 0 0 0,-1 1 0 0 0,1 0 0 0 0,0 0 0 0 0,0 1-1 0 0,0-1 1 0 0,1 1 0 0 0,-1-1 0 0 0,1 1 0 0 0,0 0 0 0 0,0 0 0 0 0,0 1 0 0 0,0-1-1 0 0,0 1 1 0 0,1 0 0 0 0,-1 0 0 0 0,1 0 0 0 0,-1 1 0 0 0,1 0 0 0 0,0 0-1 0 0,3-1-61 0 0,-1 1 98 0 0,-1 0 0 0 0,1 0 0 0 0,0 1 0 0 0,-1 0-1 0 0,1 1 1 0 0,0-1 0 0 0,0 1 0 0 0,-1 0 0 0 0,1 1-1 0 0,-1-1 1 0 0,1 1 0 0 0,-1 1 0 0 0,1-1-1 0 0,-1 1 1 0 0,0 0 0 0 0,-1 1 0 0 0,2 0-98 0 0,0 1 15 0 0,-1 0 0 0 0,0 0-1 0 0,0 0 1 0 0,-1 1 0 0 0,0 0 0 0 0,0 0 0 0 0,0 1 0 0 0,3 5-15 0 0,-6-7-10 0 0,1 0 0 0 0,-1 0 0 0 0,0 0 1 0 0,0 1-1 0 0,-1-1 0 0 0,0 0 0 0 0,0 1 1 0 0,0-1-1 0 0,0 1 0 0 0,-1 0 0 0 0,0-1 1 0 0,0 1-1 0 0,-1 0 10 0 0,0 7 11 0 0,-2 1 0 0 0,1-1 1 0 0,-2 0-1 0 0,1-1 0 0 0,-2 1 1 0 0,0-1-1 0 0,0 0 0 0 0,-1 0 0 0 0,-1 0 1 0 0,0-1-1 0 0,0 0 0 0 0,-1 0 1 0 0,-8 7-13 0 0,-95 98 104 0 0,-31 18-103 0 0,129-120 132 0 0,0-1 0 0 0,0 2 0 0 0,1 0 0 0 0,1 0-1 0 0,-3 7-131 0 0,-14 19 74 0 0,25-36-68 0 0,0 0 0 0 0,0 0 0 0 0,1 0-1 0 0,-1 0 1 0 0,0 6-6 0 0,2-10-10 0 0,0 1 1 0 0,1-1-1 0 0,-1 1 1 0 0,1-1-1 0 0,0 1 1 0 0,-1 0-1 0 0,1-1 1 0 0,0 1-1 0 0,0-1 1 0 0,0 1-1 0 0,0 0 0 0 0,0-1 1 0 0,0 1-1 0 0,1-1 1 0 0,-1 1-1 0 0,1 0 1 0 0,-1-1-1 0 0,1 1 1 0 0,-1-1-1 0 0,1 1 1 0 0,0-1-1 0 0,0 1 10 0 0,1-1-38 0 0,0 0 0 0 0,0 0 0 0 0,0-1 0 0 0,0 1 0 0 0,0-1 0 0 0,0 1 1 0 0,1-1-1 0 0,-1 0 0 0 0,0 0 0 0 0,0 0 0 0 0,0 0 0 0 0,0 0 0 0 0,2 0 38 0 0,0 0-51 0 0,38-3 279 0 0,-1-1 1 0 0,1-3-1 0 0,-1 0 0 0 0,13-7-228 0 0,148-37 750 0 0,-132 37-608 0 0,-31 6-64 0 0,27-9-78 0 0,3-3-435 0 0,-46 10-4121 0 0,-18 9-4455 0 0</inkml:trace>
  <inkml:trace contextRef="#ctx0" brushRef="#br0" timeOffset="83180.174">311 4387 7056 0 0,'0'0'322'0'0,"0"0"-7"0"0,0 0-184 0 0,0 0-18 0 0,0 0 14 0 0,0 0 1 0 0,2-1-22 0 0,9-2-84 0 0,-6 2 59 0 0,0 0 0 0 0,0 1 1 0 0,0-1-1 0 0,0 1 0 0 0,0 0 1 0 0,0 0-1 0 0,2 1-81 0 0,6 0 264 0 0,0 0 73 0 0,1 0 0 0 0,8 3-337 0 0,-10-2 180 0 0,0-1 1 0 0,0 1-1 0 0,0-2 1 0 0,4 0-181 0 0,193-9 2260 0 0,-137 7-1725 0 0,-16-2-202 0 0,-19 2 174 0 0,28 1-507 0 0,241 20 1190 0 0,-179-8-955 0 0,27 2-36 0 0,53 0 51 0 0,-60-2-116 0 0,96-8-134 0 0,114-6 44 0 0,32-2 0 0 0,198-11 211 0 0,799 44 521 0 0,-707-22-701 0 0,-384-14 50 0 0,104-5 353 0 0,-35 8 470 0 0,-38 2-326 0 0,-165-3-394 0 0,134-7 152 0 0,687-78 290 0 0,-579 49-593 0 0,76-5 41 0 0,-386 38-111 0 0,266-24-103 0 0,-240 23 123 0 0,42-5 49 0 0,331-39 511 0 0,-97 3-128 0 0,-84 9-284 0 0,-139 19-51 0 0,61-6 10 0 0,86-9-1 0 0,70-5-4 0 0,-115 14 27 0 0,-36 4 14 0 0,-7 10-10 0 0,-7 0-2 0 0,-69 2-41 0 0,461-31 198 0 0,-355 28-135 0 0,-9 1-21 0 0,570-20 238 0 0,-623 25 546 0 0,115-3-31 0 0,-6 4-2017 0 0,-76 4 1030 0 0,184-1 80 0 0,-189 6-66 0 0,838-12 42 0 0,-696-6 112 0 0,-179 8 62 0 0,161-12-815 0 0,-129 9 12 0 0,170-5 1990 0 0,-45 8-467 0 0,64-1-760 0 0,-38 1-50 0 0,-13 1-47 0 0,16-5 53 0 0,-40 1-25 0 0,260-9-411 0 0,89-1 196 0 0,-446 16 802 0 0,55 0-542 0 0,96 4-34 0 0,277 3 51 0 0,-173 12-55 0 0,-212-10-15 0 0,-64-1-12 0 0,762 2 23 0 0,-515-5-34 0 0,-99-6 25 0 0,-109 0-16 0 0,106-4 87 0 0,-71 0-11 0 0,-185 10-65 0 0,412-8 226 0 0,430 15 60 0 0,-534-26-245 0 0,-206 6-23 0 0,113-14 24 0 0,-308 27-79 0 0,25-1-493 0 0,11 2 495 0 0,-11 1-6005 0 0,-31 0 3399 0 0,6 0-5655 0 0</inkml:trace>
  <inkml:trace contextRef="#ctx0" brushRef="#br0" timeOffset="84838.355">9152 647 2304 0 0,'1'0'101'0'0,"1"-1"-97"0"0,-1 0-1 0 0,1 1 1 0 0,0-1 0 0 0,-1 0-1 0 0,1 0 1 0 0,-1 0 0 0 0,1 0-1 0 0,-1 0 1 0 0,0 0-1 0 0,1 0 1 0 0,-1-1 0 0 0,0 1-1 0 0,0 0 1 0 0,0-1 0 0 0,0 1-1 0 0,1-1-3 0 0,8-11 886 0 0,-7 10-649 0 0,0 1-4 0 0,0-1 1 0 0,0 1-1 0 0,0-1 1 0 0,-1 0-1 0 0,1 0 1 0 0,-1-1-1 0 0,0 1 1 0 0,0 0-1 0 0,0-1 1 0 0,-1 1-1 0 0,1-1 1 0 0,0-3-234 0 0,-1 4 61 0 0,-1 2 61 0 0,0 0 1 0 0,0 1-1 0 0,0-1 0 0 0,0 1 1 0 0,0-1-1 0 0,0 1 0 0 0,0-1 1 0 0,0 0-1 0 0,0 1 0 0 0,0-1 1 0 0,0 1-1 0 0,1-1 0 0 0,-1 1 1 0 0,0-1-1 0 0,0 1 0 0 0,1-1 1 0 0,-1 1-1 0 0,0-1 0 0 0,1 1 1 0 0,-1-1-1 0 0,0 1 0 0 0,1-1 1 0 0,-1 1-1 0 0,1-1-122 0 0,-1 1 45 0 0,1 0-1 0 0,-1 0 1 0 0,1 0 0 0 0,-1 0-1 0 0,1 0 1 0 0,-1 0 0 0 0,1 0-1 0 0,-1 0 1 0 0,1 0 0 0 0,-1 0 0 0 0,1 1-1 0 0,-1-1 1 0 0,1 0 0 0 0,-1 0-1 0 0,1 0 1 0 0,-1 1 0 0 0,1-1 0 0 0,-1 0-1 0 0,0 1 1 0 0,1-1-45 0 0,14 16 550 0 0,-12-11-468 0 0,0 1-1 0 0,0-1 1 0 0,-1 1 0 0 0,0 0-1 0 0,0-1 1 0 0,-1 1 0 0 0,0 0-1 0 0,0 0 1 0 0,0 0 0 0 0,-1 1-1 0 0,0-1 1 0 0,0 1-82 0 0,0 11 592 0 0,-2 0 0 0 0,0 0 0 0 0,-4 11-592 0 0,-2 33 1389 0 0,3-26-763 0 0,-1 42 243 0 0,2 0 1 0 0,5 36-870 0 0,0-29 195 0 0,6 45 67 0 0,-1 0-28 0 0,-3 19-47 0 0,-2 84-137 0 0,-17-39 1442 0 0,-22 94-1492 0 0,-12 114 1122 0 0,32 83 392 0 0,12-193-1188 0 0,-14 200 439 0 0,-3 151 132 0 0,13-359-478 0 0,-23 98-419 0 0,15-162 160 0 0,9 79-160 0 0,4-173 97 0 0,0 17-7 0 0,7-77-78 0 0,0-14-14 0 0,-2 9 2 0 0,-7 58 96 0 0,-2 98 282 0 0,0 293 66 0 0,6-422-440 0 0,-2 74 130 0 0,-2 128 91 0 0,0 2-118 0 0,7-187-87 0 0,-4 366 84 0 0,-12-158-14 0 0,6-134-52 0 0,3-63-8 0 0,-3 92 57 0 0,7-28-14 0 0,-1-36 113 0 0,11 82-186 0 0,5-85 92 0 0,23 239 161 0 0,-21-171-148 0 0,-10-121-61 0 0,6 124 185 0 0,-11 99-229 0 0,-11 118 139 0 0,6-160-73 0 0,2-20 22 0 0,-5 106 164 0 0,-1-159-364 0 0,-19 282 172 0 0,12-204 171 0 0,7-103-75 0 0,6 1 439 0 0,16 134-595 0 0,-10-276 50 0 0,18 201 214 0 0,-1-26-136 0 0,3 29 16 0 0,5 108-48 0 0,-14-128-13 0 0,-10-66-8 0 0,6 110 42 0 0,2-59-64 0 0,0 6 7 0 0,-6-134-23 0 0,16 141 98 0 0,-17-175-45 0 0,-1 32-90 0 0,0 3 65 0 0,-2-34-24 0 0,-1-1 0 0 0,-3 15-41 0 0,-1 33 35 0 0,2-47-10 0 0,1-27-52 0 0,0 0-1 0 0,0-1 1 0 0,2 1-1 0 0,-1-1 1 0 0,1 1-1 0 0,2 6 28 0 0,-3-15-727 0 0,0-2-251 0 0,-3 3-49 0 0</inkml:trace>
  <inkml:trace contextRef="#ctx0" brushRef="#br0" timeOffset="86922.211">321 6238 6912 0 0,'0'0'528'0'0,"0"0"-349"0"0,4-3-150 0 0,3-1-12 0 0,-1 1 1 0 0,0 0-1 0 0,1 1 1 0 0,0-1-1 0 0,3 0-17 0 0,2 0 50 0 0,0 1 1 0 0,0 0-1 0 0,0 1 0 0 0,11 0-50 0 0,-17 1 114 0 0,0 1 0 0 0,0 0 0 0 0,-1 0 0 0 0,1 0 0 0 0,-1 1 0 0 0,1 0 0 0 0,-1 0 0 0 0,1 0 0 0 0,-1 1 0 0 0,2 0-114 0 0,-4-1 106 0 0,1-1 0 0 0,0 0 0 0 0,0 0 0 0 0,0 0-1 0 0,-1-1 1 0 0,1 1 0 0 0,3-1-106 0 0,11 2 303 0 0,20 4 354 0 0,1-2 0 0 0,-1-2 0 0 0,22-2-657 0 0,116-10 1207 0 0,-89 4-915 0 0,72-5 140 0 0,214-10 90 0 0,-260 17-374 0 0,112 1 276 0 0,450 40 660 0 0,-408-19-1084 0 0,-124-10 63 0 0,10-6-63 0 0,142-9 170 0 0,-183 4-139 0 0,220-15 51 0 0,-99 4-84 0 0,107-8 58 0 0,-85 6 38 0 0,517-47 1356 0 0,-458 35-979 0 0,6-6 14 0 0,-61 6-36 0 0,-30 2-173 0 0,17-3-20 0 0,60-5-54 0 0,8-1-40 0 0,-308 34-160 0 0,472-39 184 0 0,-1 22-12 0 0,-255 13-175 0 0,0 0 56 0 0,689 7 115 0 0,-675-10-170 0 0,-7 0 0 0 0,265 3 0 0 0,-412 4 0 0 0,144-1 1 0 0,210-5 62 0 0,-51 0-112 0 0,-1-1 77 0 0,-56 4-15 0 0,-229 0-18 0 0,464-12 196 0 0,163 5 636 0 0,-534 7-872 0 0,10 0 45 0 0,503-20 0 0 0,-382 4 0 0 0,93 5-22 0 0,-158 9 26 0 0,-167 3 67 0 0,272-7 156 0 0,-151 7-227 0 0,51 1 0 0 0,-73-2 49 0 0,-29 0 6 0 0,43 5 73 0 0,313-6 199 0 0,98-8-170 0 0,-206 8-105 0 0,97-3-52 0 0,-186 5 103 0 0,123-2 113 0 0,552-23 451 0 0,11 5-267 0 0,-718 15-237 0 0,71 0-40 0 0,365-7-123 0 0,-513 9-7 0 0,597-31 205 0 0,-286 13 62 0 0,-277 17-47 0 0,278 0 181 0 0,-87 2-1878 0 0,847-38 3077 0 0,-502 28-2693 0 0,-547 13 2249 0 0,327 7-1890 0 0,-251 1 1941 0 0,-121-4-2172 0 0,295-2 2536 0 0,-270-8-1457 0 0,-64 3-35 0 0,-59 2 54 0 0,43-9 130 0 0,-31 1-92 0 0,147 3 300 0 0,-218 7-650 0 0,-17 1-199 0 0,1 0 0 0 0,-1 0 1 0 0,1 1 384 0 0,-11 0-116 0 0,-1 0 0 0 0,1 0 0 0 0,-1 0 1 0 0,0 0-1 0 0,1 1 0 0 0,-1 0 1 0 0,0 0-1 0 0,0 0 0 0 0,0 0 0 0 0,0 1 1 0 0,0-1-1 0 0,0 1 116 0 0,-4 0-1497 0 0,-4 2-21 0 0</inkml:trace>
  <inkml:trace contextRef="#ctx0" brushRef="#br0" timeOffset="88813.117">448 7623 10136 0 0,'0'0'230'0'0,"0"0"30"0"0,1-1 19 0 0,4-3-242 0 0,20-16 122 0 0,-22 18-151 0 0,1 0-1 0 0,-1 0 1 0 0,0 1-1 0 0,0 0 1 0 0,1-1-1 0 0,-1 1 1 0 0,1 0-1 0 0,-1 1 1 0 0,1-1 0 0 0,-1 0-1 0 0,1 1 1 0 0,2 0-8 0 0,22-4 0 0 0,-25 3 0 0 0,0 0 0 0 0,1 0 0 0 0,-1 1 0 0 0,0-1 0 0 0,1 1 0 0 0,-1 0 0 0 0,0 0 0 0 0,1 0 0 0 0,1 1 0 0 0,21 2 628 0 0,0-1 1 0 0,0-1-1 0 0,26-2-628 0 0,-3 0 619 0 0,136-8 802 0 0,-124 5-1210 0 0,63-7-211 0 0,29-1 0 0 0,97-5 566 0 0,-94 6-133 0 0,426-7 519 0 0,-188 9-189 0 0,-133 2-608 0 0,184-9-45 0 0,-131 2 31 0 0,-9 1 30 0 0,104-5-158 0 0,-180 9-14 0 0,246-5-2 0 0,-123 4 177 0 0,-272 7-88 0 0,746-38 925 0 0,-597 17-702 0 0,18-1 14 0 0,233-17 193 0 0,367-25 44 0 0,303-21 72 0 0,-885 65-404 0 0,161-20 20 0 0,-181 17-108 0 0,1012-79 264 0 0,-738 66 8 0 0,-240 21-185 0 0,70-7 50 0 0,40-4-81 0 0,-112 10-265 0 0,-40 1 2 0 0,73-7 186 0 0,225-17-66 0 0,-298 21-53 0 0,-56 4 0 0 0,262-12 135 0 0,-115 3 78 0 0,-41 3 359 0 0,-264 22-578 0 0,763-51-354 0 0,-324 30 1708 0 0,-247 13-880 0 0,595-18-2078 0 0,-208 16 1546 0 0,-429 5 64 0 0,58 1 11 0 0,-87 4 43 0 0,133 2 113 0 0,333 11 77 0 0,-220-6-248 0 0,32-2 4 0 0,3 1 0 0 0,142-3-283 0 0,-85-1 201 0 0,-110-1 369 0 0,5 0-79 0 0,-57-1-186 0 0,-109-1-142 0 0,811 6-40 0 0,-892-4 619 0 0,246-4-1922 0 0,235 4 1447 0 0,-105 11 168 0 0,-50-13 1671 0 0,-171-3-2619 0 0,173-3 2125 0 0,-453 8-1326 0 0,225 4-1993 0 0,-4-1 1097 0 0,-132-5 1849 0 0,407 1 1519 0 0,-348 3-2377 0 0,85 4-99 0 0,321 6-315 0 0,-267-9 583 0 0,343-19-197 0 0,-258 1 516 0 0,-190 2-567 0 0,-41 1 362 0 0,79 7-381 0 0,52 0 28 0 0,-139 4 25 0 0,-80 2-42 0 0,-46-1 28 0 0,0 0 0 0 0,-1 1 0 0 0,8 2-39 0 0,-15-3-242 0 0,0 1 0 0 0,0 0 0 0 0,-1 1 1 0 0,1-1-1 0 0,0 1 0 0 0,-1-1 1 0 0,1 1-1 0 0,-1 0 0 0 0,0 1 0 0 0,1-1 1 0 0,-1 0-1 0 0,1 2 242 0 0,6 8-9331 0 0</inkml:trace>
  <inkml:trace contextRef="#ctx0" brushRef="#br0" timeOffset="90687.1">321 8683 2760 0 0,'1'0'207'0'0,"11"0"-258"0"0,13 0 2482 0 0,16 5 2030 0 0,47 10-1671 0 0,39-1-2790 0 0,13-4 506 0 0,17-3 524 0 0,26-7-1030 0 0,-75-1 463 0 0,397-26 1189 0 0,-242 8-1012 0 0,100-5 220 0 0,181-9-203 0 0,-74 2-417 0 0,-172 10-105 0 0,-4-2-51 0 0,35-1 2 0 0,83-9-36 0 0,-69 4-36 0 0,-2 2 445 0 0,290-16 826 0 0,-363 26-912 0 0,-44 2-138 0 0,83-2 71 0 0,114-5-13 0 0,277 11 124 0 0,-242 8-329 0 0,-76-2-88 0 0,-207 2 0 0 0,270-12 47 0 0,-214 5-30 0 0,54-2 31 0 0,320-7 143 0 0,-111 14 61 0 0,-3-1-156 0 0,-45-2-32 0 0,-204 1-19 0 0,178-8 27 0 0,-16-5-135 0 0,-146 8 30 0 0,203-16 641 0 0,-4 0-296 0 0,-123 10-260 0 0,230-10 96 0 0,-270 19-94 0 0,491-9 84 0 0,-525 13-138 0 0,-86 1 0 0 0,153-7 0 0 0,424-31 192 0 0,-455 26-141 0 0,-9-4-118 0 0,21 4 113 0 0,-15 2-26 0 0,106-1-78 0 0,-163 10 106 0 0,2-2-48 0 0,143-6 0 0 0,-68 3 0 0 0,59-3 0 0 0,120-11 131 0 0,-174 12 54 0 0,82-2 19 0 0,-148 8-106 0 0,159 0 63 0 0,130-2 84 0 0,-53-3 121 0 0,-124 2-110 0 0,-15 1-86 0 0,-13 2 3 0 0,-95 0-90 0 0,95-3-83 0 0,110-1 0 0 0,268-12 51 0 0,-411 9-38 0 0,-292 13-14 0 0,433-12 154 0 0,288 4-1180 0 0,-582 5 913 0 0,372-14 2047 0 0,-119 6-1557 0 0,-104 2-264 0 0,93-1 56 0 0,480 13-120 0 0,-128-22 96 0 0,-362 7 160 0 0,-235 17-170 0 0,-67-2-76 0 0,-19 0 22 0 0,57 11-80 0 0,-101-11 0 0 0,-1 1 0 0 0,0 0 0 0 0,0 1 0 0 0,-1 0 0 0 0,1 1 0 0 0,-1 1 0 0 0,1 1 0 0 0,-11-7-96 0 0,0 1-1 0 0,-1 0 0 0 0,1 0 1 0 0,0 0-1 0 0,-1 1 1 0 0,0-1-1 0 0,0 0 1 0 0,0 1-1 0 0,0 0 0 0 0,0-1 97 0 0,-1 0-66 0 0,0-1 0 0 0,0 1-1 0 0,0-1 1 0 0,-1 0-1 0 0,1 1 1 0 0,-1-1-1 0 0,1 1 1 0 0,-1-1-1 0 0,1 1 1 0 0,-1 0-1 0 0,0-1 1 0 0,0 1 0 0 0,0-1-1 0 0,0 1 1 0 0,0-1-1 0 0,0 1 1 0 0,0 0-1 0 0,-1-1 1 0 0,1 1-1 0 0,0-1 1 0 0,-1 1 66 0 0,-8 14-863 0 0</inkml:trace>
  <inkml:trace contextRef="#ctx0" brushRef="#br0" timeOffset="92638.9148">460 10037 1376 0 0,'0'0'65'0'0,"2"-1"-6"0"0,6-3 1297 0 0,1 0 1 0 0,-1 1-1 0 0,1-1 1 0 0,0 2-1 0 0,0 0 1 0 0,0 0 0 0 0,1 0-1357 0 0,-4 1 162 0 0,0 1 0 0 0,1 0 0 0 0,-1 0 0 0 0,3 1-162 0 0,30 4 586 0 0,0-2 0 0 0,0-1 0 0 0,24-4-586 0 0,115-7 360 0 0,77-6 542 0 0,184-4 993 0 0,-329 20-1379 0 0,320-6 703 0 0,-263 0-936 0 0,114-5 114 0 0,359-26-198 0 0,-381 27-143 0 0,8-1-38 0 0,219-7 39 0 0,-157 7-50 0 0,166 4 9 0 0,-135 4 298 0 0,247-3 452 0 0,142-21-167 0 0,-529 20-511 0 0,52-3-23 0 0,99 0 10 0 0,-37 2-6 0 0,-67 1-69 0 0,-105 4 0 0 0,-145 2 1 0 0,380-15 62 0 0,-167 4 134 0 0,58-5 249 0 0,116-4 179 0 0,-255 15-454 0 0,417-10 114 0 0,-167 10-223 0 0,-154 3-64 0 0,-189 1 3 0 0,197-6 9 0 0,-98 0 36 0 0,228-17 39 0 0,-64 3 60 0 0,-79 6 82 0 0,215-7 298 0 0,-108 16-362 0 0,234-8 278 0 0,-377 10-385 0 0,252-7 285 0 0,588-18-127 0 0,-970 27-244 0 0,629-18 542 0 0,-487 17-278 0 0,489-11-212 0 0,-178 5 108 0 0,10-1 4 0 0,614-40 90 0 0,-439 18-49 0 0,458-11 176 0 0,-1066 39-340 0 0,129-4-12 0 0,77-8 41 0 0,-71 1 3 0 0,475-17 10 0 0,-178 17-87 0 0,-162 9 44 0 0,-140 5-10 0 0,52 5 31 0 0,13 0 2 0 0,329-12-177 0 0,-406-3 231 0 0,-54 2-30 0 0,148-4-73 0 0,26-12-128 0 0,-56 13 176 0 0,-124 7 80 0 0,99-1-36 0 0,158-9 0 0 0,-121-1 13 0 0,-140 9-66 0 0,43-7-207 0 0,15-1-28 0 0,-43 8 403 0 0,80-3 230 0 0,239-3 1 0 0,-68 4-660 0 0,-61-18 710 0 0,-161 10-168 0 0,-19 0-123 0 0,-45 4-94 0 0,139-8 74 0 0,-31 3-54 0 0,-124 11 9 0 0,14 6-116 0 0,43-2 81 0 0,-100-2-222 0 0,-68 5-361 0 0,-19 8-3062 0 0,-11 3-5641 0 0</inkml:trace>
  <inkml:trace contextRef="#ctx0" brushRef="#br0" timeOffset="94666.47">5 11125 9672 0 0,'0'0'748'0'0,"-1"-2"-492"0"0,-2-6-212 0 0,2 6 34 0 0,1 2 10 0 0,12-4 60 0 0,7-3-136 0 0,-12 4-12 0 0,0 0 0 0 0,1 1 1 0 0,-1-1-1 0 0,1 2 0 0 0,0-1 0 0 0,0 1 0 0 0,0 0 1 0 0,1 1-1 0 0,23-2 265 0 0,14-2-265 0 0,-19 1 250 0 0,1 1 0 0 0,11 2-250 0 0,70 5 1425 0 0,-1-5 1 0 0,22-6-1426 0 0,233-21 1565 0 0,6 0-723 0 0,42-5-106 0 0,160 4 118 0 0,-344 19-647 0 0,24 0-36 0 0,451-8-91 0 0,-141-11 326 0 0,-226 9 148 0 0,48-5 61 0 0,132-6 642 0 0,-70 19-596 0 0,27-1-599 0 0,-169 1 45 0 0,-171 5-69 0 0,139-11 73 0 0,615-62 1064 0 0,-871 78-1163 0 0,457-24 273 0 0,-248 15-218 0 0,-3 0-17 0 0,345-6-4 0 0,-494 13-38 0 0,192 0 41 0 0,-40 1-24 0 0,88 0-25 0 0,112-5 0 0 0,-54 0 44 0 0,-3-1 0 0 0,161-19 47 0 0,-317 14 30 0 0,34-1 131 0 0,43 4 56 0 0,214-3-37 0 0,-143 6-218 0 0,-95-1-34 0 0,201-13 26 0 0,-203 3-46 0 0,-77 6 13 0 0,168-1 105 0 0,-96 6 38 0 0,289-2-1285 0 0,-209 7 2516 0 0,-141 1-1319 0 0,185-7-49 0 0,10-4-1371 0 0,-176 9 1297 0 0,-53-1 899 0 0,108 5-210 0 0,240-2-660 0 0,-366 0 27 0 0,187-7 0 0 0,-37-3 0 0 0,-179 9 0 0 0,46 0 0 0 0,60 1-1 0 0,-70-2 13 0 0,70 1 54 0 0,116 0-15 0 0,-106-2-51 0 0,-170 2 0 0 0,160 7 39 0 0,-55 0-14 0 0,193-14-27 0 0,-159 3 15 0 0,-60 8 37 0 0,4-1-47 0 0,51-7-3 0 0,175-3 60 0 0,-124 3 7 0 0,-5 0-47 0 0,253-2 87 0 0,-250 5-65 0 0,29-2-10 0 0,-22 0-32 0 0,-82 3 0 0 0,629-1 0 0 0,-132 2 0 0 0,-440 0 18 0 0,189-6 28 0 0,-100-2-17 0 0,133-6 161 0 0,-61-1 29 0 0,-186 9-166 0 0,181-4 352 0 0,-254 7-294 0 0,47-1-102 0 0,175-8-106 0 0,-121 7 26 0 0,166-2 83 0 0,-100 2 76 0 0,6 1-44 0 0,-106-1-22 0 0,74-4 116 0 0,369-16 550 0 0,-281 25-518 0 0,-193 1-132 0 0,49 8 77 0 0,-204-8-131 0 0,0 1 0 0 0,-1 0 1 0 0,1 0-1 0 0,0 0 0 0 0,2 2 16 0 0,1 2-313 0 0,-11-5 249 0 0,-1 0 0 0 0,0 1 0 0 0,1-1 0 0 0,-1 0 0 0 0,0 0 0 0 0,1 0 0 0 0,-1 1 0 0 0,0-1 0 0 0,1 0 0 0 0,-1 1 0 0 0,0-1 0 0 0,1 0 1 0 0,-1 1-1 0 0,0-1 0 0 0,0 0 0 0 0,1 1 0 0 0,-1-1 0 0 0,0 0 0 0 0,0 1 0 0 0,0-1 0 0 0,0 0 0 0 0,1 1 0 0 0,-1-1 0 0 0,0 1 0 0 0,0-1 0 0 0,0 1 0 0 0,0-1 0 0 0,0 0 0 0 0,0 1 0 0 0,0-1 1 0 0,0 1-1 0 0,0-1 0 0 0,0 0 0 0 0,0 1 0 0 0,-1-1 0 0 0,1 1 0 0 0,0-1 0 0 0,0 0 0 0 0,0 1 0 0 0,0-1 0 0 0,-1 1 0 0 0,1-1 0 0 0,0 0 0 0 0,0 1 0 0 0,-1-1 0 0 0,1 0 0 0 0,0 0 1 0 0,0 1-1 0 0,-1-1 0 0 0,1 0 64 0 0,-2 2-193 0 0,0-1 0 0 0,0 0 0 0 0,0 0 0 0 0,0-1 1 0 0,0 1-1 0 0,0 0 0 0 0,0 0 0 0 0,0-1 0 0 0,0 0 1 0 0,-1 1 192 0 0,-37 0-1934 0 0</inkml:trace>
  <inkml:trace contextRef="#ctx0" brushRef="#br0" timeOffset="96503.8619">584 12177 7368 0 0,'-9'-2'332'0'0,"6"2"-263"0"0,-1 0-1 0 0,1-1 1 0 0,0 0 0 0 0,0 0-1 0 0,0 0 1 0 0,0 0-1 0 0,-1 0 1 0 0,-1-2-69 0 0,-11-1 1855 0 0,15 4-1197 0 0,1 0-156 0 0,0 0-72 0 0,0 0-12 0 0,0 0-45 0 0,0 0-178 0 0,0 0-78 0 0,1-1-18 0 0,2 0-79 0 0,-1 1 1 0 0,0-1-1 0 0,1 0 1 0 0,-1 1-1 0 0,1-1 1 0 0,-1 1-1 0 0,1 0 1 0 0,-1 0-1 0 0,1 0 1 0 0,-1 0-1 0 0,1 0 1 0 0,0 1-21 0 0,34 6 273 0 0,-33-6-220 0 0,104 19 1376 0 0,-50-10-721 0 0,27 3 298 0 0,0-4 0 0 0,56-2-1006 0 0,171-11 1155 0 0,-260 3-968 0 0,700-38 1305 0 0,-578 28-1290 0 0,928-48 874 0 0,-553 32-506 0 0,15 0-134 0 0,-354 15-228 0 0,229-16 326 0 0,405-26 44 0 0,142-5-242 0 0,-827 49-360 0 0,185-11-37 0 0,-34 0 266 0 0,48-1 355 0 0,577-21 382 0 0,-773 37-936 0 0,233-8 62 0 0,-71 1-69 0 0,32-1 13 0 0,-97 3 29 0 0,-87 3-29 0 0,677-11 42 0 0,-423 9-43 0 0,-5 0-12 0 0,-4-1 1 0 0,-34-6-3 0 0,82-5 60 0 0,-357 16-137 0 0,1104-58-934 0 0,-862 53 1162 0 0,50-1 1103 0 0,72-6-1191 0 0,-85 4 49 0 0,811-19-109 0 0,-493 37 63 0 0,-199 1-62 0 0,283 3-1 0 0,-66-1 75 0 0,57-5 47 0 0,-416-3-63 0 0,989-8 169 0 0,-647-5 86 0 0,-299 6-165 0 0,388-11 272 0 0,-369 15-194 0 0,-137 5-139 0 0,-3 1-59 0 0,264-5-4 0 0,190-6 14 0 0,-315 0 49 0 0,9-1 43 0 0,-183 5 23 0 0,-80 2-95 0 0,536 4 167 0 0,-288 2-151 0 0,1468-3 407 0 0,-1545 8-292 0 0,-336-8-189 0 0,0 0 0 0 0,1 0 0 0 0,-1 0 0 0 0,0 1 0 0 0,0 0 0 0 0,1 0 0 0 0,-1 1 0 0 0,0 0-1 0 0,0 0 1 0 0,-1 0 0 0 0,1 1 0 0 0,4 2-1 0 0,-9-5-6 0 0,0 1 0 0 0,0 0 0 0 0,-1-1 0 0 0,1 1 0 0 0,-1 0 0 0 0,1-1 0 0 0,0 1 0 0 0,-1 0 0 0 0,1 0 0 0 0,-1-1 0 0 0,0 1 0 0 0,1 0 0 0 0,-1 0 0 0 0,0 0 0 0 0,1 0 0 0 0,-1-1 0 0 0,0 1 0 0 0,0 0 0 0 0,0 0 0 0 0,0 0 0 0 0,0 0 0 0 0,0 0 0 0 0,0 0 0 0 0,0 0 0 0 0,0 0 0 0 0,0-1 0 0 0,0 1 0 0 0,-1 0 0 0 0,1 0 0 0 0,0 0 0 0 0,-1 0 0 0 0,1-1 0 0 0,0 1 0 0 0,-1 0 0 0 0,1 0 0 0 0,-1 0 0 0 0,1-1-1 0 0,-1 1 1 0 0,0 0 0 0 0,1-1 0 0 0,-1 1 0 0 0,0-1 0 0 0,1 1 0 0 0,-1-1 0 0 0,0 1 6 0 0,-7 5-402 0 0,0-1 0 0 0,0 0 0 0 0,0 0 0 0 0,-1 0 0 0 0,1-1 0 0 0,-1-1 0 0 0,0 1 0 0 0,0-2 0 0 0,-2 1 402 0 0,-32 7-1359 0 0</inkml:trace>
  <inkml:trace contextRef="#ctx0" brushRef="#br0" timeOffset="98355.708">627 13769 12896 0 0,'-5'-6'633'0'0,"-25"-25"150"0"0,29 30-794 0 0,0 0 0 0 0,1 0 0 0 0,-1 0 0 0 0,0 0 0 0 0,1 0 0 0 0,-1 0 0 0 0,1 0 0 0 0,-1 0 0 0 0,1-1 0 0 0,0 1 0 0 0,0 0 0 0 0,-1 0 0 0 0,1-1 11 0 0,4-6-531 0 0,-2 4-2 0 0,-1 3 108 0 0,0 0 1 0 0,-1 0-1 0 0,1 0 0 0 0,0 0 1 0 0,0 0-1 0 0,0 1 0 0 0,0-1 1 0 0,0 0-1 0 0,0 0 0 0 0,0 1 0 0 0,0-1 1 0 0,1 1 424 0 0,8-8-1989 0 0,7-12 1943 0 0,-13 17 900 0 0,0-1 0 0 0,1 1 0 0 0,-1-1 0 0 0,1 1 0 0 0,-1 0 0 0 0,1 1 0 0 0,0-1 0 0 0,0 1 0 0 0,1 0 0 0 0,1 0-854 0 0,23-5 443 0 0,4 2 336 0 0,1 1 0 0 0,-1 2 0 0 0,12 1-779 0 0,201-4 937 0 0,115-9 55 0 0,-1-17 194 0 0,-181 15-418 0 0,444-43 764 0 0,-438 42-1241 0 0,115-9 184 0 0,111-4 221 0 0,223-10-276 0 0,36 13-225 0 0,-588 24-166 0 0,1059-25 59 0 0,-960 26-52 0 0,609 0 116 0 0,-554 4-141 0 0,91 3 44 0 0,321 3 86 0 0,-621-8-144 0 0,633-7 53 0 0,-2-1 748 0 0,-284 2-794 0 0,-4-1 183 0 0,481-16-191 0 0,-715 16 47 0 0,111-5-22 0 0,647-30 96 0 0,101-29-53 0 0,-841 58-51 0 0,169-17 56 0 0,-24 1 160 0 0,-4 1-12 0 0,472-35 236 0 0,-217 23-303 0 0,-391 25-104 0 0,645-48 150 0 0,-616 51-182 0 0,63-3-17 0 0,211-9 56 0 0,133-11-42 0 0,-195 12 3 0 0,535-24 36 0 0,-665 33-50 0 0,-62 2 0 0 0,283-17 0 0 0,-223 14 7 0 0,819-30 50 0 0,-374 31 7 0 0,-621 12-64 0 0,388-2 0 0 0,-8-5 0 0 0,-425 9 1 0 0,647 8 51 0 0,-355-2-40 0 0,22 0-13 0 0,93 2 1 0 0,129 7 64 0 0,-328-5-43 0 0,163 4 22 0 0,-178-4-43 0 0,44-1 0 0 0,197-1 133 0 0,-451-8-117 0 0,632 12 296 0 0,-337-7-143 0 0,-74-3-79 0 0,9 0-90 0 0,-147-3 0 0 0,398-7 0 0 0,129 23 0 0 0,-272-7 0 0 0,47-4 64 0 0,-385-4-332 0 0,1-1 936 0 0,25 4-668 0 0,-49-2-371 0 0,0 0 0 0 0,0 0-1 0 0,0 1 1 0 0,0 0 0 0 0,-1 0 0 0 0,1 1-1 0 0,-1 0 1 0 0,1 1 0 0 0,2 1 371 0 0,-4 1-6505 0 0,-1 1-2000 0 0</inkml:trace>
  <inkml:trace contextRef="#ctx0" brushRef="#br0" timeOffset="100399.281">430 14688 1840 0 0,'0'-1'133'0'0,"-1"-16"4203"0"0,1 8-1643 0 0,0 8-2673 0 0,0 1 0 0 0,0 0 0 0 0,1-1-1 0 0,-1 1 1 0 0,0-1 0 0 0,1 1 0 0 0,-1 0 0 0 0,0-1-1 0 0,1 1 1 0 0,-1 0 0 0 0,0 0 0 0 0,1-1-1 0 0,-1 1 1 0 0,0 0 0 0 0,1 0 0 0 0,-1-1 0 0 0,1 1-1 0 0,-1 0 1 0 0,0 0 0 0 0,1 0 0 0 0,-1 0-1 0 0,1 0 1 0 0,-1-1 0 0 0,1 1-20 0 0,-1 0 9 0 0,0 0 0 0 0,1 0-1 0 0,-1 0 1 0 0,0-1 0 0 0,1 1-1 0 0,-1 0 1 0 0,0 0 0 0 0,0-1 0 0 0,1 1-1 0 0,-1 0 1 0 0,0-1 0 0 0,0 1 0 0 0,1 0-1 0 0,-1 0 1 0 0,0-1 0 0 0,0 1 0 0 0,0-1-1 0 0,0 1 1 0 0,0 0 0 0 0,0-1-1 0 0,0 1 1 0 0,1 0-9 0 0,-1-2 25 0 0,6-2 46 0 0,1 3 287 0 0,0 0 0 0 0,1 1 0 0 0,-1 0 0 0 0,0 0 1 0 0,1 0-1 0 0,-1 1 0 0 0,0 0 0 0 0,0 1 0 0 0,3 1-358 0 0,1-1 544 0 0,0 0 0 0 0,1 0 0 0 0,5-1-544 0 0,43 1 1106 0 0,-23 0-146 0 0,8-2-960 0 0,461-29 2850 0 0,39-1-877 0 0,-321 16-1360 0 0,-75 4-280 0 0,729-36 851 0 0,415 2-448 0 0,-1057 37-474 0 0,74 0 94 0 0,-234 7-325 0 0,486-4 359 0 0,-375 4-136 0 0,31-1-136 0 0,90-7 40 0 0,133-6 81 0 0,-98 1-250 0 0,13 1-2 0 0,81 4 237 0 0,-137 5-82 0 0,-57 2-129 0 0,58-2 80 0 0,83-9 99 0 0,476 5 247 0 0,-849 7-430 0 0,580-5-33 0 0,-92-3 147 0 0,-80 3 395 0 0,-329 4-367 0 0,218 2-10 0 0,-101 1-114 0 0,139 3-27 0 0,102 0 0 0 0,-85 5 0 0 0,-98 0 0 0 0,121 4 0 0 0,-239-8 0 0 0,115 6 68 0 0,222 7 104 0 0,-41-14-172 0 0,541-9 0 0 0,-763-2 0 0 0,88-3 0 0 0,-291 8-1 0 0,376-16-51 0 0,-69 1 39 0 0,-62 2 15 0 0,220-8 62 0 0,-65 10-64 0 0,22-2 0 0 0,61-12 0 0 0,-273 20 24 0 0,39-3 27 0 0,353-23 2 0 0,-415 21-33 0 0,28-1 64 0 0,62-3 53 0 0,-37 2-18 0 0,430-14 41 0 0,19-5-36 0 0,-232 11-112 0 0,129-12-12 0 0,613-13 88 0 0,-577 38 136 0 0,-32 3-368 0 0,-113-5 319 0 0,-169 0-114 0 0,-44 4 399 0 0,64 0-528 0 0,0-1-80 0 0,748 1 468 0 0,-762 2-320 0 0,-166 6 0 0 0,-47 0 0 0 0,-29-2 8 0 0,276-4 64 0 0,-222 2-107 0 0,24 7 35 0 0,-64-2 14 0 0,29 2-70 0 0,-98-2 51 0 0,82 6 2 0 0,0 6 0 0 0,20 9 3 0 0,-114-18-171 0 0,-1 2 0 0 0,0 0 0 0 0,7 4 171 0 0,-1 0-228 0 0,-25-11-47 0 0,-1 0 1 0 0,1 0-1 0 0,-1 1 1 0 0,0-1 0 0 0,0 1-1 0 0,0 0 1 0 0,0-1-1 0 0,0 1 1 0 0,0 0-1 0 0,0 0 1 0 0,0 0-1 0 0,0 0 1 0 0,-1 1 0 0 0,0-1-1 0 0,1 0 1 0 0,-1 1-1 0 0,0-1 1 0 0,0 1-1 0 0,0-1 1 0 0,0 1-1 0 0,-1-1 1 0 0,1 1 0 0 0,-1 0-1 0 0,1-1 1 0 0,-1 3 274 0 0,0-1-2102 0 0</inkml:trace>
  <inkml:trace contextRef="#ctx0" brushRef="#br0" timeOffset="102489.897">597 15651 5528 0 0,'0'0'422'0'0,"0"0"-228"0"0,-1 0 45 0 0,0 0-65 0 0,-6 0-2 0 0,-1 3 194 0 0,4-1 1172 0 0,4-2-1143 0 0,0 0 153 0 0,0 0 69 0 0,17 14 1211 0 0,-10-11-1496 0 0,1 0 1 0 0,-1 0 0 0 0,1-1-1 0 0,0 0 1 0 0,-1 0-1 0 0,1-1 1 0 0,6 0-333 0 0,14 0 1085 0 0,17-1-1085 0 0,13-1 798 0 0,216-2 1355 0 0,-78-3-1396 0 0,211-2 60 0 0,-134-1-414 0 0,64 0 106 0 0,21 9 51 0 0,103-3 279 0 0,-83 2-238 0 0,-180 1-389 0 0,100-4-4 0 0,-10 0-334 0 0,17 0 242 0 0,1 0 139 0 0,15 0 18 0 0,147-8 558 0 0,-15 1-178 0 0,129 11-137 0 0,-301-2-257 0 0,-92 0-168 0 0,341-6-595 0 0,-131-2 504 0 0,-336 8 0 0 0,698-19 199 0 0,-655 19-184 0 0,246-11 119 0 0,69-1 4 0 0,114-4-16 0 0,9 0-52 0 0,13-6 130 0 0,-219 6-166 0 0,101-7 181 0 0,61-1 261 0 0,-391 21-403 0 0,124-3 59 0 0,6-4-67 0 0,-119 5-66 0 0,184-11 55 0 0,318-14 20 0 0,-123 7 89 0 0,-154 6-70 0 0,-71 4-67 0 0,85-4 12 0 0,467-12 86 0 0,-193 19 115 0 0,-403 9-131 0 0,110 2 53 0 0,-249 2-161 0 0,483 17 12 0 0,-161-3 219 0 0,-122-6-225 0 0,166-10-15 0 0,-329-1 9 0 0,201-8-3 0 0,121 0 70 0 0,-278 9 44 0 0,172 2 30 0 0,2 5-38 0 0,77 4 14 0 0,-83-5-175 0 0,-123-4 28 0 0,151 0 81 0 0,75 3-38 0 0,-318-1-2 0 0,221 9 42 0 0,-83 0-26 0 0,59 3 10 0 0,211 17 38 0 0,-419-28-27 0 0,109 7-43 0 0,38-1-55 0 0,-25-3 100 0 0,569 34-281 0 0,-424-24 314 0 0,-41-6-132 0 0,-28-3 238 0 0,-79-6-189 0 0,-42-1 0 0 0,218 4 53 0 0,-160-1-31 0 0,-81-2 31 0 0,-42-1-42 0 0,168-4 83 0 0,-78 0-3 0 0,-196 3-88 0 0,604 13 150 0 0,-241 1-112 0 0,-117-6-18 0 0,-181-3-12 0 0,38 2 42 0 0,108 0 130 0 0,2 0-97 0 0,-92-1 24 0 0,-77-3-89 0 0,-25 0-21 0 0,-1 2 0 0 0,14 5 0 0 0,-27-6 0 0 0,12 5-94 0 0,-1 1 0 0 0,16 8 94 0 0,27 8-2799 0 0,-76-26-7142 0 0</inkml:trace>
  <inkml:trace contextRef="#ctx0" brushRef="#br0" timeOffset="104628.784">13363 472 6880 0 0,'0'0'314'0'0,"0"0"-6"0"0,0 0-102 0 0,0 0 303 0 0,0 0 158 0 0,0 2 33 0 0,0 26 603 0 0,-1-10-639 0 0,0 0 0 0 0,2-1 1 0 0,1 5-665 0 0,0-15 189 0 0,0-1 0 0 0,0 1 0 0 0,0 0 0 0 0,1-1 0 0 0,1 2-189 0 0,10 25 615 0 0,-8-7-223 0 0,-1-1 0 0 0,-1 1 0 0 0,-1 0 0 0 0,-1 1 0 0 0,-1-1-1 0 0,-2 0 1 0 0,-1 7-392 0 0,-16 243 960 0 0,16-2-400 0 0,3-146-420 0 0,4 16-60 0 0,-1 44 66 0 0,-33 678 1204 0 0,6-231-34 0 0,2-246-684 0 0,-18 131-409 0 0,7-119-82 0 0,22-264-26 0 0,-9 236 190 0 0,13 726 966 0 0,6-903-1206 0 0,-7 285 305 0 0,5-389-324 0 0,-15 493 157 0 0,1-161-150 0 0,5-154-37 0 0,0-7 115 0 0,-5 175 506 0 0,-8 204-598 0 0,10-351 145 0 0,4-113-56 0 0,-3 89 65 0 0,-12 92-4 0 0,3-61 6 0 0,15-171-97 0 0,-1 52 42 0 0,-4 135 18 0 0,-1 71 65 0 0,9 175 91 0 0,13-298-154 0 0,7 71 31 0 0,-1-79 37 0 0,-10-120-114 0 0,2 131 89 0 0,6 246 93 0 0,1-236-136 0 0,-3 6-87 0 0,-6-115 62 0 0,-5-30 3 0 0,-5-1-1 0 0,-15 65-137 0 0,18-161 70 0 0,1-1 0 0 0,2 20-70 0 0,1 10 105 0 0,0 6-174 0 0,10 58 69 0 0,-10-117 16 0 0,1 0 0 0 0,4 13-16 0 0,-5-22 4 0 0,0-1 0 0 0,0 1 0 0 0,1 0 0 0 0,-1-1 0 0 0,1 1 0 0 0,1-1 0 0 0,-1 0 0 0 0,2 2-4 0 0,7 12 0 0 0,-11-17 0 0 0,1 1 0 0 0,-1-1 0 0 0,0 0 0 0 0,1 0 0 0 0,-1 0 0 0 0,1 0 0 0 0,0 0 0 0 0,1 2 0 0 0,13 8-1011 0 0,1-1 0 0 0,0-1 0 0 0,0 0 0 0 0,1-1 1 0 0,16 5 1010 0 0,-18-7-2394 0 0</inkml:trace>
  <inkml:trace contextRef="#ctx0" brushRef="#br0" timeOffset="105979.697">17689 8 12528 0 0,'0'0'42'0'0,"0"0"0"0"0,0-1 0 0 0,0 1 0 0 0,0 0-1 0 0,0-1 1 0 0,0 1 0 0 0,0 0 0 0 0,0 0 0 0 0,0-1 0 0 0,0 1 0 0 0,1 0 0 0 0,-1-1 0 0 0,0 1 0 0 0,0 0 0 0 0,0 0 0 0 0,0-1 0 0 0,1 1 0 0 0,-1 0 0 0 0,0 0 0 0 0,0 0 0 0 0,1-1 0 0 0,-1 1 0 0 0,0 0 0 0 0,0 0 0 0 0,1 0 0 0 0,-1 0 0 0 0,0 0-42 0 0,10-2 197 0 0,-8 2-214 0 0,-1 1 0 0 0,1-1 1 0 0,-1 0-1 0 0,1 1 0 0 0,-1-1 0 0 0,0 1 0 0 0,1-1 0 0 0,-1 1 0 0 0,0 0 0 0 0,0 0 0 0 0,1-1 1 0 0,-1 1-1 0 0,0 0 0 0 0,0 0 0 0 0,0 0 17 0 0,16 18-485 0 0,-13-13 357 0 0,1 0-1 0 0,-1 0 1 0 0,0 1 0 0 0,-1-1 0 0 0,0 1 0 0 0,0 0 0 0 0,0 0 0 0 0,-1 0 0 0 0,0 1 0 0 0,0-1 0 0 0,0 0-1 0 0,-1 1 1 0 0,-1 0 128 0 0,3 26-109 0 0,-2-23 91 0 0,0 0-1 0 0,-1 0 1 0 0,-1 2 18 0 0,-4 53 397 0 0,-14 134 1468 0 0,4-31-609 0 0,4-22-408 0 0,-5 26 964 0 0,7 9-1812 0 0,6 174 1163 0 0,3-307-1037 0 0,7 136 245 0 0,0-4-132 0 0,-3 1255 2601 0 0,-11-1088-2202 0 0,1 1-124 0 0,6-305-441 0 0,-5 330 398 0 0,1-70-192 0 0,0 23 16 0 0,-9 115 2 0 0,-31 509 118 0 0,24-589-261 0 0,5-112-2 0 0,-44 575 208 0 0,-22-1-40 0 0,59-624-268 0 0,-45 512 367 0 0,41 30 150 0 0,35-26 44 0 0,-4-429-519 0 0,-2-102-9 0 0,-3 159-17 0 0,0 2-24 0 0,3-74-7 0 0,3 115 43 0 0,66 590 331 0 0,-60-854-326 0 0,18 262-21 0 0,-12-113 22 0 0,-9-75-3 0 0,5 40 34 0 0,16 221 95 0 0,-13-155-70 0 0,-9 40-56 0 0,-11-93-33 0 0,2-191-55 0 0,1 45 15 0 0,2-72 13 0 0,-1 11 8 0 0,2 0 0 0 0,2 0 0 0 0,7 23-34 0 0,-2-18 15 0 0,-7-29-135 0 0,1 0-1 0 0,1 0 1 0 0,1 0-1 0 0,0-1 0 0 0,2 0 1 0 0,3 5 120 0 0,-10-20-78 0 0,13 17-815 0 0,-13-20 776 0 0,-1 1-1 0 0,1-1 0 0 0,-1 1 1 0 0,1-1-1 0 0,-1 0 0 0 0,1 1 1 0 0,-1-1-1 0 0,1 0 0 0 0,-1 1 1 0 0,1-1-1 0 0,0 0 0 0 0,-1 0 1 0 0,1 1-1 0 0,-1-1 0 0 0,1 0 1 0 0,0 0-1 0 0,-1 0 0 0 0,1 0 1 0 0,0 0-1 0 0,-1 0 0 0 0,1 0 0 0 0,-1 0 1 0 0,1 0-1 0 0,0 0 0 0 0,-1-1 1 0 0,1 1-1 0 0,0 0 0 0 0,-1 0 1 0 0,1 0-1 0 0,-1-1 0 0 0,1 1 1 0 0,-1 0-1 0 0,1-1 0 0 0,0 1 1 0 0,-1-1 117 0 0,20-18-2328 0 0,-2-13-22 0 0</inkml:trace>
  <inkml:trace contextRef="#ctx0" brushRef="#br0" timeOffset="107336.5">22238 347 8376 0 0,'0'0'381'0'0,"-11"-9"150"0"0,5 3-435 0 0,5 5 400 0 0,-3-2 568 0 0,2 4 2316 0 0,0 3-3223 0 0,1-1 1 0 0,0 1-1 0 0,0 0 1 0 0,0-1 0 0 0,0 1-1 0 0,0 0 1 0 0,1 0 0 0 0,-1 2-158 0 0,-2 16 513 0 0,-3 8 344 0 0,2 2 1 0 0,0 24-858 0 0,-4 31 402 0 0,1-37-24 0 0,0 33-378 0 0,-6 175 734 0 0,7-109-313 0 0,-1 103 425 0 0,19 230-106 0 0,-5-269-608 0 0,8 115 188 0 0,-5-122 45 0 0,10 119 199 0 0,0 32 0 0 0,7 180 332 0 0,-19-377-672 0 0,4 129-96 0 0,-3-23 41 0 0,0 54 6 0 0,-2 97 40 0 0,-1-1-80 0 0,-6-401-130 0 0,-13 962 310 0 0,0-605-106 0 0,-12 260 128 0 0,-12 257 183 0 0,-37 168 72 0 0,71-1020-590 0 0,-95 948 436 0 0,68-755-345 0 0,-19 164 190 0 0,-55 355 242 0 0,61-462-400 0 0,15-94-68 0 0,-25 255 60 0 0,18 1 8 0 0,32-411-120 0 0,-12 239 76 0 0,20 498 195 0 0,1-607-182 0 0,2 114 41 0 0,0 60-38 0 0,-2-76-13 0 0,1-1-21 0 0,-15 50 1 0 0,7-164-14 0 0,2-87-36 0 0,7 76-14 0 0,-8-127 0 0 0,0 1 0 0 0,1-1 0 0 0,1 0 0 0 0,0 1 0 0 0,1-1 0 0 0,3 9 0 0 0,-2-10-365 0 0,-1 0-1 0 0,0 0 1 0 0,-1 0 0 0 0,0 2 365 0 0,3 2-2451 0 0,1-9-3641 0 0,-5-6-2487 0 0</inkml:trace>
  <inkml:trace contextRef="#ctx0" brushRef="#br0" timeOffset="108787.654">27330 273 6912 0 0,'0'0'528'0'0,"0"-2"-342"0"0,4-3-111 0 0,-4 3 200 0 0,0 1-169 0 0,-1 0 0 0 0,1 0 0 0 0,-1-1 0 0 0,0 1 0 0 0,1 0 0 0 0,-1 0 0 0 0,0 0 1 0 0,0 0-1 0 0,0 0 0 0 0,0 0 0 0 0,0 0 0 0 0,0 0 0 0 0,0 0 0 0 0,0 0 0 0 0,-1 1 0 0 0,1-1 0 0 0,0 0 1 0 0,0 1-1 0 0,-1-1-106 0 0,0 1 69 0 0,-16 13 294 0 0,14-9-312 0 0,-1 1 1 0 0,0-1 0 0 0,1 1 0 0 0,0 1-1 0 0,1-1 1 0 0,-1 0 0 0 0,-1 4-52 0 0,-19 44 1303 0 0,13-29-680 0 0,-12 45 1011 0 0,11-41-1009 0 0,2 1 0 0 0,0 0 0 0 0,2 1-1 0 0,2 0 1 0 0,-2 14-625 0 0,1-6 489 0 0,5-19-191 0 0,0-1-1 0 0,1 0 0 0 0,1 6-297 0 0,-1-1 346 0 0,0-1 0 0 0,-2 7-346 0 0,-30 138 704 0 0,13-75-524 0 0,-25 100 401 0 0,3-17 18 0 0,-9 95 9 0 0,-35 203 66 0 0,49-255-92 0 0,8-21-156 0 0,5-29-180 0 0,-27 209 236 0 0,23-153-212 0 0,-13 117 185 0 0,7-50 122 0 0,-20 137-1554 0 0,39-313 671 0 0,-14 90 1027 0 0,-31 220 719 0 0,36-205-1181 0 0,-9 113 84 0 0,23-200-216 0 0,-10 195 146 0 0,15-159-120 0 0,0 229 263 0 0,7-81-203 0 0,0-55-51 0 0,2 199 182 0 0,-2-43 52 0 0,-3-232-325 0 0,-1 16-21 0 0,4 199-23 0 0,3-192-27 0 0,2 50 0 0 0,0-53 0 0 0,-4-64 0 0 0,-5 310 32 0 0,-26 0 0 0 0,-43 335 43 0 0,38-116 143 0 0,27 1-12 0 0,-2-367-126 0 0,2-131-35 0 0,-21 242 256 0 0,23-368-278 0 0,-35 388 197 0 0,29-305-133 0 0,-10 148 55 0 0,-39 545 114 0 0,18-514-134 0 0,13-121-73 0 0,26-170-49 0 0,-32 265 0 0 0,23-158 0 0 0,6 32 0 0 0,4-76 0 0 0,1 63 0 0 0,-1 81 107 0 0,-2-86-54 0 0,2-114-68 0 0,-1-1 1 0 0,-2 7 14 0 0,-2 22-52 0 0,0-8-86 0 0,3-26 122 0 0,1 1 0 0 0,0 5 16 0 0,2-23-36 0 0,0 14 279 0 0,1 0 0 0 0,2 13-243 0 0,-2-25-254 0 0,0 0 0 0 0,0 0-1 0 0,0 0 1 0 0,1 0 0 0 0,0-1 0 0 0,0 1 0 0 0,0-1-1 0 0,0 1 1 0 0,1-1 0 0 0,0 0 0 0 0,2 3 254 0 0,13 8-10443 0 0</inkml:trace>
  <inkml:trace contextRef="#ctx0" brushRef="#br0" timeOffset="189471.197">30248 1080 11976 0 0,'0'0'266'0'0,"0"0"44"0"0,-1-8 314 0 0,-3 1-523 0 0,0 3-20 0 0,3 3 285 0 0,-1 2 120 0 0,-2 0-327 0 0,1 1-1 0 0,-1 0 0 0 0,1-1 0 0 0,-1 1 1 0 0,1 0-1 0 0,0 1 0 0 0,0-1 0 0 0,0 1 1 0 0,0-1-1 0 0,-1 3-158 0 0,-31 36 1069 0 0,18-21-721 0 0,-9 13-177 0 0,-2 5-171 0 0,-25 31 66 0 0,27-39 202 0 0,-16 20 538 0 0,-3-2 0 0 0,-13 8-806 0 0,-76 60 1158 0 0,-29 24 244 0 0,-48 35 196 0 0,136-115-1564 0 0,-68 51 142 0 0,-78 65 758 0 0,185-144-881 0 0,-2-3 0 0 0,-36 22-53 0 0,63-45-187 0 0,1-1 0 0 0,-1 0 1 0 0,0 0-1 0 0,-1-1 0 0 0,1-1 0 0 0,-7 2 187 0 0,-8-1-607 0 0</inkml:trace>
  <inkml:trace contextRef="#ctx0" brushRef="#br0" timeOffset="189888.025">28875 1579 19351 0 0,'-8'-4'323'0'0,"7"3"-204"0"0,-1 0 0 0 0,1 0 0 0 0,-1 1 0 0 0,1-1 0 0 0,-1 0 0 0 0,1 1 0 0 0,-1-1 0 0 0,0 1 0 0 0,1 0 0 0 0,-1-1 0 0 0,0 1 0 0 0,-1 0-119 0 0,1 0 27 0 0,1 0 0 0 0,-1 1 0 0 0,0-1 0 0 0,0 0 0 0 0,0 1 1 0 0,1 0-1 0 0,-1-1 0 0 0,0 1 0 0 0,1 0 0 0 0,-1 0 0 0 0,1 0 0 0 0,-1 0 0 0 0,1 0 0 0 0,-1 0-27 0 0,-18 19-63 0 0,16-15 92 0 0,-1 1-29 0 0,0 0 0 0 0,1 1 0 0 0,0 0 0 0 0,0 0 0 0 0,0 0 0 0 0,-1 6 0 0 0,-9 16 0 0 0,-68 124 0 0 0,11-7 0 0 0,6-18-9 0 0,23-44 244 0 0,-5 2-235 0 0,-17 10 312 0 0,39-61-67 0 0,2 2 0 0 0,1 0 0 0 0,2 1 0 0 0,-4 14-245 0 0,22-48 68 0 0,1 0 1 0 0,0 0-1 0 0,0 0 1 0 0,0 0-1 0 0,1 0 1 0 0,-1 0-1 0 0,1 0 1 0 0,0 0-1 0 0,0 0 1 0 0,0 0-1 0 0,1 0 1 0 0,0 3-69 0 0,0-5 32 0 0,-1 0 1 0 0,1 0-1 0 0,0 1 1 0 0,0-1-1 0 0,0 0 1 0 0,0 0 0 0 0,0 0-1 0 0,0-1 1 0 0,1 1-1 0 0,-1 0 1 0 0,0 0-1 0 0,1-1 1 0 0,0 1 0 0 0,-1-1-1 0 0,1 1 1 0 0,0-1-1 0 0,0 0 1 0 0,0 1 0 0 0,0-1-1 0 0,0 0 1 0 0,0 0-1 0 0,2 0-32 0 0,7 2 131 0 0,0 0-1 0 0,1-1 0 0 0,-1 0 1 0 0,1-1-1 0 0,0 0 1 0 0,-1-1-1 0 0,6 0-130 0 0,19-3 582 0 0,25-6-582 0 0,-19 3 97 0 0,28-6 183 0 0,0-3-1 0 0,41-16-279 0 0,132-52 117 0 0,-198 66-118 0 0,131-52-1722 0 0,35-26 1723 0 0,-36 6-3610 0 0,-82 43 1740 0 0</inkml:trace>
  <inkml:trace contextRef="#ctx0" brushRef="#br0" timeOffset="190458.819">30744 566 10136 0 0,'-7'-5'1078'0'0,"3"2"-1058"0"0,3 2-20 0 0,0 0-1 0 0,0 0 1 0 0,-1 1 0 0 0,1-1 0 0 0,-1 0 0 0 0,1 1 0 0 0,0-1-1 0 0,-1 1 1 0 0,1-1 0 0 0,-1 1 0 0 0,1 0 0 0 0,-1-1 0 0 0,0 1 0 0 0,-6 0 72 0 0,6 0 298 0 0,2 0 118 0 0,0 0 22 0 0,0 0-68 0 0,2 0-152 0 0,19-2 523 0 0,0 0 1 0 0,-1-1 0 0 0,0-2-1 0 0,0 0 1 0 0,2-1-814 0 0,6-2 416 0 0,1 1 1 0 0,4 1-417 0 0,-1 2 551 0 0,-1-2 0 0 0,6-2-551 0 0,-2 0 17 0 0,31-3-17 0 0,18-3-1 0 0,-31 2-65 0 0,13-2-9 0 0,-24 2-5127 0 0,-33 9-846 0 0</inkml:trace>
  <inkml:trace contextRef="#ctx0" brushRef="#br0" timeOffset="190822.216">30883 461 17503 0 0,'-11'-7'803'0'0,"9"6"-18"0"0,-5 21-469 0 0,4 13-316 0 0,2 1 0 0 0,3 26 0 0 0,-1-20 0 0 0,-2 24 0 0 0,-4 38-10 0 0,3-36 1203 0 0,-8 36-1193 0 0,5-67 206 0 0,-3 1 0 0 0,-9 30-206 0 0,16-64 13 0 0,0 0-1 0 0,0 0 1 0 0,1 1 0 0 0,0-1-1 0 0,-1 0 1 0 0,1 0-1 0 0,0 1 1 0 0,0-1 0 0 0,0 0-1 0 0,0 0 1 0 0,1 1-1 0 0,-1-1 1 0 0,0 0 0 0 0,1 0-1 0 0,0 0-12 0 0,-1 1-322 0 0,1 7 916 0 0,1-6-6196 0 0,13-4 3557 0 0</inkml:trace>
  <inkml:trace contextRef="#ctx0" brushRef="#br0" timeOffset="191432.957">31490 577 21191 0 0,'-3'-4'79'0'0,"-10"-17"534"0"0,12 20-527 0 0,1 0-1 0 0,-1 0 0 0 0,1 0 0 0 0,0 0 0 0 0,-1 0 0 0 0,1 0 0 0 0,0 0 0 0 0,-1 0 0 0 0,1 0 0 0 0,0 0 0 0 0,0 0 0 0 0,0 0 0 0 0,0 0 0 0 0,0 0 0 0 0,0 0 0 0 0,0 0 0 0 0,0 0 0 0 0,1 0 0 0 0,-1 0-85 0 0,-1 3 3 0 0,0 0-1 0 0,0 0 1 0 0,1 0-1 0 0,-1 1 0 0 0,1-1 1 0 0,-1 0-1 0 0,1 0 1 0 0,0 1-1 0 0,0-1 1 0 0,0 0-1 0 0,0 2-2 0 0,4 30-100 0 0,-2-12-208 0 0,2 54-487 0 0,-3 0-1 0 0,-7 56 796 0 0,2-109 303 0 0,-1 0-1 0 0,-2 0 1 0 0,0-1-1 0 0,-1 0 1 0 0,-1-1-1 0 0,-9 16-302 0 0,16-32 161 0 0,-1 0-159 0 0,0-1 0 0 0,0 1 0 0 0,0-1 0 0 0,0 0 0 0 0,-3 3-2 0 0,-9 11 78 0 0,11-76 1898 0 0,-1-87-1976 0 0,11 19 0 0 0,7-9 0 0 0,-11 112 0 0 0,1 0 0 0 0,1 0 0 0 0,1 0 0 0 0,6-17 0 0 0,-10 36 0 0 0,0 1 0 0 0,0-1 0 0 0,0 1 0 0 0,0 0 0 0 0,1-1 0 0 0,-1 1 0 0 0,1 0 0 0 0,0 0 0 0 0,1-2 0 0 0,3-3 0 0 0,-5 5 106 0 0,1 1 0 0 0,0-1-1 0 0,0 1 1 0 0,1-1 0 0 0,-1 1 0 0 0,1 0-1 0 0,-1 0 1 0 0,1 0 0 0 0,-1 0-1 0 0,1 0 1 0 0,0 1 0 0 0,0-1 0 0 0,0 1-1 0 0,0 0 1 0 0,3-1-106 0 0,1-1-216 0 0,0 1 0 0 0,0 0 0 0 0,0 1 0 0 0,0 0 0 0 0,0 0 0 0 0,5 0 216 0 0,-7 2 55 0 0,-1-1 0 0 0,0 1 0 0 0,0 0 1 0 0,0 0-1 0 0,0 0 0 0 0,0 0 1 0 0,-1 1-1 0 0,1 0 0 0 0,0-1 1 0 0,0 1-1 0 0,-1 1 0 0 0,0-1 1 0 0,1 0-1 0 0,-1 1 0 0 0,0 0 0 0 0,0 0 1 0 0,0 0-1 0 0,-1 0 0 0 0,3 3-55 0 0,2 4-211 0 0,0 0 0 0 0,-1 1-1 0 0,0 0 1 0 0,0 0 0 0 0,-1 0-1 0 0,-1 1 212 0 0,7 20-5 0 0,-1 0 0 0 0,-2 1-1 0 0,-1 3 6 0 0,-2 4 562 0 0,-2 1 0 0 0,-2-1 0 0 0,-2 21-562 0 0,1-7-1079 0 0,0-26 1858 0 0,-4 27-779 0 0,1-43 101 0 0,0-1 0 0 0,0 0 0 0 0,-1 0 0 0 0,0 0 0 0 0,-1 0 0 0 0,-5 7-101 0 0,7-13 0 0 0,-1 0 0 0 0,1 0 0 0 0,-1-1 0 0 0,0 0 0 0 0,0 0 0 0 0,-1 0 0 0 0,1 0 0 0 0,-1 0 0 0 0,0-1 0 0 0,0 0 0 0 0,0 0 0 0 0,0 0 0 0 0,0-1 0 0 0,-1 0 0 0 0,1 0 0 0 0,-1 0 0 0 0,0-1 0 0 0,1 0 0 0 0,-1 0 0 0 0,0 0 0 0 0,0 0 0 0 0,0-1 0 0 0,-3 0 0 0 0,-1-1 0 0 0,-1 1 0 0 0,1 1 0 0 0,-6 0 0 0 0,-16 2 0 0 0,18-3 0 0 0,0 0 0 0 0,1-1 0 0 0,-1 0 0 0 0,0-1 0 0 0,0-1 0 0 0,1 0 0 0 0,0-1 0 0 0,-2-1 0 0 0,-84-32-133 0 0,46 18-4028 0 0,36 11-4368 0 0</inkml:trace>
  <inkml:trace contextRef="#ctx0" brushRef="#br0" timeOffset="191795.3489">30194 527 11976 0 0,'0'0'266'0'0,"0"0"44"0"0,0 0 15 0 0,0 0-26 0 0,2 0-198 0 0,46 0 366 0 0,-1-2-1 0 0,24-5-466 0 0,19-7 884 0 0,30-4-832 0 0,-41 7-4082 0 0,-30 3-742 0 0</inkml:trace>
  <inkml:trace contextRef="#ctx0" brushRef="#br0" timeOffset="192164.8218">32117 631 12264 0 0,'-6'-3'1112'0'0,"-7"-5"-888"0"0,-15-7-247 0 0,26 15-46 0 0,1-1 11 0 0,-2-2 69 0 0,2 2 93 0 0,1 1-64 0 0,0-1-1 0 0,-1 1 1 0 0,1 0 0 0 0,0-1 0 0 0,-1 1-1 0 0,1-1 1 0 0,0 1 0 0 0,0 0 0 0 0,-1-1 0 0 0,1 1-1 0 0,0-1 1 0 0,0 1 0 0 0,0-1 0 0 0,0 1-1 0 0,0-1 1 0 0,0 1 0 0 0,0-1 0 0 0,0 1-1 0 0,0-1 1 0 0,0 1 0 0 0,0-1 0 0 0,0 1-1 0 0,0-1 1 0 0,0 1 0 0 0,0-1 0 0 0,0 1 0 0 0,0-1-1 0 0,0 1 1 0 0,1-1 0 0 0,-1 1 0 0 0,0 0-1 0 0,0-1 1 0 0,1 1-40 0 0,8-15 1335 0 0,-4 11-1020 0 0,0 1 1 0 0,0 0-1 0 0,0 0 1 0 0,0 0-1 0 0,0 1 1 0 0,1 0-1 0 0,3-1-315 0 0,39-10 562 0 0,-31 9-451 0 0,23-6-10 0 0,-31 7-281 0 0,0 1 0 0 0,0 0-1 0 0,1 1 1 0 0,-1 0 0 0 0,1 1 0 0 0,3 0 180 0 0,-11 0-4407 0 0,-2 0-1483 0 0</inkml:trace>
  <inkml:trace contextRef="#ctx0" brushRef="#br0" timeOffset="192534.049">32161 522 4608 0 0,'0'0'353'0'0,"0"0"-98"0"0,0 2 447 0 0,0 33 2606 0 0,2-17-2534 0 0,-2-1 0 0 0,-1 1 0 0 0,0 0 0 0 0,-1 0 0 0 0,-1 1-774 0 0,0 0 387 0 0,0 0 1 0 0,2 0-1 0 0,0 1 1 0 0,2-1 0 0 0,0 3-388 0 0,0 19 727 0 0,-1 57 959 0 0,0-94-1563 0 0,-1 0 0 0 0,1-1 0 0 0,-1 1-1 0 0,0-1 1 0 0,1 1 0 0 0,-2-1-1 0 0,1 1 1 0 0,0-1 0 0 0,-1 0 0 0 0,0 1-1 0 0,1-1 1 0 0,-1 0 0 0 0,-1 0-1 0 0,1 0 1 0 0,0-1 0 0 0,-1 1 0 0 0,1 0-1 0 0,-1-1 1 0 0,0 0 0 0 0,0 1-1 0 0,0-1 1 0 0,0 0 0 0 0,0-1 0 0 0,0 1-1 0 0,0 0 1 0 0,-1-1 0 0 0,1 0-1 0 0,-2 1-122 0 0,-8 2 324 0 0,11-3-291 0 0,-1 0 0 0 0,0 0 0 0 0,1 0 0 0 0,-1 0 0 0 0,0-1 0 0 0,0 1 0 0 0,1-1 0 0 0,-3 0-33 0 0,-38 5 0 0 0,33-4 0 0 0,0 0 0 0 0,0 0 0 0 0,-6 2 0 0 0,-23 3 0 0 0,26-4 133 0 0,0 0 0 0 0,1 1 0 0 0,-1 1 0 0 0,1 0 0 0 0,0 1 0 0 0,0 0 0 0 0,0 0-133 0 0,12-5 23 0 0,0 0 0 0 0,0 1-1 0 0,-1-1 1 0 0,1 0 0 0 0,0 0 0 0 0,0 0-1 0 0,0 0 1 0 0,0 0 0 0 0,0 0 0 0 0,0 0-1 0 0,0 0 1 0 0,-1 0 0 0 0,1 0 0 0 0,0 0 0 0 0,0 0-1 0 0,0 1 1 0 0,0-1 0 0 0,0 0 0 0 0,0 0-1 0 0,0 0 1 0 0,0 0 0 0 0,0 0 0 0 0,0 0-1 0 0,0 0 1 0 0,-1 1 0 0 0,1-1 0 0 0,0 0 0 0 0,0 0-1 0 0,0 0 1 0 0,0 0 0 0 0,0 0 0 0 0,0 0-1 0 0,0 1 1 0 0,0-1 0 0 0,0 0 0 0 0,0 0 0 0 0,0 0-1 0 0,0 0 1 0 0,0 0 0 0 0,1 0 0 0 0,-1 1-1 0 0,0-1 1 0 0,0 0 0 0 0,0 0 0 0 0,0 0-1 0 0,0 0-22 0 0,7 5 167 0 0,10 1-264 0 0,3-2 97 0 0,1-1 0 0 0,0-1 0 0 0,0 0 0 0 0,0-2 0 0 0,20-2 0 0 0,24-6 0 0 0,15-5 0 0 0,-10 1 0 0 0,17-3-5610 0 0,18-9 5610 0 0,-40 5-2045 0 0</inkml:trace>
  <inkml:trace contextRef="#ctx0" brushRef="#br0" timeOffset="193214.0909">32564 650 17503 0 0,'-31'-29'803'0'0,"18"14"72"0"0,12 14-863 0 0,1 0 1 0 0,0 1-1 0 0,0-1 1 0 0,0 0 0 0 0,-1 1-1 0 0,1-1 1 0 0,0 0-1 0 0,0 0 1 0 0,0 1 0 0 0,0-1-1 0 0,0 0 1 0 0,0 1-1 0 0,1-1 1 0 0,-1 0 0 0 0,0 1-1 0 0,0-1 1 0 0,0 0-1 0 0,1 0-12 0 0,3-5 0 0 0,-4 5 1 0 0,1 0 0 0 0,-1 0-1 0 0,1 1 1 0 0,0-1-1 0 0,-1 0 1 0 0,1 1 0 0 0,0-1-1 0 0,0 0 1 0 0,-1 1-1 0 0,1-1 1 0 0,0 1 0 0 0,0-1-1 0 0,0 1 1 0 0,0 0-1 0 0,0-1 1 0 0,0 1 0 0 0,-1 0-1 0 0,2-1 0 0 0,7-3-148 0 0,-9 4 146 0 0,1 0-1 0 0,-1-1 1 0 0,1 1-1 0 0,0 0 1 0 0,-1 0-1 0 0,1-1 1 0 0,-1 1-1 0 0,1 0 1 0 0,0 0-1 0 0,-1 0 1 0 0,1 0-1 0 0,-1 0 1 0 0,1 0-1 0 0,0 0 1 0 0,-1 0-1 0 0,1 0 1 0 0,0 0-1 0 0,-1 0 1 0 0,1 0-1 0 0,-1 0 1 0 0,1 0-1 0 0,0 1 1 0 0,-1-1-1 0 0,1 0 1 0 0,-1 0-1 0 0,1 1 1 0 0,-1-1-1 0 0,1 0 1 0 0,-1 1-1 0 0,1-1 1 0 0,-1 1-1 0 0,1-1 1 0 0,-1 1-1 0 0,1-1 1 0 0,-1 0-1 0 0,0 1 1 0 0,1 0-1 0 0,-1-1 1 0 0,0 1-1 0 0,1-1 1 0 0,-1 1-1 0 0,0-1 1 0 0,0 1-1 0 0,0 0 3 0 0,2 3 66 0 0,0-1 0 0 0,-1 1 1 0 0,0 0-1 0 0,1-1 0 0 0,-1 1 0 0 0,-1 0 0 0 0,1 1-66 0 0,2 31 380 0 0,-2-1-1 0 0,-1 1 0 0 0,-2 0 0 0 0,-2 0 0 0 0,-2 4-379 0 0,-6 62 1186 0 0,8-81-912 0 0,1 1 0 0 0,1 0 0 0 0,1 6-274 0 0,1 24 436 0 0,0-54-305 0 0,0 0-1 0 0,1 0 0 0 0,-1 0 1 0 0,0 0-1 0 0,1 0 1 0 0,0 0-1 0 0,0 0 0 0 0,-1 0 1 0 0,1 1-1 0 0,0-1-130 0 0,7-18 284 0 0,-5 1-341 0 0,1-7 813 0 0,-1 0 1 0 0,0-20-757 0 0,-8-64 287 0 0,0 41-435 0 0,5-60 336 0 0,1 62-64 0 0,0 56-82 0 0,-1 11-47 0 0,1-1-1 0 0,-1 1 1 0 0,0-1-1 0 0,0 1 0 0 0,0-1 1 0 0,1 1-1 0 0,-1 0 1 0 0,0-1-1 0 0,1 1 0 0 0,-1 0 1 0 0,0-1-1 0 0,1 1 1 0 0,-1 0-1 0 0,1-1 0 0 0,-1 1 1 0 0,0 0-1 0 0,1 0 0 0 0,-1 0 1 0 0,1-1-1 0 0,-1 1 1 0 0,1 0-1 0 0,-1 0 0 0 0,0 0 1 0 0,1 0-1 0 0,-1 0 1 0 0,1 0-1 0 0,-1 0 0 0 0,1 0 1 0 0,-1 0-1 0 0,1 0 0 0 0,-1 0 7 0 0,2 0-12 0 0,-1 1 1 0 0,0-1-1 0 0,1 1 1 0 0,-1-1-1 0 0,0 1 1 0 0,0 0-1 0 0,1 0 1 0 0,-1-1-1 0 0,0 1 1 0 0,0 0-1 0 0,0 1 11 0 0,3 1-19 0 0,0 1 0 0 0,-1 0 0 0 0,0 0 1 0 0,0 1-1 0 0,0-1 0 0 0,1 3 19 0 0,14 30-13 0 0,1-2 0 0 0,1 0 0 0 0,24 28 13 0 0,-38-57 8 0 0,0 1 0 0 0,0-1 0 0 0,1-1 1 0 0,0 1-1 0 0,0-1 0 0 0,1 0 0 0 0,-1-1 0 0 0,1 0 0 0 0,0 0 0 0 0,0-1 0 0 0,0 0 0 0 0,1 0 0 0 0,-1-1 1 0 0,6 1-9 0 0,-12-3 16 0 0,0 0 1 0 0,0 0 0 0 0,1-1 0 0 0,-1 1-1 0 0,0-1 1 0 0,0 1 0 0 0,0-1 0 0 0,0 0 0 0 0,0 0-1 0 0,0 0 1 0 0,0 0 0 0 0,0 0 0 0 0,0 0-1 0 0,-1-1 1 0 0,1 1 0 0 0,0-1-17 0 0,5-3 54 0 0,-3 3-44 0 0,0-1 1 0 0,0 0-1 0 0,-1 0 0 0 0,1-1 0 0 0,-1 1 0 0 0,0-1 0 0 0,0 1 1 0 0,0-1-1 0 0,-1 0 0 0 0,1 0 0 0 0,-1 0 0 0 0,0-1 1 0 0,1-1-11 0 0,3-11 184 0 0,0-1 1 0 0,3-16-185 0 0,-1 4 530 0 0,0-1-191 0 0,-2 1 0 0 0,0-8-339 0 0,-5 32 35 0 0,3-9-3 0 0,4-22 110 0 0,-8 28-70 0 0,-2 65-262 0 0,-5 21 190 0 0,-1 7-9 0 0,3-15 6 0 0,-4 92-101 0 0,9-80-1200 0 0,0-37 523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4:49.329"/>
    </inkml:context>
    <inkml:brush xml:id="br0">
      <inkml:brushProperty name="width" value="0.05" units="cm"/>
      <inkml:brushProperty name="height" value="0.05" units="cm"/>
    </inkml:brush>
  </inkml:definitions>
  <inkml:trace contextRef="#ctx0" brushRef="#br0">315 503 3224 0 0,'0'0'491'0'0,"0"0"853"0"0,2-1 379 0 0,38-22 4632 0 0,-37 20-5784 0 0,0 1 0 0 0,0 0 0 0 0,0-1 0 0 0,0 0 0 0 0,0 1 1 0 0,-1-1-1 0 0,1 0 0 0 0,-1 0 0 0 0,0-1 0 0 0,0 1 0 0 0,1-2-571 0 0,-3 4 835 0 0,1-8 670 0 0,-2-10-154 0 0,0 18-1285 0 0,1 0-1 0 0,0 0 1 0 0,0 0 0 0 0,-1 0-1 0 0,1 0 1 0 0,-1 0 0 0 0,1 0-1 0 0,-1 1 1 0 0,1-1 0 0 0,-1 0-1 0 0,1 0 1 0 0,-1 0-1 0 0,0 1 1 0 0,0-1 0 0 0,1 0-1 0 0,-1 1 1 0 0,0-1 0 0 0,0 0-1 0 0,0 1 1 0 0,0-1 0 0 0,0 1-1 0 0,1-1 1 0 0,-1 1 0 0 0,0 0-1 0 0,0-1-65 0 0,-4 0 90 0 0,1 1 1 0 0,0-1-1 0 0,-1 0 0 0 0,1 1 0 0 0,-3 0-90 0 0,-12-1 413 0 0,15 0-385 0 0,0 0-1 0 0,-1 1 0 0 0,1 0 1 0 0,-1 0-1 0 0,1 0 0 0 0,-1 1 1 0 0,1-1-1 0 0,0 1 1 0 0,-1 0-1 0 0,1 0-27 0 0,-8 3 70 0 0,1 1 0 0 0,0 0 0 0 0,0 0-70 0 0,-2 2 12 0 0,8-4-7 0 0,0 0 1 0 0,1 1-1 0 0,-1-1 0 0 0,1 1 0 0 0,0 0 0 0 0,0 1 0 0 0,0-1 0 0 0,1 1 1 0 0,0-1-1 0 0,-2 4-5 0 0,-11 14 12 0 0,-24 30-132 0 0,3 2 0 0 0,-15 32 120 0 0,48-80 0 0 0,1 1 0 0 0,0-1 0 0 0,1 1 0 0 0,0 0-1 0 0,0-1 1 0 0,0 4 0 0 0,-6 20 12 0 0,8-29-2 0 0,0 0 0 0 0,0-1 1 0 0,0 1-1 0 0,0 0 0 0 0,0 0 1 0 0,0-1-1 0 0,1 1 0 0 0,-1 0 0 0 0,0-1 1 0 0,0 1-1 0 0,1 0 0 0 0,-1-1 0 0 0,1 1 1 0 0,-1 0-1 0 0,0-1 0 0 0,1 1 1 0 0,-1-1-1 0 0,1 1 0 0 0,0-1 0 0 0,-1 1 1 0 0,1-1-1 0 0,-1 1 0 0 0,1-1 0 0 0,0 0 1 0 0,-1 1-1 0 0,1-1 0 0 0,0 0 1 0 0,-1 1-1 0 0,1-1 0 0 0,0 0 0 0 0,0 0 1 0 0,-1 0-1 0 0,1 0 0 0 0,0 0 1 0 0,-1 1-1 0 0,1-1 0 0 0,0-1 0 0 0,0 1 1 0 0,-1 0-1 0 0,1 0 0 0 0,0 0-10 0 0,5-3 103 0 0,0 0-1 0 0,0 0 0 0 0,-1 0 1 0 0,1-1-1 0 0,-1 0 1 0 0,0 0-1 0 0,0-1 1 0 0,0 1-1 0 0,-1-1 1 0 0,1 0-1 0 0,-1 0 0 0 0,0-1 1 0 0,0 0-103 0 0,8-15 270 0 0,0 0-1 0 0,-2-1 1 0 0,0 0-270 0 0,3-6 98 0 0,-2 0 116 0 0,-1 1 0 0 0,6-27-214 0 0,-2 6 197 0 0,-2 4 57 0 0,-2 0 0 0 0,-2-1 0 0 0,-2 0 0 0 0,-1-22-254 0 0,6-46 160 0 0,-6 76-54 0 0,1-11-168 0 0,-6 47-6 0 0,0 1 4 0 0,0 0 0 0 0,0 0 0 0 0,4 12-64 0 0,7 71-18 0 0,-4 1 0 0 0,-4 3 146 0 0,2 2-188 0 0,-3-32 55 0 0,9 91 131 0 0,-10-141 47 0 0,5 34-2 0 0,5 20-43 0 0,-7-48-18 0 0,-1 0 0 0 0,2 0 0 0 0,0-1-1 0 0,0 0 1 0 0,1 0 0 0 0,5 8 18 0 0,3 3 188 0 0,-5-16-172 0 0,-8-6-9 0 0,1-1 0 0 0,-1 1 0 0 0,1-1 0 0 0,-1 0 0 0 0,1 1 0 0 0,-1-1 0 0 0,1 0 0 0 0,-1 0 0 0 0,1 0 0 0 0,-1 0 0 0 0,1-1 0 0 0,0 1 0 0 0,-1 0 0 0 0,1-1 0 0 0,-1 1 0 0 0,1-1 0 0 0,-1 1 0 0 0,0-1 0 0 0,1 0 0 0 0,-1 1 0 0 0,0-1 0 0 0,1 0 0 0 0,-1 0 0 0 0,0 0 0 0 0,0 0 0 0 0,0 0 0 0 0,0-1 0 0 0,0 1 0 0 0,0 0 0 0 0,0 0 0 0 0,0-1 0 0 0,0 1-7 0 0,4-7 72 0 0,0-1 0 0 0,0 1 0 0 0,-1-1 0 0 0,3-6-72 0 0,28-79 897 0 0,10-54-897 0 0,6-14 135 0 0,-3 33-7 0 0,-35 96-64 0 0,3 1 0 0 0,16-24-64 0 0,-32 55 0 0 0,1 0 1 0 0,-1 0-1 0 0,1 0 0 0 0,-1 0 0 0 0,1-1 1 0 0,-1 1-1 0 0,1 0 0 0 0,-1 0 0 0 0,0 0 1 0 0,0 0-1 0 0,0-1 0 0 0,1-1-2 0 0,-1 1 1 0 0,0 0-1 0 0,1 0 1 0 0,0 0-1 0 0,-1 0 1 0 0,1 0 0 0 0,0 0-1 0 0,0 0 1 0 0,0 0-1 0 0,1-1 2 0 0,-20 15-184 0 0,7-6 115 0 0,2 1 3 0 0,-1 1 0 0 0,1 1 1 0 0,1-1-1 0 0,0 1 0 0 0,0 1 1 0 0,1-1-1 0 0,0 1 0 0 0,0 1 1 0 0,1-1-1 0 0,1 1 0 0 0,0 0 1 0 0,-3 9 65 0 0,6-14-20 0 0,0 0 1 0 0,1 1 0 0 0,0-1-1 0 0,0 1 1 0 0,0-1-1 0 0,1 1 1 0 0,0-1 0 0 0,0 1-1 0 0,1-1 1 0 0,-1 1 0 0 0,2-1-1 0 0,-1 1 1 0 0,1-1-1 0 0,0 0 1 0 0,2 6 19 0 0,15 30-172 0 0,-13-28-22 0 0,0-1 0 0 0,0 0-1 0 0,6 7 195 0 0,10 21-497 0 0,-17-29 283 0 0,1-1 0 0 0,0-1 1 0 0,6 10 213 0 0,29 49-599 0 0,-27-48 498 0 0,-8-10 62 0 0,1-1-1 0 0,0 0 0 0 0,2 1 40 0 0,-3-2-166 0 0,-6-8 161 0 0,1 0 1 0 0,-1-1-1 0 0,1 1 1 0 0,-1 0 0 0 0,1-1-1 0 0,0 1 1 0 0,-1-1 0 0 0,1 1-1 0 0,0-1 1 0 0,0 1 0 0 0,-1-1-1 0 0,1 0 1 0 0,0 1 0 0 0,0-1-1 0 0,0 0 1 0 0,-1 0 0 0 0,1 0-1 0 0,0 1 1 0 0,0-1 0 0 0,0 0-1 0 0,0 0 1 0 0,0 0 0 0 0,-1 0-1 0 0,1-1 1 0 0,0 1 0 0 0,0 0-1 0 0,0 0 1 0 0,0 0 0 0 0,-1-1-1 0 0,1 1 1 0 0,0 0 4 0 0,1-1 4 0 0,3-2-48 0 0,0-1 0 0 0,-1 1 0 0 0,0-1 0 0 0,1 0 0 0 0,-1 0 0 0 0,0 0 0 0 0,-1-1 44 0 0,15-13-12 0 0,-13 14 14 0 0,-1 0 0 0 0,0 0-1 0 0,-1 0 1 0 0,1 0 0 0 0,-1-1-1 0 0,0 1 1 0 0,1-4-2 0 0,37-64 323 0 0,18-38 927 0 0,-53 100-1206 0 0,6-11 41 0 0,-11 20-14 0 0,0 1-11 0 0,1 1-60 0 0,0 0 0 0 0,-1 1 0 0 0,1-1 0 0 0,0 0 0 0 0,-1 0 0 0 0,1 1 0 0 0,-1-1 0 0 0,0 1-1 0 0,1 0 1 0 0,-1-1 0 0 0,0 1 0 0 0,0 0 0 0 0,0-1 0 0 0,0 1 0 0 0,0 0 0 0 0,-1 0 0 0 0,1 0 0 0 0,0 0 0 0 0,-1 0 0 0 0,2 7-15 0 0,-1 0 0 0 0,0 0 0 0 0,0 0 1 0 0,-1 1 14 0 0,1 15 0 0 0,1-9 0 0 0,0-2 0 0 0,-1 0 0 0 0,0 0 0 0 0,-1 0 0 0 0,-1 3 0 0 0,1-8 0 0 0,0 0 0 0 0,0 0 0 0 0,1 0 0 0 0,0 0 0 0 0,1 1 0 0 0,1 11 0 0 0,-1-8 0 0 0,6-1 0 0 0,-7-12 4 0 0,-1 1 0 0 0,1 0 0 0 0,0 0-1 0 0,0 0 1 0 0,0-1 0 0 0,0 1 0 0 0,0 0 0 0 0,0-1-1 0 0,0 1 1 0 0,0-1 0 0 0,0 1 0 0 0,0-1 0 0 0,1 0-1 0 0,-1 1 1 0 0,0-1 0 0 0,0 0 0 0 0,0 0 0 0 0,0 0 0 0 0,1 0-1 0 0,0 0-3 0 0,0 0 20 0 0,0-1-1 0 0,1 1 1 0 0,-1-1-1 0 0,0 0 1 0 0,0 1-1 0 0,0-1 0 0 0,0 0 1 0 0,0 0-1 0 0,0-1 1 0 0,1 0-20 0 0,4-3 86 0 0,-1 0 1 0 0,0 0 0 0 0,0-1-1 0 0,-1 0 1 0 0,5-6-87 0 0,1-3 107 0 0,0-2-1 0 0,-1 1 1 0 0,-1-1 0 0 0,-1-1-1 0 0,0 1 1 0 0,-1-1 0 0 0,-1-1-1 0 0,-1 1 1 0 0,0-3-107 0 0,1-3 145 0 0,2-13 53 0 0,-2 7-58 0 0,-5 25-117 0 0,1 0-1 0 0,-1 0 0 0 0,0 0 0 0 0,-1 0 1 0 0,1-2-23 0 0,-1-9 62 0 0,2 26-96 0 0,-1 26-114 0 0,-1-20 132 0 0,0-1 1 0 0,1 1 0 0 0,0-1-1 0 0,1 1 1 0 0,1-1-1 0 0,1 0 1 0 0,0 0-1 0 0,1 0 1 0 0,3 7 15 0 0,-3-15-14 0 0,-1 0-1 0 0,1 0 1 0 0,0-1 0 0 0,1 0 0 0 0,0 0-1 0 0,0 0 1 0 0,0 0 0 0 0,0-1-1 0 0,1 0 1 0 0,0 0 0 0 0,0-1 14 0 0,1-1-69 0 0,-1 0 0 0 0,1-1 0 0 0,-1 0 0 0 0,1 0 0 0 0,0-1 0 0 0,0 0 0 0 0,4 0 69 0 0,-3 0-59 0 0,0-2 0 0 0,0 1 0 0 0,-1-1 0 0 0,1 0 0 0 0,0-1 0 0 0,-1 0-1 0 0,2-1 60 0 0,10-3-99 0 0,-1-1 0 0 0,10-6 99 0 0,-13 3-19 0 0,0 0 0 0 0,0-1 0 0 0,-1-1 1 0 0,-1 0-1 0 0,0-1 0 0 0,5-7 19 0 0,-2 1 5 0 0,-1 0 0 0 0,-2-1 1 0 0,0-1-1 0 0,-1 0 0 0 0,-1-1 1 0 0,-1-1-1 0 0,0 1 0 0 0,-2-2 1 0 0,-1 1-1 0 0,3-16-5 0 0,-8 27 0 0 0,0 0 0 0 0,0-1 0 0 0,1-11 0 0 0,-3 21 0 0 0,-1 0 0 0 0,0 0 0 0 0,0 1 0 0 0,0-1 0 0 0,0 0 0 0 0,-1 0 0 0 0,1 0 0 0 0,-1 1 0 0 0,0-1 0 0 0,1 0 0 0 0,-1 0 0 0 0,0 1 0 0 0,-1-1 0 0 0,1 1 0 0 0,-1-1 0 0 0,2 2-2 0 0,-1 0 0 0 0,0 1 1 0 0,0-1-1 0 0,1 1 0 0 0,-1-1 0 0 0,0 1 0 0 0,0 0 0 0 0,0-1 0 0 0,0 1 1 0 0,0 0-1 0 0,1 0 0 0 0,-1 0 0 0 0,0-1 0 0 0,0 1 0 0 0,0 0 1 0 0,0 0-1 0 0,0 0 0 0 0,0 0 0 0 0,0 1 0 0 0,0-1 0 0 0,1 0 1 0 0,-1 0-1 0 0,0 0 0 0 0,0 1 0 0 0,0-1 0 0 0,0 1 2 0 0,-23 9-80 0 0,-15 15-62 0 0,1 2 0 0 0,-34 31 142 0 0,41-33-47 0 0,24-19 33 0 0,1 1-1 0 0,0-1 0 0 0,0 1 0 0 0,1 0 1 0 0,-1 0-1 0 0,2 0 0 0 0,-1 2 15 0 0,-3 3-25 0 0,7-10 18 0 0,0-1 1 0 0,0 1-1 0 0,0 0 0 0 0,0 0 0 0 0,0-1 0 0 0,1 1 0 0 0,-1 0 0 0 0,1 0 0 0 0,-1 0 0 0 0,1-1 0 0 0,0 1 0 0 0,0 0 0 0 0,0 0 0 0 0,0 0 0 0 0,0 0 0 0 0,0 0 0 0 0,0 0 0 0 0,0 0 0 0 0,1 1 7 0 0,0-2-3 0 0,-1 0 1 0 0,1 1-1 0 0,0-1 1 0 0,0 0-1 0 0,0 0 1 0 0,-1 0-1 0 0,1 0 1 0 0,0 0-1 0 0,0 0 1 0 0,0 0-1 0 0,0 0 1 0 0,1 0-1 0 0,-1-1 1 0 0,0 1-1 0 0,0 0 1 0 0,0-1-1 0 0,1 1 1 0 0,-1-1-1 0 0,0 1 1 0 0,1-1-1 0 0,-1 0 1 0 0,0 1-1 0 0,1-1 1 0 0,-1 0-1 0 0,0 0 1 0 0,1 0-1 0 0,-1 0 1 0 0,1 0 2 0 0,6-1-15 0 0,-1 1-1 0 0,1-2 1 0 0,-1 1 0 0 0,0-1 0 0 0,0 0 0 0 0,1 0-1 0 0,-2-1 1 0 0,1 0 0 0 0,3-2 15 0 0,14-8-149 0 0,22-16 149 0 0,-42 26 19 0 0,9-6-16 0 0,-1-2 1 0 0,0 1-1 0 0,6-8-3 0 0,15-14 66 0 0,-29 26-25 0 0,-3 5-36 0 0,0 0-1 0 0,-1 0 0 0 0,1 0 0 0 0,0 0 0 0 0,-1 0 1 0 0,1 0-1 0 0,0 0 0 0 0,0 1 0 0 0,0-1 1 0 0,0 0-1 0 0,0 0 0 0 0,0 1 0 0 0,0-1 1 0 0,0 1-1 0 0,0-1 0 0 0,0 1 0 0 0,1-1-4 0 0,-2 2-3 0 0,1-1-1 0 0,0 1 0 0 0,-1-1 0 0 0,1 1 0 0 0,0-1 0 0 0,-1 1 0 0 0,1-1 0 0 0,0 1 0 0 0,-1-1 0 0 0,1 1 0 0 0,-1 0 0 0 0,1-1 0 0 0,-1 1 0 0 0,1 0 0 0 0,-1 0 0 0 0,1 0 4 0 0,-1-1-1 0 0,4 12-5 0 0,1 0-1 0 0,-1 0 0 0 0,-1 0 1 0 0,0 0-1 0 0,-1 0 0 0 0,0 1 0 0 0,-1-1 1 0 0,0 2 6 0 0,0 0-12 0 0,9 76 2 0 0,11 129 24 0 0,-7-92-37 0 0,-2-32-7 0 0,54 403 19 0 0,-19-160 142 0 0,-44-299-4 0 0,-1 0 0 0 0,-2 0 0 0 0,-6 36-127 0 0,5-66 49 0 0,0 0 0 0 0,-1 0 0 0 0,0 0 0 0 0,-1 0 0 0 0,0-1 0 0 0,-1 1 0 0 0,-2 4-49 0 0,5-11 31 0 0,0 1 1 0 0,-1 0-1 0 0,1-1 0 0 0,-1 1 0 0 0,0-1 0 0 0,0 1 0 0 0,0-1 0 0 0,0 0 0 0 0,0 0 0 0 0,-1 0 0 0 0,1 0 0 0 0,0-1 0 0 0,-1 1 1 0 0,0 0-1 0 0,1-1 0 0 0,-1 0 0 0 0,0 0 0 0 0,0 1 0 0 0,1-2 0 0 0,-1 1 0 0 0,0 0 0 0 0,0-1 0 0 0,0 1 0 0 0,-2-1-31 0 0,-2 0 43 0 0,0-1-1 0 0,0 0 0 0 0,1-1 0 0 0,-1 1 0 0 0,0-1 0 0 0,1-1 0 0 0,-1 1 0 0 0,1-1 0 0 0,0 0 1 0 0,-1-1-1 0 0,1 0 0 0 0,1 1 0 0 0,-1-2 0 0 0,1 1 0 0 0,0-1 0 0 0,0 0 0 0 0,-2-1-42 0 0,-7-11 43 0 0,0 0 0 0 0,1 0-1 0 0,0-1 1 0 0,-9-20-43 0 0,2 1 26 0 0,2 0-1 0 0,2-2 1 0 0,2 0-1 0 0,1-1 1 0 0,2 0 0 0 0,1-1-1 0 0,3 0 1 0 0,1-1-1 0 0,2 0 1 0 0,2-37-26 0 0,3 57-6 0 0,1-1 0 0 0,1 1 0 0 0,0 1 0 0 0,2-1 0 0 0,1 0 0 0 0,7-17 6 0 0,12-23-36 0 0,21-36 36 0 0,-28 64 0 0 0,2 0 0 0 0,2 2 0 0 0,0 0 0 0 0,2 1 0 0 0,3 1 0 0 0,137-138 0 0 0,-118 124 0 0 0,-16 18 0 0 0,1 1 0 0 0,31-19 0 0 0,-58 42 0 0 0,73-46 60 0 0,-63 42-48 0 0,-11 4-14 0 0,0 1 1 0 0,0 0-1 0 0,0-1 1 0 0,-1 0-1 0 0,1 1 0 0 0,0-1 1 0 0,-1 0-1 0 0,1-1 1 0 0,-1 1-1 0 0,1-1 2 0 0,-2 2-149 0 0,-1 1-299 0 0,0 0-94 0 0,0 0-15 0 0,0 0-120 0 0,-1 2-494 0 0,-16 20-1646 0 0,4-10 1378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4:45.673"/>
    </inkml:context>
    <inkml:brush xml:id="br0">
      <inkml:brushProperty name="width" value="0.05" units="cm"/>
      <inkml:brushProperty name="height" value="0.05" units="cm"/>
    </inkml:brush>
  </inkml:definitions>
  <inkml:trace contextRef="#ctx0" brushRef="#br0">383 102 8288 0 0,'-2'-9'862'0'0,"0"5"-770"0"0,-5-12 291 0 0,5 4 3169 0 0,2 12-3475 0 0,0 0-1 0 0,0-1 1 0 0,0 1-1 0 0,0 0 1 0 0,0 0 0 0 0,0 0-1 0 0,0-1 1 0 0,0 1 0 0 0,0 0-1 0 0,0 0 1 0 0,0 0 0 0 0,0-1-1 0 0,0 1 1 0 0,0 0 0 0 0,0 0-1 0 0,0 0 1 0 0,0 0-1 0 0,0-1 1 0 0,-1 1 0 0 0,1 0-1 0 0,0 0 1 0 0,0 0 0 0 0,0 0-1 0 0,0-1 1 0 0,0 1 0 0 0,0 0-1 0 0,-1 0 1 0 0,1 0-1 0 0,0 0 1 0 0,0 0 0 0 0,0 0-1 0 0,0 0 1 0 0,-1-1 0 0 0,1 1-1 0 0,0 0 1 0 0,0 0 0 0 0,0 0-1 0 0,0 0 1 0 0,-1 0 0 0 0,1 0-1 0 0,0 0 1 0 0,0 0-1 0 0,0 0 1 0 0,-1 0 0 0 0,1 0-1 0 0,0 0 1 0 0,0 0 0 0 0,0 0-1 0 0,-1 0 1 0 0,1 0 0 0 0,0 0-1 0 0,0 1 1 0 0,0-1-1 0 0,0 0 1 0 0,-1 0 0 0 0,1 0-1 0 0,0 0 1 0 0,0 0 0 0 0,0 0-1 0 0,0 0 1 0 0,-1 1 0 0 0,1-1-1 0 0,0 0 1 0 0,0 0 0 0 0,0 0-1 0 0,0 0 1 0 0,0 0-1 0 0,0 1 1 0 0,0-1-77 0 0,-10 10 1366 0 0,4 1-1207 0 0,0-1 0 0 0,1 1 0 0 0,0 0 0 0 0,1 1 0 0 0,-1 5-159 0 0,-8 20 73 0 0,-13 40-39 0 0,12-36 119 0 0,-12 27-153 0 0,-16 30 263 0 0,20-43 372 0 0,-2-1-1 0 0,-6 5-634 0 0,16-33 130 0 0,9-16-45 0 0,0 0-1 0 0,-1-1 1 0 0,0 0 0 0 0,-6 8-85 0 0,11-16 33 0 0,1 0-1 0 0,-1-1 0 0 0,1 1 1 0 0,0 0-1 0 0,-1 0 1 0 0,1 0-1 0 0,0 0 0 0 0,-1 0 1 0 0,1 0-1 0 0,0 0 0 0 0,0 0 1 0 0,0 0-1 0 0,0 0 1 0 0,0 1-33 0 0,0-1 317 0 0,0-1 16 0 0,0-2 17 0 0,1-5-137 0 0,0-1 0 0 0,1 1 0 0 0,0-1 0 0 0,0 1 0 0 0,1 0 0 0 0,0 0 1 0 0,0 0-1 0 0,1-1-213 0 0,6-13 217 0 0,15-34 100 0 0,6-15-43 0 0,48-121 504 0 0,5-20 45 0 0,-74 195-826 0 0,-9 14 4 0 0,1 1 0 0 0,-1-1 1 0 0,0 1-1 0 0,0-1 0 0 0,0 1 1 0 0,0-1-1 0 0,-1 1 0 0 0,1-1 0 0 0,0 0 1 0 0,-1 0-1 0 0,1 1 0 0 0,-1-1 1 0 0,1 0-1 0 0,-1 0-1 0 0,9 8 73 0 0,-4 0-76 0 0,0-1 1 0 0,0 1-1 0 0,-1 0 0 0 0,1 0 1 0 0,-1 0-1 0 0,-1 1 0 0 0,4 5 3 0 0,2 12-33 0 0,6 17 33 0 0,2 8-12 0 0,0-5 12 0 0,-2 0 0 0 0,-2 1 0 0 0,-1 1 0 0 0,1 1 0 0 0,-7-27 0 0 0,0 0 0 0 0,-1 5 0 0 0,-2-10 0 0 0,1 0 0 0 0,0 0 0 0 0,1 0 0 0 0,2 2 0 0 0,4 12 0 0 0,-5-19 0 0 0,1-5-13 0 0,-5-4-54 0 0,-2-1-13 0 0,0 0-187 0 0,-1-2-783 0 0,-8-20-3198 0 0,4 7-4170 0 0</inkml:trace>
  <inkml:trace contextRef="#ctx0" brushRef="#br0" timeOffset="347.445">0 454 15288 0 0,'0'0'348'0'0,"0"0"49"0"0,0 0 20 0 0,4 0-45 0 0,12-2-123 0 0,-1 0-1 0 0,0-1 1 0 0,0-1 0 0 0,0 0-1 0 0,0-1 1 0 0,4-3-249 0 0,30-8 1563 0 0,-17 5-1152 0 0,0-1 0 0 0,1-2-411 0 0,29-12-344 0 0,16-4-1974 0 0,-38 14-4239 0 0</inkml:trace>
  <inkml:trace contextRef="#ctx0" brushRef="#br0" timeOffset="802.258">1001 87 13592 0 0,'0'0'621'0'0,"0"0"-12"0"0,0 0-225 0 0,-4 15 2859 0 0,-2-1-2451 0 0,1 0 1 0 0,1 1 0 0 0,0-1 0 0 0,0 1-1 0 0,1 7-792 0 0,-7 25 367 0 0,-41 174 1048 0 0,43-186-1361 0 0,3-15 151 0 0,4-15 369 0 0,1-6 497 0 0,1-1-1023 0 0,8-36 576 0 0,-1-1 0 0 0,3-38-624 0 0,-3 35 466 0 0,0 3-146 0 0,1-1-294 0 0,-6 31 48 0 0,-2 7 16 0 0,0 2-86 0 0,0 0 0 0 0,0 0 0 0 0,0 1 0 0 0,-1-1 0 0 0,1 0 0 0 0,0 1 0 0 0,0-1 0 0 0,0 0 0 0 0,0 1 1 0 0,0 0-1 0 0,0-1 0 0 0,-1 1 0 0 0,1-1 0 0 0,0 1 0 0 0,0 0 0 0 0,-1 0 0 0 0,1-1 0 0 0,0 1 0 0 0,0 0-4 0 0,11 20-64 0 0,-9-16 23 0 0,6 15 7 0 0,0 1 0 0 0,4 19 34 0 0,-2-9-14 0 0,14 43-92 0 0,-14-48 95 0 0,-8-18 11 0 0,0 0 0 0 0,0 0 0 0 0,1 0 0 0 0,0 0 0 0 0,1 0 0 0 0,0-1 0 0 0,0 1 0 0 0,2 0 0 0 0,7 10 14 0 0,-13-15-8 0 0,0-1 0 0 0,1 0 0 0 0,-1 0-1 0 0,1 1 1 0 0,-1-1 0 0 0,1 0 0 0 0,0-1 0 0 0,0 1 0 0 0,0 0 0 0 0,0 0 0 0 0,0-1 0 0 0,0 0 0 0 0,1 1 0 0 0,-1-1 0 0 0,1 0-6 0 0,0 1 43 0 0,0-1 0 0 0,0 0 0 0 0,0-1 0 0 0,0 1 0 0 0,0 0 0 0 0,0-1 0 0 0,0 0 0 0 0,0 0 0 0 0,0 0 0 0 0,3 0-43 0 0,-4 0 42 0 0,0-1 0 0 0,0 0 0 0 0,0 1 0 0 0,-1-1 0 0 0,1 0 0 0 0,0 0 0 0 0,0 0 0 0 0,-1 0 0 0 0,1-1 0 0 0,-1 1 0 0 0,1 0 0 0 0,-1-1 0 0 0,1 1 0 0 0,-1-1 0 0 0,0 1 0 0 0,0-1 0 0 0,0 0 0 0 0,0 0-42 0 0,1 0 49 0 0,0-1-1 0 0,-1 0 0 0 0,1 0 0 0 0,-1 0 1 0 0,0 0-1 0 0,0 0 0 0 0,0 0 0 0 0,-1 0 1 0 0,1-1-1 0 0,-1 1 0 0 0,1 0 0 0 0,-1 0 1 0 0,0-1-1 0 0,0 1 0 0 0,-1 0 0 0 0,1-1-48 0 0,-2-25 476 0 0,2-20-476 0 0,0-14 191 0 0,2-34-99 0 0,3 36-33 0 0,-3 44-58 0 0,0 0-1 0 0,-1 0 0 0 0,-2-11 0 0 0,0 15-1 0 0,0 6-1 0 0,0 1 0 0 0,1 0 0 0 0,0-1 0 0 0,0 1 0 0 0,1-1 0 0 0,-1 1 0 0 0,1-1 0 0 0,1-1 2 0 0,-1 7-10 0 0,-1 0-1 0 0,0-1 1 0 0,1 0 0 0 0,-1 1 0 0 0,0-1 0 0 0,0 1 0 0 0,0-1-1 0 0,0 1 1 0 0,0-1 0 0 0,0 1 0 0 0,0-1 0 0 0,-1 0 10 0 0,0-9-58 0 0,1 10-85 0 0,0 1-12 0 0,0 0 10 0 0,0 0-114 0 0,0 0-482 0 0,0 0-215 0 0,-1 8-7709 0 0,-3 4 143 0 0</inkml:trace>
  <inkml:trace contextRef="#ctx0" brushRef="#br0" timeOffset="1366.1869">1712 304 17391 0 0,'0'0'396'0'0,"0"0"52"0"0,1-7 451 0 0,1-5-466 0 0,0 0 1 0 0,-1 1-1 0 0,0-10-433 0 0,-1 13 732 0 0,0-1 1 0 0,1 0-1 0 0,0 0 0 0 0,0 1 0 0 0,1-1 0 0 0,0 1 0 0 0,1-3-732 0 0,-1 7 449 0 0,0 0 238 0 0,2 10-585 0 0,-3-4-121 0 0,10 31 33 0 0,-5-12-29 0 0,-3-10 4 0 0,0 1 1 0 0,-2 0 0 0 0,1 0 0 0 0,-1 0 0 0 0,-1-1 0 0 0,-1 11 10 0 0,2 26-13 0 0,0-20 13 0 0,0 0 0 0 0,-3 13 0 0 0,2-32 0 0 0,0 0 0 0 0,0 1 0 0 0,2 4 0 0 0,-1-6 0 0 0,-1 1 0 0 0,1 0 0 0 0,-2 5 0 0 0,-1 4 0 0 0,1-9 0 0 0,0-1 0 0 0,1 1 0 0 0,0-1 0 0 0,0 1 0 0 0,1-1 0 0 0,0 1 0 0 0,0-1 0 0 0,2 3 0 0 0,-3-11 6 0 0,0 1-1 0 0,0-1 1 0 0,0 1-1 0 0,0-1 0 0 0,0 0 1 0 0,0 1-1 0 0,0-1 1 0 0,0 0-1 0 0,0 1 1 0 0,1-1-1 0 0,-1 1 0 0 0,0-1 1 0 0,0 0-1 0 0,0 1 1 0 0,0-1-1 0 0,1 0 1 0 0,-1 0-1 0 0,0 1 1 0 0,0-1-1 0 0,1 0 0 0 0,-1 1 1 0 0,0-1-1 0 0,1 0 1 0 0,-1 0-1 0 0,1 1-5 0 0,4-7 313 0 0,3-16 274 0 0,-1-16 7 0 0,-3 17-205 0 0,-1 0 0 0 0,0-5-389 0 0,10-179 1312 0 0,-12 172-1237 0 0,1-5 71 0 0,0 1 1 0 0,6-19-147 0 0,-6 43 3 0 0,1-4 27 0 0,1-1 0 0 0,3-8-30 0 0,-5 21 6 0 0,0 0 1 0 0,0 1-1 0 0,0-1 0 0 0,1 0 0 0 0,-1 1 0 0 0,1-1 1 0 0,0 1-1 0 0,1 0 0 0 0,-1 0 0 0 0,3-2-6 0 0,-3 2 8 0 0,8-8-5 0 0,-3 9-3 0 0,-6 2 0 0 0,1 1 0 0 0,0 0 0 0 0,-1 0 0 0 0,1 0 0 0 0,0 0-1 0 0,0 1 1 0 0,-1-1 0 0 0,1 1 0 0 0,0-1 0 0 0,-1 1 0 0 0,1 0 0 0 0,-1 0 0 0 0,1 0 0 0 0,-1 0-1 0 0,1 1 1 0 0,-1-1 0 0 0,6 5-15 0 0,0-1 0 0 0,-1 1 1 0 0,7 7 14 0 0,-2-2-26 0 0,-5-3 26 0 0,-1-1 0 0 0,1 1 0 0 0,-1 0 0 0 0,-1 0 0 0 0,1 1 0 0 0,-2 0 0 0 0,1 0 0 0 0,-1 0 0 0 0,0 0 0 0 0,2 9 0 0 0,-1 2 0 0 0,0 1 0 0 0,-1-1 0 0 0,-1 1 0 0 0,1 17 0 0 0,-3-22-9 0 0,-1 1-1 0 0,0 0 1 0 0,-1 0-1 0 0,-1-1 1 0 0,-1 1-1 0 0,0-1 1 0 0,-1 0-1 0 0,-1 0 1 0 0,0 0-1 0 0,-1 0 1 0 0,-1-1-1 0 0,-1 0 1 0 0,0 0-1 0 0,0-1 1 0 0,-2 0-1 0 0,-4 5 10 0 0,3-5 1 0 0,-1-1 0 0 0,-1 0 0 0 0,-9 7-1 0 0,12-12-11 0 0,0 0-1 0 0,0-1 0 0 0,-1 0 0 0 0,0-1 1 0 0,0-1-1 0 0,-1 0 0 0 0,1 0 0 0 0,-11 2 12 0 0,-11 3-144 0 0,1-1-253 0 0,-1 0 1 0 0,0-2-1 0 0,-4-2 397 0 0,-12 3-1279 0 0,28-4-414 0 0,-1-1 1 0 0,0-1-1 0 0,-8 0 1693 0 0,-19-2-2172 0 0,6 0-18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4:52.622"/>
    </inkml:context>
    <inkml:brush xml:id="br0">
      <inkml:brushProperty name="width" value="0.05" units="cm"/>
      <inkml:brushProperty name="height" value="0.05" units="cm"/>
    </inkml:brush>
  </inkml:definitions>
  <inkml:trace contextRef="#ctx0" brushRef="#br0">360 219 2760 0 0,'0'0'125'0'0,"0"0"329"0"0,0 0 1294 0 0,0 0 567 0 0,0 0 111 0 0,0 0-200 0 0,0 0-942 0 0,0 0-414 0 0,0 0-81 0 0,0 0-44 0 0,0 0-109 0 0,0 0-48 0 0,0 0-11 0 0,1 0-6 0 0,3-2-318 0 0,0 1-1 0 0,0 1 1 0 0,0-1 0 0 0,0 1-1 0 0,1-1 1 0 0,1 1-253 0 0,24-3 1064 0 0,23-8 575 0 0,26-2-1639 0 0,-38 7 201 0 0,0-2 0 0 0,0-1-1 0 0,10-6-200 0 0,-14 4 315 0 0,-1 2 1 0 0,3 1-316 0 0,43-11 487 0 0,177-59-473 0 0,-195 55-1087 0 0,-62 22 68 0 0,-2 1-255 0 0,0 0-55 0 0,0 0-12 0 0</inkml:trace>
  <inkml:trace contextRef="#ctx0" brushRef="#br0" timeOffset="347.743">334 433 4608 0 0,'0'0'353'0'0,"0"0"9"0"0,0 0 895 0 0,0 0 412 0 0,0 0 84 0 0,0 0-83 0 0,2 1-434 0 0,3 2-847 0 0,0-1 0 0 0,0 0 0 0 0,0 0 0 0 0,0 0 0 0 0,0-1 0 0 0,1 1 0 0 0,-1-1 0 0 0,0-1 0 0 0,1 1 1 0 0,3-1-390 0 0,14 0 1003 0 0,-1-1 0 0 0,2-1-1003 0 0,11-1 621 0 0,-18 2-301 0 0,-1-1 1 0 0,1 0-1 0 0,0-1 0 0 0,-1-1 0 0 0,7-3-320 0 0,160-45 1687 0 0,-138 39-1739 0 0,1 2 1 0 0,9 1 51 0 0,53-12-3010 0 0,-86 19 700 0 0,-3 2-4117 0 0</inkml:trace>
  <inkml:trace contextRef="#ctx0" brushRef="#br0" timeOffset="748.92">0 937 14368 0 0,'0'0'330'0'0,"0"0"45"0"0,0 0 17 0 0,0 0-47 0 0,2 1-225 0 0,2 1 41 0 0,1-1 1 0 0,-1 1-1 0 0,1-1 0 0 0,-1-1 0 0 0,1 1 1 0 0,-1-1-1 0 0,1 1 0 0 0,-1-1 0 0 0,1-1 1 0 0,-1 1-1 0 0,1 0 0 0 0,0-1-161 0 0,19-4 1693 0 0,20-6-1693 0 0,-13 4 376 0 0,74-23 785 0 0,-8 1-481 0 0,225-44 1200 0 0,33 3-1144 0 0,-298 62-1276 0 0,42 1 540 0 0,-25 2-301 0 0,-68 5-174 0 0,0 0 0 0 0,0 0 0 0 0,0 1 1 0 0,1 0-1 0 0,-1 0 0 0 0,0 0 0 0 0,4 2 475 0 0,-7-2-1435 0 0,-3-1-5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4:54.659"/>
    </inkml:context>
    <inkml:brush xml:id="br0">
      <inkml:brushProperty name="width" value="0.05" units="cm"/>
      <inkml:brushProperty name="height" value="0.05" units="cm"/>
    </inkml:brush>
  </inkml:definitions>
  <inkml:trace contextRef="#ctx0" brushRef="#br0">1 307 8952 0 0,'0'0'406'0'0,"0"0"-4"0"0,0 0-101 0 0,0 0 530 0 0,0 0 258 0 0,0 0 51 0 0,0 0-41 0 0,0 0-217 0 0,0 0-91 0 0,0 0-21 0 0,0 0-2 0 0,0 0 0 0 0,0 0 0 0 0,1 0 0 0 0,3-1-544 0 0,1 1 1 0 0,-1-1-1 0 0,0 0 0 0 0,0-1 0 0 0,0 1 0 0 0,-1-1 0 0 0,1 1 0 0 0,0-1 0 0 0,0 0 0 0 0,-1 0 0 0 0,1-1 0 0 0,-1 1 1 0 0,0-1-1 0 0,0 0 0 0 0,0 0 0 0 0,0 0 0 0 0,1-2-224 0 0,9-10 574 0 0,-1-1 1 0 0,-1 0-1 0 0,1-3-574 0 0,-8 14 139 0 0,18-30 551 0 0,2-2 27 0 0,5-13-717 0 0,9-19 489 0 0,-32 62-486 0 0,-4 6-35 0 0,-1 15-45 0 0,-1-8 71 0 0,0 68 4 0 0,-7 380-14 0 0,2-325 26 0 0,3 14 827 0 0,3-69-747 0 0,-1-73-346 0 0,0-1-90 0 0,0 0-19 0 0,5-12-1940 0 0,0-2 170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4:55.214"/>
    </inkml:context>
    <inkml:brush xml:id="br0">
      <inkml:brushProperty name="width" value="0.05" units="cm"/>
      <inkml:brushProperty name="height" value="0.05" units="cm"/>
    </inkml:brush>
  </inkml:definitions>
  <inkml:trace contextRef="#ctx0" brushRef="#br0">0 397 2304 0 0,'0'0'577'0'0,"0"0"1585"0"0,0 0 689 0 0,0 0 137 0 0,0 0-256 0 0,0 0-1178 0 0,0 0-518 0 0,0 0-107 0 0,2 0-77 0 0,0-1-678 0 0,32-12 1587 0 0,-31 12-1653 0 0,-1-1 1 0 0,1 1 0 0 0,0-1 0 0 0,-1 0 0 0 0,1 1-1 0 0,-1-1 1 0 0,1 0 0 0 0,-1-1 0 0 0,0 1-1 0 0,1-2-108 0 0,21-26 873 0 0,-16 21-469 0 0,-1 0 0 0 0,0-1-1 0 0,0-1-403 0 0,41-75 2172 0 0,-31 52-1502 0 0,-3 6-381 0 0,-11 21-256 0 0,1 0 0 0 0,-1 0 0 0 0,0-1 0 0 0,-1 0-33 0 0,1 0 56 0 0,-1 1 0 0 0,1-1 0 0 0,1 1 0 0 0,0-1-56 0 0,31-60 685 0 0,-34 67-614 0 0,-1 1-6 0 0,0 12-1 0 0,14 71-64 0 0,-2 35-24 0 0,6 93-9 0 0,-10-119 226 0 0,-3-50 400 0 0,-1 32-593 0 0,0 54 391 0 0,-4-125-357 0 0,0 0 0 0 0,0 0-1 0 0,1 0 1 0 0,-1 1 0 0 0,1-1 0 0 0,1 2-34 0 0,-1 0-96 0 0,0 0 0 0 0,0-1 0 0 0,0 1 0 0 0,0 0 0 0 0,-1 0 0 0 0,0 4 96 0 0,2-11-1629 0 0,4-7-529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4:55.832"/>
    </inkml:context>
    <inkml:brush xml:id="br0">
      <inkml:brushProperty name="width" value="0.05" units="cm"/>
      <inkml:brushProperty name="height" value="0.05" units="cm"/>
    </inkml:brush>
  </inkml:definitions>
  <inkml:trace contextRef="#ctx0" brushRef="#br0">0 374 3224 0 0,'26'4'559'0'0,"-21"-3"1137"0"0,-5-1 499 0 0,0 0 100 0 0,3-1-1359 0 0,-1 0 1 0 0,1 0-1 0 0,0 0 1 0 0,-1 0-1 0 0,1-1 0 0 0,-1 1 1 0 0,1-1-1 0 0,-1 1 1 0 0,0-1-937 0 0,5-5 521 0 0,0 1 1 0 0,-1-1 0 0 0,-1 0-1 0 0,1 0-521 0 0,13-16 1410 0 0,50-55 926 0 0,-49 58-2025 0 0,-14 14-226 0 0,1 0 0 0 0,-1 0 0 0 0,-1-1 0 0 0,1 0 0 0 0,1-3-85 0 0,8-15 112 0 0,19-36 850 0 0,-28 49-714 0 0,-3 7-182 0 0,0-1 0 0 0,-1 1 0 0 0,1-1 0 0 0,-1 0 0 0 0,0 0 0 0 0,-1 0 0 0 0,1 0 0 0 0,-1-7-66 0 0,0 3 11 0 0,-1 10-11 0 0,0 0 1 0 0,0 0-1 0 0,0 0 0 0 0,0 0 1 0 0,0 0-1 0 0,0 0 0 0 0,1 0 1 0 0,-1 0-1 0 0,0 0 0 0 0,0 0 1 0 0,0 0-1 0 0,0 0 0 0 0,0 0 1 0 0,0 0-1 0 0,0 0 0 0 0,0 0 1 0 0,0 0-1 0 0,0 0 0 0 0,0 0 1 0 0,0 0-1 0 0,0 0 0 0 0,0 0 1 0 0,0 0-1 0 0,0 0 0 0 0,0 0 1 0 0,0 0-1 0 0,0 0 0 0 0,0 0 1 0 0,0 0-1 0 0,0 0 0 0 0,0 0 1 0 0,0 0-1 0 0,1 0 0 0 0,-1 0 1 0 0,0 0-1 0 0,0 0 0 0 0,0 0 1 0 0,0 0-1 0 0,0-1 0 0 0,0 1 1 0 0,0 0-1 0 0,0 0 0 0 0,0 0 1 0 0,0 0-1 0 0,0 0 0 0 0,0 0 1 0 0,0 0-1 0 0,0 0 1 0 0,0 0-1 0 0,0 0 0 0 0,0 0 0 0 0,1 7 18 0 0,0 10 0 0 0,3 537-18 0 0,0-424 152 0 0,1-28-8 0 0,-5-99-114 0 0,-1-2-41 0 0,1 0-1 0 0,0-1 1 0 0,0 1-1 0 0,0 0 1 0 0,0 0-1 0 0,0-1 0 0 0,0 1 1 0 0,0 0-1 0 0,1-1 1 0 0,-1 1-1 0 0,0 0 1 0 0,0 0-1 0 0,0-1 1 0 0,1 1-1 0 0,-1 0 0 0 0,0-1 1 0 0,1 1-1 0 0,-1-1 1 0 0,1 1-1 0 0,-1 0 1 0 0,1-1-1 0 0,-1 1 12 0 0,1 0-1160 0 0,-1-1-384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4:56.449"/>
    </inkml:context>
    <inkml:brush xml:id="br0">
      <inkml:brushProperty name="width" value="0.05" units="cm"/>
      <inkml:brushProperty name="height" value="0.05" units="cm"/>
    </inkml:brush>
  </inkml:definitions>
  <inkml:trace contextRef="#ctx0" brushRef="#br0">0 333 14712 0 0,'0'0'332'0'0,"0"0"50"0"0,0 0 25 0 0,0 0-48 0 0,0 0-131 0 0,0 0 329 0 0,0 0 167 0 0,0 0 38 0 0,0 0-7 0 0,0 0-56 0 0,0 0-25 0 0,0 0-2 0 0,2 0-54 0 0,1 0-502 0 0,1-1 0 0 0,-1 0 0 0 0,1 0 0 0 0,-1-1 0 0 0,0 1 0 0 0,1-1 0 0 0,-1 1 0 0 0,0-1 0 0 0,0 0 0 0 0,0 0 0 0 0,0-1 0 0 0,-1 1 0 0 0,3-2-116 0 0,2-3 313 0 0,0 0 1 0 0,0-1 0 0 0,0 0-1 0 0,2-4-313 0 0,-1 1 252 0 0,1 1-1 0 0,0 0 0 0 0,5-5-251 0 0,15-16 642 0 0,-3 4-184 0 0,-20 22-388 0 0,-1 0 0 0 0,0 0 0 0 0,0-1 0 0 0,-1 1 0 0 0,2-3-70 0 0,-1 0 71 0 0,1-1-35 0 0,0 0 1 0 0,-1-1-1 0 0,0 0 0 0 0,3-8-36 0 0,-5 11 114 0 0,-1 1-1 0 0,1 1 1 0 0,1-1 0 0 0,-1 0-1 0 0,1 1 1 0 0,-1-1 0 0 0,2 1-1 0 0,-1 0 1 0 0,1 0-114 0 0,2-2 86 0 0,-7 7-85 0 0,0 0-1 0 0,0-1 0 0 0,1 1 1 0 0,-1 0-1 0 0,0 0 0 0 0,0 0 1 0 0,0 0-1 0 0,0 0 0 0 0,1 0 1 0 0,-1-1-1 0 0,0 1 0 0 0,0 0 0 0 0,0 0 1 0 0,1 0-1 0 0,-1 0 0 0 0,0 0 1 0 0,0 0-1 0 0,0 0 0 0 0,1 0 1 0 0,-1 0-1 0 0,0 0 0 0 0,0 0 0 0 0,1 0 1 0 0,-1 0-1 0 0,0 0 0 0 0,0 0 1 0 0,0 0-1 0 0,1 0 0 0 0,-1 0 1 0 0,0 1-1 0 0,0-1 0 0 0,0 0 0 0 0,1 0 1 0 0,-1 0-1 0 0,0 0 0 0 0,0 0 1 0 0,0 0-1 0 0,0 1 0 0 0,0-1 1 0 0,1 0-1 0 0,-1 0 0 0 0,0 0 0 0 0,0 0 1 0 0,0 1-1 0 0,6 6-3 0 0,-5-4 3 0 0,0 0 0 0 0,0 0 0 0 0,0 0 0 0 0,0 0 0 0 0,0 1 0 0 0,-1-1 0 0 0,0 0 0 0 0,1 0 0 0 0,-1 3 0 0 0,2 15 0 0 0,4 19 0 0 0,-1 1 0 0 0,-2 2 0 0 0,5 66 20 0 0,0 43 59 0 0,-4-72 195 0 0,3 1 0 0 0,9 32-274 0 0,0-1 277 0 0,-15-108-267 0 0,0 0 1 0 0,0 0-1 0 0,0-1 0 0 0,0 1 1 0 0,0 0-1 0 0,2 1-10 0 0,-1 1-2 0 0,2-2-90 0 0,-4-3-388 0 0,0-1-177 0 0,0 0-42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4:57.335"/>
    </inkml:context>
    <inkml:brush xml:id="br0">
      <inkml:brushProperty name="width" value="0.05" units="cm"/>
      <inkml:brushProperty name="height" value="0.05" units="cm"/>
    </inkml:brush>
  </inkml:definitions>
  <inkml:trace contextRef="#ctx0" brushRef="#br0">373 1 18023 0 0,'0'0'407'0'0,"0"0"60"0"0,0 0 23 0 0,0 0-50 0 0,0 0-204 0 0,0 0 202 0 0,0 0 118 0 0,0 0 20 0 0,0 2-42 0 0,0 4-434 0 0,-1 0-1 0 0,0-1 1 0 0,0 1-1 0 0,-1 0 1 0 0,0-1-1 0 0,0 1 1 0 0,0-1-1 0 0,0 0 0 0 0,-1 1 1 0 0,-2 2-100 0 0,-2 6 20 0 0,1 0 1 0 0,-3 10-21 0 0,4-11-1 0 0,0-1 0 0 0,0 1-1 0 0,-8 10 2 0 0,6-12-1 0 0,2-3 15 0 0,0-1 0 0 0,0 1 0 0 0,1 0 0 0 0,0 1 0 0 0,1-1-1 0 0,0 1 1 0 0,0 1-14 0 0,-2 19 67 0 0,4-20-40 0 0,0-1-1 0 0,-1 0 1 0 0,0 0 0 0 0,0 1-1 0 0,-3 4-26 0 0,-17 35 167 0 0,6-15 260 0 0,-10 31-427 0 0,21-51 119 0 0,0-1 0 0 0,-5 8-119 0 0,4-11 103 0 0,2 0-1 0 0,0 1 1 0 0,0-1 0 0 0,-2 11-103 0 0,5-17 64 0 0,0 0 1 0 0,1 0-1 0 0,-1 0 1 0 0,-1 0-1 0 0,1 0 1 0 0,0-1-1 0 0,-1 1 1 0 0,1 0-1 0 0,-1 0 1 0 0,0-1-1 0 0,-1 3-64 0 0,-6 2 1098 0 0,10-14-269 0 0,1-7-673 0 0,-2 9-99 0 0,0-1 1 0 0,1 0-1 0 0,0 1 1 0 0,0-1-1 0 0,0 1 1 0 0,1-1-1 0 0,0 1 1 0 0,0 0-1 0 0,2-4-57 0 0,-2 4 39 0 0,0-1 1 0 0,-1 0-1 0 0,0 1 0 0 0,0-1 1 0 0,0 0-1 0 0,-1-1-39 0 0,1 0 33 0 0,0 0 0 0 0,0 1 0 0 0,0-1 0 0 0,2-6-33 0 0,9-12 78 0 0,4-13 32 0 0,-5-11-6 0 0,-7 30-53 0 0,0 0 0 0 0,2 1 0 0 0,6-16-51 0 0,-1 9 36 0 0,-2-1-1 0 0,6-21-35 0 0,-12 39 13 0 0,0 1-1 0 0,0 0 0 0 0,0 0 1 0 0,1 1-1 0 0,3-5-12 0 0,-4 6 24 0 0,1 0 0 0 0,-1-1-1 0 0,0 0 1 0 0,0 0 0 0 0,-1 0 0 0 0,0 0-1 0 0,0 0 1 0 0,1-6-24 0 0,-3 10 5 0 0,1 1-1 0 0,-1-1 0 0 0,0 1 1 0 0,1-1-1 0 0,-1 1 1 0 0,1-1-1 0 0,-1 1 0 0 0,1 0 1 0 0,0-1-1 0 0,-1 1 1 0 0,1 0-1 0 0,0-1 0 0 0,0 1 1 0 0,0 0-1 0 0,0 0 1 0 0,1-1-5 0 0,15-20 12 0 0,-13 20 30 0 0,8 2-20 0 0,-11 0-20 0 0,-1 0 0 0 0,1 1 0 0 0,-1-1 1 0 0,1 0-1 0 0,0 0 0 0 0,-1 1 0 0 0,1-1 0 0 0,-1 0 1 0 0,1 1-1 0 0,-1-1 0 0 0,1 1 0 0 0,-1-1 1 0 0,1 0-1 0 0,-1 1 0 0 0,1-1 0 0 0,-1 1 0 0 0,0-1 1 0 0,1 1-1 0 0,-1-1 0 0 0,0 1 0 0 0,1 0-2 0 0,2 3 7 0 0,2 1-18 0 0,0 0 0 0 0,0 0 0 0 0,0 1 0 0 0,-1 0 0 0 0,0 0 0 0 0,0 0 0 0 0,0 1 0 0 0,1 4 11 0 0,56 122 0 0 0,-49-99 0 0 0,11 26 0 0 0,-18-49 0 0 0,-1 0 0 0 0,0 1 0 0 0,1 7 0 0 0,-2-8 0 0 0,0 1 0 0 0,1-1 0 0 0,3 6 0 0 0,-3-6 0 0 0,1 1 0 0 0,-2 0 0 0 0,2 6 0 0 0,5 19 0 0 0,-5-21-26 0 0,-5-13 6 0 0,-1-1 2 0 0,1 0-46 0 0,0-2 0 0 0,-9 4-1828 0 0,-8-16-6444 0 0,4 6 197 0 0</inkml:trace>
  <inkml:trace contextRef="#ctx0" brushRef="#br0" timeOffset="347.847">0 390 12728 0 0,'0'0'580'0'0,"0"0"-11"0"0,0 0-177 0 0,3 0 604 0 0,4-1-470 0 0,0 0 1 0 0,0-1-1 0 0,0 0 1 0 0,0 0-1 0 0,0-1 1 0 0,0 1-1 0 0,0-2 1 0 0,-1 1-1 0 0,1-1 1 0 0,-1 0-527 0 0,33-15 980 0 0,-15 9-496 0 0,91-38 145 0 0,-69 29-1259 0 0,28-7 630 0 0,-11 4-6389 0 0,-32 11-327 0 0</inkml:trace>
  <inkml:trace contextRef="#ctx0" brushRef="#br0" timeOffset="701.671">851 140 11200 0 0,'-37'11'1016'0'0,"36"-11"-745"0"0,0 1 0 0 0,0 0 0 0 0,0-1-1 0 0,0 1 1 0 0,0 0 0 0 0,1-1 0 0 0,-1 1 0 0 0,0 0 0 0 0,1 0 0 0 0,-1 0 0 0 0,0-1 0 0 0,1 1 0 0 0,-1 0 0 0 0,1 0 0 0 0,-1 0 0 0 0,1 1-271 0 0,-5 5 612 0 0,-2 0-176 0 0,6-6-373 0 0,0 0 0 0 0,0 0 0 0 0,0 0 0 0 0,0 0 0 0 0,0 0 0 0 0,0 0 0 0 0,0 0 1 0 0,0 0-1 0 0,1 0 0 0 0,-1 0 0 0 0,0 1 0 0 0,1-1 0 0 0,-1 0 0 0 0,0 1 0 0 0,1-1 1 0 0,0 0-1 0 0,-1 1 0 0 0,1-1 0 0 0,0 0 0 0 0,0 1 0 0 0,0-1 0 0 0,0 1 0 0 0,0-1 1 0 0,0 0-1 0 0,0 1 0 0 0,0-1 0 0 0,1 0 0 0 0,-1 1-63 0 0,1 5 259 0 0,0 0 1 0 0,-1 1-1 0 0,0-1 0 0 0,0 0 0 0 0,-1 7-259 0 0,0-6 200 0 0,1 1 1 0 0,0-1-1 0 0,0 1 0 0 0,1 5-200 0 0,8 19 490 0 0,-6-24-377 0 0,-1-1 0 0 0,0 0 0 0 0,0 1 0 0 0,-1 0 0 0 0,0 3-113 0 0,-1-1 208 0 0,0 1 1 0 0,1 0-1 0 0,0 0 0 0 0,1-1 0 0 0,3 10-208 0 0,-1 7 634 0 0,-4-24-499 0 0,0 0 0 0 0,1 1 0 0 0,0-1 0 0 0,-1 0 0 0 0,1 0 0 0 0,1 0 0 0 0,1 4-135 0 0,3 2 296 0 0,-5-8-108 0 0,0 0 0 0 0,0 0 0 0 0,0 0 0 0 0,0 0 0 0 0,0 0 0 0 0,0 0 1 0 0,0 0-1 0 0,-1 0 0 0 0,1 0 0 0 0,-1 1 0 0 0,1-1 0 0 0,-1 0 0 0 0,0 0-188 0 0,-9-8 404 0 0,9 5-391 0 0,-1 0 0 0 0,1 1 0 0 0,-1-1-1 0 0,1 0 1 0 0,-1 1 0 0 0,1-1 0 0 0,0 0 0 0 0,-1 0-1 0 0,1 1 1 0 0,0-1 0 0 0,0 0 0 0 0,0 0 0 0 0,-1 0-1 0 0,1 0 1 0 0,0 1 0 0 0,0-1 0 0 0,0 0 0 0 0,0 0 0 0 0,1 0-1 0 0,-1 1 1 0 0,0-1 0 0 0,0 0-13 0 0,8-21 187 0 0,0-2-12 0 0,-2-9 20 0 0,-4 27-141 0 0,0-1-1 0 0,-1 0 1 0 0,0 0 0 0 0,-1 0 0 0 0,1-7-54 0 0,-2 6 48 0 0,1 0 0 0 0,0 0 1 0 0,0 1-1 0 0,1-1 0 0 0,0 0 0 0 0,0 0 0 0 0,1 0 0 0 0,2-6-48 0 0,-2 9 40 0 0,-1 0 0 0 0,0-1-1 0 0,-1 1 1 0 0,0 0 0 0 0,1 0-1 0 0,-2-1 1 0 0,1 1 0 0 0,-1-4-40 0 0,0 4 17 0 0,1 0 0 0 0,-1 0 0 0 0,1 0 0 0 0,1 0 1 0 0,-1 0-1 0 0,1 0 0 0 0,-1 0 0 0 0,3-5-17 0 0,-1 1 0 0 0,-5 1 0 0 0,7 5-11 0 0,-3 2-50 0 0,1 2-44 0 0,-1 0 92 0 0,1 0 0 0 0,-1 0 0 0 0,1 0 0 0 0,-1 0 0 0 0,0 0 0 0 0,1 0 0 0 0,-1 1 1 0 0,0-1-1 0 0,0 0 0 0 0,0 1 0 0 0,0-1 0 0 0,0 1 0 0 0,0-1 0 0 0,-1 1 0 0 0,1 0 0 0 0,0-1 0 0 0,-1 1 1 0 0,1 0-1 0 0,-1 1 13 0 0,10 18-54 0 0,-4-11 39 0 0,2 0 0 0 0,-1-1 0 0 0,1 0-1 0 0,0 0 1 0 0,9 7 15 0 0,-10-10 0 0 0,-1 1 0 0 0,0-1 0 0 0,-1 1 0 0 0,0 1 0 0 0,0-1 0 0 0,0 0 0 0 0,1-1 0 0 0,5 5 0 0 0,-1-1 0 0 0,0-1 0 0 0,0 0 0 0 0,0 1 0 0 0,-1 0 0 0 0,0 1 0 0 0,-5-6 36 0 0,1 0 0 0 0,1 0-1 0 0,-1 0 1 0 0,1-1 0 0 0,2 2-36 0 0,20 17 197 0 0,-27-22-189 0 0,0-1 1 0 0,-1 1-1 0 0,1 0 1 0 0,-1-1-1 0 0,1 1 0 0 0,-1-1 1 0 0,1 1-1 0 0,-1 0 1 0 0,1 0-1 0 0,-1-1 0 0 0,0 1 1 0 0,1 0-1 0 0,-1-1 1 0 0,0 1-1 0 0,0 0 0 0 0,0 0 1 0 0,0 0-1 0 0,1 0-8 0 0,0 1-13 0 0,11 2 30 0 0,-10-4 41 0 0,7-4 393 0 0,0-7-208 0 0,-8 10-229 0 0,1 0 1 0 0,-1 0 0 0 0,0-1-1 0 0,0 1 1 0 0,0 0 0 0 0,0 0-1 0 0,-1-1 1 0 0,1 1 0 0 0,0-1-1 0 0,0 1 1 0 0,-1-1 0 0 0,1 1-1 0 0,-1-1 1 0 0,0 1 0 0 0,1-1-1 0 0,-1 1 1 0 0,0-1 0 0 0,0-1-15 0 0,4-42 83 0 0,-2 32-5 0 0,-1 0 0 0 0,0-1 0 0 0,-1-2-78 0 0,-2-9 85 0 0,0 8 0 0 0,2 0 1 0 0,0-14-86 0 0,0 11-6 0 0,0 1-1 0 0,-2 0 1 0 0,-1-1-1 0 0,0 0 7 0 0,-5-40-54 0 0,7 26-70 0 0,1 21 18 0 0,-1 1 1 0 0,0-1-1 0 0,-1 1 0 0 0,-2-9 106 0 0,4 19-30 0 0,-1-1-1 0 0,1 0 0 0 0,0 0 0 0 0,0 0 0 0 0,0 1 1 0 0,0-1-1 0 0,1 0 0 0 0,-1 0 0 0 0,1-1 31 0 0,1-13-1571 0 0,-2 16 150 0 0,0 1-1604 0 0,0 0-6157 0 0</inkml:trace>
  <inkml:trace contextRef="#ctx0" brushRef="#br0" timeOffset="1203.377">1492 132 5064 0 0,'-6'1'-2273'0'0,"-4"2"10396"0"0,15-2-535 0 0,-2-1-6075 0 0,-3 0-75 0 0,0 0-1305 0 0,0 0 0 0 0,1 0 1 0 0,-1 0-1 0 0,0 1 0 0 0,0-1 1 0 0,1 0-1 0 0,-1 0 0 0 0,0 0 1 0 0,1 0-1 0 0,-1 1 0 0 0,0-1 1 0 0,0 0-1 0 0,0 0 0 0 0,1 1 1 0 0,-1-1-1 0 0,0 0 0 0 0,0 0 1 0 0,0 1-1 0 0,1-1 0 0 0,-1 0 1 0 0,0 1-1 0 0,0-1 0 0 0,0 0 1 0 0,0 1-1 0 0,0-1 0 0 0,0 0 1 0 0,0 1-1 0 0,0-1 0 0 0,0 0 1 0 0,0 1-1 0 0,0-1-133 0 0,0 18 840 0 0,0-15-860 0 0,0 1 0 0 0,-1-1-1 0 0,0 0 1 0 0,1 0 0 0 0,-1 0 0 0 0,0-1 0 0 0,-1 1 0 0 0,1 0 0 0 0,0 0 0 0 0,-1-1 0 0 0,0 1 20 0 0,-3 2 20 0 0,4-4-15 0 0,-1 0-1 0 0,1-1 1 0 0,0 1 0 0 0,0 0 0 0 0,0 0-1 0 0,0 0 1 0 0,1 0 0 0 0,-1 0 0 0 0,0 0-1 0 0,0 0 1 0 0,1 0 0 0 0,-1 0 0 0 0,0 0-1 0 0,1 0 1 0 0,-1 0 0 0 0,1 0 0 0 0,-1 1-1 0 0,1-1 1 0 0,0 0 0 0 0,0 0 0 0 0,-1 2-5 0 0,6 10 17 0 0,-4-11-11 0 0,0 0 0 0 0,0-1 0 0 0,0 1 0 0 0,0 0 0 0 0,-1 0 1 0 0,1-1-1 0 0,-1 1 0 0 0,1 0 0 0 0,-1 0 0 0 0,0 0 0 0 0,0 0 0 0 0,0 1-6 0 0,-3 13 22 0 0,2-13-14 0 0,0 0 0 0 0,1 1-1 0 0,-1-1 1 0 0,1 0 0 0 0,0 1 0 0 0,0-1-1 0 0,0 1-7 0 0,2 45 65 0 0,1 7 40 0 0,-3-52-88 0 0,1-1 0 0 0,0 0 1 0 0,0 0-1 0 0,0 0 1 0 0,0 0-1 0 0,2 1-17 0 0,-2-2 20 0 0,0 0 0 0 0,0 1 0 0 0,0-1-1 0 0,-1 0 1 0 0,1 0 0 0 0,0 1 0 0 0,-1-1-1 0 0,1 0 1 0 0,-1 3-20 0 0,0-4 13 0 0,-1 0-1 0 0,1 0 1 0 0,0 0-1 0 0,0 1 1 0 0,0-1 0 0 0,0 0-1 0 0,0 0 1 0 0,0 0-1 0 0,1 0 1 0 0,-1 1-1 0 0,0-1 1 0 0,0 0 0 0 0,1 0-1 0 0,-1 0 1 0 0,1 0-1 0 0,-1 0 1 0 0,1 0-1 0 0,-1 0 1 0 0,1 0 0 0 0,0 0-1 0 0,0 0 1 0 0,-1 0-1 0 0,1 0 1 0 0,0-1-1 0 0,0 1 1 0 0,0 0 0 0 0,0 0-1 0 0,0 0-12 0 0,2 0 128 0 0,-3-1 0 0 0,6 6 490 0 0,-4-6 173 0 0,-6-6-413 0 0,3 5-358 0 0,0 1 1 0 0,0-1 0 0 0,1 0-1 0 0,-1 0 1 0 0,0 1 0 0 0,1-1-1 0 0,-1 0 1 0 0,1 0 0 0 0,-1 0 0 0 0,1 0-1 0 0,-1 0 1 0 0,1 0 0 0 0,0 1-1 0 0,-1-1 1 0 0,1 0 0 0 0,0 0-1 0 0,0 0 1 0 0,0 0 0 0 0,0 0-1 0 0,-1 0 1 0 0,2 0 0 0 0,-1 0-1 0 0,0 0 1 0 0,0 0 0 0 0,0 0-1 0 0,0 0 1 0 0,1 0 0 0 0,-1 0-1 0 0,0 0 1 0 0,1 0 0 0 0,-1 0-1 0 0,1 0-20 0 0,-1-1 16 0 0,1 0 12 0 0,-1 0-1 0 0,0 0 1 0 0,0 0-1 0 0,0 0 0 0 0,0 0 1 0 0,0 0-1 0 0,-1-1 1 0 0,1 1-1 0 0,-1 0 1 0 0,1 0-1 0 0,-1 0 1 0 0,1 0-1 0 0,-2-1-27 0 0,1 0 28 0 0,0 0 0 0 0,0 0-1 0 0,0 0 1 0 0,0 0-1 0 0,1 0 1 0 0,-1 0 0 0 0,1 0-28 0 0,1-4 66 0 0,-1-1 0 0 0,1 1 0 0 0,1 0 1 0 0,0-2-67 0 0,-1 4 30 0 0,0-1 0 0 0,0 0 0 0 0,0 0 0 0 0,0 1 0 0 0,-1-1 0 0 0,0 0 0 0 0,0 0 0 0 0,-1 0-30 0 0,-1-4 36 0 0,1 8-27 0 0,1 0 1 0 0,-1-1-1 0 0,1 1 1 0 0,-1 0-1 0 0,1-1 1 0 0,0 1-1 0 0,0-1 1 0 0,0 1-1 0 0,0-1 1 0 0,1 1-1 0 0,-1 0 1 0 0,1-1-1 0 0,-1 1 1 0 0,1-1 0 0 0,0 1-1 0 0,0-1-9 0 0,7-8 38 0 0,-7 9-32 0 0,0 1 0 0 0,1-1-1 0 0,-1 1 1 0 0,0-1 0 0 0,0 1-1 0 0,0-1 1 0 0,0 0 0 0 0,0 0-1 0 0,-1 0 1 0 0,1 0-1 0 0,0 1 1 0 0,-1-1 0 0 0,1 0-1 0 0,-1 0 1 0 0,0 0 0 0 0,0 0-1 0 0,0 0 1 0 0,0-2-6 0 0,-5-12 45 0 0,4 14-39 0 0,0 0 0 0 0,0 0 0 0 0,0 0 0 0 0,0 0 0 0 0,1-1 0 0 0,-1 1 0 0 0,1 0 0 0 0,-1 0 0 0 0,1-1 0 0 0,0 1 0 0 0,0 0 0 0 0,0-2-6 0 0,8-19 22 0 0,-7 21-16 0 0,0-1 1 0 0,0 0-1 0 0,0 0 0 0 0,0 0 1 0 0,0 0-1 0 0,0 0 0 0 0,-1 1 1 0 0,0-1-1 0 0,1 0 0 0 0,-1 0 1 0 0,0-1-1 0 0,0 1 0 0 0,-1-1-6 0 0,1 1 4 0 0,-1 1 0 0 0,1-1 0 0 0,0 0 0 0 0,0 1 0 0 0,0-1 0 0 0,0 1 0 0 0,1-1 0 0 0,-1 1 0 0 0,1-1 0 0 0,-1 1 0 0 0,1-1 0 0 0,0 1 0 0 0,0 0 0 0 0,0-1 0 0 0,1 0-4 0 0,4-12 7 0 0,-4 4-7 0 0,-5 3 0 0 0,3 7 0 0 0,1 0 0 0 0,-1 1 0 0 0,1-1 0 0 0,-1 1 0 0 0,1-1 0 0 0,-1 1 0 0 0,1-1 0 0 0,-1 1 0 0 0,1-1 0 0 0,0 1 0 0 0,-1-1 0 0 0,1 1 0 0 0,0 0 0 0 0,-1 0 0 0 0,1-1 0 0 0,1 1-1 0 0,-1-1 0 0 0,1 1 0 0 0,0 0-1 0 0,-1-1 1 0 0,1 1 0 0 0,0 0 0 0 0,-1 0 0 0 0,1 0 0 0 0,-1 0-1 0 0,1 1 1 0 0,0-1 0 0 0,-1 0 0 0 0,1 1 0 0 0,-1-1 0 0 0,1 1-1 0 0,-1-1 1 0 0,1 1 0 0 0,-1 0 0 0 0,1 0 0 0 0,-1 0 0 0 0,1 0-1 0 0,-1 0 2 0 0,7 4-16 0 0,-1 1-1 0 0,-1 0 0 0 0,6 5 17 0 0,-1 0-20 0 0,-2-1-17 0 0,-1 0 0 0 0,0 0-1 0 0,-1 1 1 0 0,0-1 0 0 0,0 2 0 0 0,3 8 37 0 0,7 11-25 0 0,-9-15 30 0 0,-1-1 1 0 0,-1 1-1 0 0,0 0 0 0 0,-2 0 1 0 0,1 1-1 0 0,-2-1 0 0 0,0 1 1 0 0,-1 0-1 0 0,-1 0 0 0 0,-1 6-5 0 0,0-7 0 0 0,-1 0 0 0 0,0 0 0 0 0,-1-1 0 0 0,-1 1 0 0 0,-4 15 0 0 0,5-27-4 0 0,0 0 0 0 0,0 0 0 0 0,0-1 0 0 0,-1 1-1 0 0,1-1 1 0 0,-1 1 0 0 0,0-1 0 0 0,0 0 0 0 0,0 0-1 0 0,0 0 1 0 0,-1 0 4 0 0,-19 21 77 0 0,15-13-58 0 0,-1-1 0 0 0,0-1 0 0 0,-1 0-1 0 0,0 0 1 0 0,0-1 0 0 0,0 0 0 0 0,-7 2-19 0 0,-7 8 0 0 0,17-12 0 0 0,-1-1 0 0 0,1 0 0 0 0,-1-1 0 0 0,0 1 0 0 0,-2 0 0 0 0,-4 0-239 0 0,1-1 1 0 0,0 0-1 0 0,-1-1 0 0 0,0 0 1 0 0,0-1-1 0 0,0 0 0 0 0,0-2 1 0 0,0 1-1 0 0,0-2 0 0 0,0 0 1 0 0,0 0-1 0 0,0-1 0 0 0,0-1 1 0 0,1-1-1 0 0,-1 0 0 0 0,0 0 239 0 0,0-3-1949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5:00.612"/>
    </inkml:context>
    <inkml:brush xml:id="br0">
      <inkml:brushProperty name="width" value="0.05" units="cm"/>
      <inkml:brushProperty name="height" value="0.05" units="cm"/>
    </inkml:brush>
  </inkml:definitions>
  <inkml:trace contextRef="#ctx0" brushRef="#br0">360 494 14368 0 0,'0'0'330'0'0,"0"0"45"0"0,0 0 17 0 0,0 0-47 0 0,0 0-109 0 0,0 0 377 0 0,0 0 187 0 0,0 0 38 0 0,0 0-13 0 0,0 0-88 0 0,0 0-38 0 0,0 0-10 0 0,0 0-25 0 0,0 0-100 0 0,0 0-41 0 0,0 0-10 0 0,2 0-34 0 0,3-1-332 0 0,0 1 0 0 0,0-1 1 0 0,0 0-1 0 0,0 0 0 0 0,0-1 0 0 0,0 1 0 0 0,0-1 1 0 0,-1 0-1 0 0,1 0 0 0 0,2-3-147 0 0,11-6 473 0 0,-1-1-1 0 0,1-2-472 0 0,2-1 54 0 0,21-17 183 0 0,-1-3 0 0 0,-3-1 1 0 0,8-10-238 0 0,-30 27 186 0 0,8-7 186 0 0,-17 19-180 0 0,-4 5 89 0 0,0 7-50 0 0,1 2-179 0 0,4 15-52 0 0,-1 0 0 0 0,-1 1 0 0 0,0-1 0 0 0,-2 1 0 0 0,0 7 0 0 0,5 34 0 0 0,5 45 11 0 0,-2 31-11 0 0,-6-3 269 0 0,-3-101-70 0 0,-2 29-199 0 0,-1 4-58 0 0,1-68-738 0 0,0-1-233 0 0,0 0-1613 0 0,0 0-6303 0 0</inkml:trace>
  <inkml:trace contextRef="#ctx0" brushRef="#br0" timeOffset="579.59">1790 439 1376 0 0,'13'-5'118'0'0,"-8"2"2468"0"0,40-15 10235 0 0,-43 18-11773 0 0,-1-2-182 0 0,16-20 1623 0 0,-13 18-1987 0 0,0 0-1 0 0,0-1 1 0 0,-1 1 0 0 0,0-1-1 0 0,0 0 1 0 0,2-4-502 0 0,-3 5 155 0 0,0 0-1 0 0,1 0 1 0 0,-1 0 0 0 0,1 1 0 0 0,2-4-155 0 0,13-18 1039 0 0,-13 16-817 0 0,0 1 0 0 0,1 0 0 0 0,2-3-222 0 0,13-19 221 0 0,-11 10 23 0 0,-1-1 0 0 0,-1-1 1 0 0,-1 0-1 0 0,1-6-244 0 0,-7-2 421 0 0,-1 18-170 0 0,0 11-131 0 0,0 1-35 0 0,0 0-18 0 0,0 0-3 0 0,0 3-11 0 0,-8 116-237 0 0,7-68 163 0 0,0 1-27 0 0,3 0 0 0 0,5 34 48 0 0,1-7 0 0 0,-3-1 0 0 0,-4 30 0 0 0,-2-75 16 0 0,0-15 9 0 0,1 0 1 0 0,1 0-1 0 0,1 1 0 0 0,1 4-25 0 0,-2-2 22 0 0,-1-19-49 0 0,0-2-325 0 0,0 0-148 0 0,0 0-32 0 0,0 0-162 0 0,0 0-668 0 0,0 0-292 0 0,0 0-60 0 0</inkml:trace>
  <inkml:trace contextRef="#ctx0" brushRef="#br0" timeOffset="2608.076">3184 178 10680 0 0,'0'0'489'0'0,"1"-2"-8"0"0,3-3-310 0 0,-3 4-110 0 0,-1 1 1 0 0,1-1-1 0 0,-1 0 0 0 0,1 0 0 0 0,-1 1 1 0 0,1-1-1 0 0,-1 0 0 0 0,1 0 0 0 0,-1 1 1 0 0,0-1-1 0 0,1 0 0 0 0,-1 0 1 0 0,0 0-1 0 0,0 0 0 0 0,0 1 0 0 0,0-1 1 0 0,0 0-1 0 0,0 0 0 0 0,0 0 0 0 0,0 0 1 0 0,0 0-1 0 0,0 1 0 0 0,0-1-61 0 0,-1-4 687 0 0,1-25 4611 0 0,-1 29-5087 0 0,0 0-1 0 0,0 0 1 0 0,0 0-1 0 0,0 0 1 0 0,0 1-1 0 0,0-1 1 0 0,0 0-1 0 0,0 0 0 0 0,0 1 1 0 0,0-1-1 0 0,-1 1 1 0 0,1-1-1 0 0,0 1 1 0 0,0-1-1 0 0,-1 1 1 0 0,1 0-1 0 0,0-1 1 0 0,-1 1-1 0 0,0 0-210 0 0,-2 2 94 0 0,-1 0 1 0 0,1 1-1 0 0,0 0 1 0 0,0-1-1 0 0,1 1 0 0 0,-1 0 1 0 0,1 1-1 0 0,-1-1 1 0 0,1 1-1 0 0,0-1 0 0 0,0 1 1 0 0,1 0-1 0 0,-2 2-94 0 0,-4 10 13 0 0,0-1 0 0 0,1 1-1 0 0,-1 3-12 0 0,-6 24 79 0 0,2 0 0 0 0,2 1 1 0 0,-1 12-81 0 0,-4 24 71 0 0,7-31 22 0 0,2 0 1 0 0,3 0-1 0 0,1 0 1 0 0,3 0-93 0 0,-1-33 3 0 0,0-10 49 0 0,0 0 0 0 0,0 0 0 0 0,1 0 0 0 0,0 1 0 0 0,0-1 0 0 0,0 0 0 0 0,1 0 0 0 0,0 0 0 0 0,0-1 0 0 0,1 1 0 0 0,-1 0 0 0 0,1-1 0 0 0,0 1 0 0 0,1 0-52 0 0,-2-5 40 0 0,-1 0 0 0 0,0 1 0 0 0,0-1 0 0 0,1 0 0 0 0,-1 0 0 0 0,1 0 0 0 0,-1 0 0 0 0,1 0 1 0 0,-1-1-1 0 0,1 1 0 0 0,-1 0 0 0 0,1-1 0 0 0,0 1 0 0 0,-1-1 0 0 0,1 1 0 0 0,0-1 0 0 0,0 0 0 0 0,-1 0 0 0 0,1 0 0 0 0,0 0 0 0 0,0 0 0 0 0,-1 0 0 0 0,1 0 0 0 0,0-1 0 0 0,0 1 0 0 0,-1 0 0 0 0,1-1 0 0 0,1 0-40 0 0,4-2 242 0 0,1-1 0 0 0,-1 0 0 0 0,0-1-1 0 0,0 1 1 0 0,4-5-242 0 0,-8 6 62 0 0,4-3-10 0 0,-1 0 1 0 0,1-1-1 0 0,-2 0 0 0 0,1 0 1 0 0,-1 0-1 0 0,0-1 0 0 0,0 0-52 0 0,6-10 146 0 0,-2 3-55 0 0,-1-1 0 0 0,-1 0 0 0 0,0-1 1 0 0,0-2-92 0 0,6-18 47 0 0,-3 12 31 0 0,-2-1 0 0 0,0 0 1 0 0,-2-1-1 0 0,-1 1 0 0 0,-1-7-78 0 0,2-26 161 0 0,-3-49-161 0 0,-3 96 9 0 0,-1-1-1 0 0,0 1 0 0 0,0-1 1 0 0,-1 1-1 0 0,-1-1 1 0 0,0 1-1 0 0,-1 0 1 0 0,0 0-1 0 0,-3-6-8 0 0,5 15-10 0 0,-1 1 1 0 0,1-1-1 0 0,0 1 1 0 0,-1 0-1 0 0,1 0 0 0 0,-1 0 1 0 0,1 0-1 0 0,-1 0 0 0 0,0 0 1 0 0,0 1-1 0 0,0-1 1 0 0,0 1-1 0 0,0 0 0 0 0,0 0 1 0 0,-1 0-1 0 0,1 0 0 0 0,0 0 1 0 0,-1 1 9 0 0,-1 0-76 0 0,0 0 0 0 0,0 0 1 0 0,0 0-1 0 0,-1 1 0 0 0,1 0 1 0 0,0 0-1 0 0,0 1 0 0 0,0-1 0 0 0,0 1 1 0 0,1 0-1 0 0,-5 2 76 0 0,-14 5-526 0 0,13-5-101 0 0,0 0 0 0 0,1 0 1 0 0,0 1-1 0 0,0 0 0 0 0,0 0 0 0 0,1 1 0 0 0,-6 5 627 0 0,13-10-369 0 0,0 0-1 0 0,0 1 0 0 0,0-1 1 0 0,0 1-1 0 0,0-1 1 0 0,1 1-1 0 0,-1-1 1 0 0,0 1-1 0 0,1 0 0 0 0,-1-1 1 0 0,1 1-1 0 0,-1 0 1 0 0,1-1-1 0 0,0 1 0 0 0,0 0 1 0 0,0 0-1 0 0,0-1 1 0 0,0 1 369 0 0,0-1 83 0 0,0 2-2033 0 0</inkml:trace>
  <inkml:trace contextRef="#ctx0" brushRef="#br0" timeOffset="3357.625">4387 22 6912 0 0,'0'0'314'0'0,"0"0"-6"0"0,0 0 90 0 0,0 0 1107 0 0,0 0 502 0 0,0 0 103 0 0,0 0-155 0 0,0 0-747 0 0,-6 4 489 0 0,-21-1 1159 0 0,23-3-2470 0 0,-1 0 1 0 0,1 1 0 0 0,-1-1 0 0 0,1 1 0 0 0,-1 0 0 0 0,-1 0-387 0 0,-1 2 150 0 0,0 0-1 0 0,0 1 0 0 0,0-1 1 0 0,1 1-1 0 0,-1 0 0 0 0,1 1 1 0 0,0 0-1 0 0,0 0 0 0 0,0 0 1 0 0,-4 6-150 0 0,-1 2 111 0 0,1 1 0 0 0,0 0 1 0 0,1 0-1 0 0,0 1 0 0 0,1 1 1 0 0,1-1-1 0 0,1 1 0 0 0,-3 7-111 0 0,-22 78 272 0 0,3 1 0 0 0,3 11-272 0 0,16-67 107 0 0,2-7 90 0 0,-3 35-197 0 0,10-66 11 0 0,-3 28 60 0 0,3 35-71 0 0,1-59 15 0 0,0-1 0 0 0,1 1 1 0 0,0-1-1 0 0,0 0 0 0 0,2 0 0 0 0,-1 0 0 0 0,1-1 0 0 0,2 4-15 0 0,-2-8 20 0 0,-1 0 0 0 0,1 0 0 0 0,0 0 0 0 0,0-1 0 0 0,1 1 0 0 0,0-1 0 0 0,0 0-1 0 0,4 3-19 0 0,-6-5 49 0 0,0-1-1 0 0,0 0 1 0 0,1 0-1 0 0,-1 0 0 0 0,0 0 1 0 0,1-1-1 0 0,-1 1 0 0 0,1-1 1 0 0,0 0-1 0 0,-1 0 0 0 0,1 0 1 0 0,0 0-1 0 0,0-1 0 0 0,-1 0 1 0 0,1 1-1 0 0,3-2-48 0 0,5-1 177 0 0,1 0 0 0 0,-1-1-1 0 0,1-1-176 0 0,16-4 222 0 0,-18 5-172 0 0,-1-1-1 0 0,0 0 0 0 0,-1 0 1 0 0,1-1-1 0 0,-1 0 1 0 0,0-1-1 0 0,1 0-49 0 0,23-18 425 0 0,5-7-425 0 0,-25 21 182 0 0,7-9-14 0 0,-1 0-1 0 0,0-2 0 0 0,-2 0 0 0 0,11-17-167 0 0,-9 12 43 0 0,-6 7 17 0 0,-1 0 0 0 0,-2-1 0 0 0,0-1 0 0 0,-1 0 0 0 0,1-6-60 0 0,2-1 83 0 0,-4 6-24 0 0,-2 1 0 0 0,0-2 1 0 0,-1 1-1 0 0,-1 0 0 0 0,0-14-59 0 0,0-31 248 0 0,-2-17-248 0 0,-4 66 0 0 0,0 0 0 0 0,-1 0 0 0 0,0 0 0 0 0,-2 1-1 0 0,-6-17 1 0 0,-3-14 12 0 0,12 41 12 0 0,-1 0 1 0 0,0 1 0 0 0,-1-1 0 0 0,0 0-1 0 0,0 1 1 0 0,0 0 0 0 0,-1 0 0 0 0,0 0-1 0 0,-1 0-24 0 0,-2-3-61 0 0,6 6 52 0 0,-1 0 0 0 0,0 1-1 0 0,0-1 1 0 0,0 1 0 0 0,0 0 0 0 0,0 0 0 0 0,-1 0 0 0 0,1 0-1 0 0,-1 1 1 0 0,1-1 0 0 0,-1 1 0 0 0,1 0 0 0 0,-1 0-1 0 0,0 1 1 0 0,-2-1 9 0 0,-4 0-24 0 0,1 0-1 0 0,-1 1 1 0 0,0 0-1 0 0,0 0 1 0 0,-4 2 24 0 0,-18 3-118 0 0,0 1 0 0 0,1 2-1 0 0,0 1 1 0 0,0 1 0 0 0,1 2 0 0 0,-16 8 118 0 0,-62 31-1412 0 0,97-45 647 0 0,0 1 0 0 0,1 0-1 0 0,0 0 1 0 0,1 1 0 0 0,-1 1 0 0 0,0 1 765 0 0,-6 6-3228 0 0,9-8 1384 0 0</inkml:trace>
  <inkml:trace contextRef="#ctx0" brushRef="#br0" timeOffset="4560.827">500 1761 3224 0 0,'-3'1'240'0'0,"-23"7"-201"0"0,15-5 442 0 0,1 0 0 0 0,-1 0 1 0 0,0-1-1 0 0,-6 1-481 0 0,-17 0 2770 0 0,-14 5-2770 0 0,-5 1 936 0 0,4-3 466 0 0,0-2-1 0 0,-2-1-1401 0 0,40-3 416 0 0,1 1-1 0 0,-1 0 1 0 0,1 0 0 0 0,-1 2 0 0 0,-6 1-416 0 0,-9-1 1007 0 0,23-3-827 0 0,1 0 0 0 0,-1 0 0 0 0,0 0 0 0 0,0 1 0 0 0,1-1 0 0 0,-1 1 0 0 0,0-1 0 0 0,1 1 0 0 0,-1 0 0 0 0,1 0-180 0 0,0 0 676 0 0,2-1-85 0 0,0 0-42 0 0,0 0-5 0 0,0 0-17 0 0,0 0-74 0 0,15 0 375 0 0,217 15 1039 0 0,-177-12-1536 0 0,6 0 499 0 0,29-3-830 0 0,440-30 1949 0 0,2-21-526 0 0,446-58 790 0 0,-334 40-1355 0 0,226-25-571 0 0,-833 90-280 0 0,473-54 72 0 0,667-118-159 0 0,-1162 173-147 0 0,-1-1-1 0 0,0 0 1 0 0,-1-1 0 0 0,1 0-1 0 0,-1-1 1 0 0,10-6 227 0 0,-22 11-539 0 0,-3 0 182 0 0,1-1 1 0 0,-1 1-1 0 0,0 0 0 0 0,1-1 0 0 0,-1 1 0 0 0,0 0 0 0 0,0 0 0 0 0,0 0 0 0 0,0 0 0 0 0,0 0 0 0 0,-1 0 357 0 0,-8-1-808 0 0,-1-1 1 0 0,1 1-1 0 0,0 1 0 0 0,-1 0 1 0 0,1 1-1 0 0,-10 1 808 0 0,3-1-611 0 0,-68 0-1468 0 0,-14 3-7 0 0</inkml:trace>
  <inkml:trace contextRef="#ctx0" brushRef="#br0" timeOffset="5215.285">461 2752 12696 0 0,'0'0'580'0'0,"0"0"-11"0"0,0 0-221 0 0,0 0 417 0 0,0 0 218 0 0,0 0 45 0 0,0 0-35 0 0,2 0-188 0 0,1 0-564 0 0,1-1-1 0 0,-1 0 0 0 0,0 1 1 0 0,1-1-1 0 0,-1 0 0 0 0,0-1 0 0 0,1 1 1 0 0,-1-1-1 0 0,0 1 0 0 0,0-1 0 0 0,1-1-240 0 0,38-29 1701 0 0,-13 9-806 0 0,32-20 1889 0 0,50-47-2784 0 0,-88 68 708 0 0,18-24-708 0 0,-29 32 165 0 0,2-4 75 0 0,-1 0-1 0 0,-1-1 1 0 0,-1 0-1 0 0,9-21-239 0 0,-13 26 103 0 0,1-5 48 0 0,-5 11-8 0 0,0 0 0 0 0,1 0 0 0 0,4-6-143 0 0,-7 14 5 0 0,-1 0-1 0 0,1 0 1 0 0,-1 1-1 0 0,1-1 1 0 0,0 0-1 0 0,-1 1 0 0 0,1-1 1 0 0,-1 1-1 0 0,1-1 1 0 0,-1 1-1 0 0,1-1 0 0 0,-1 1 1 0 0,0-1-1 0 0,1 1 1 0 0,-1 0-1 0 0,0-1-4 0 0,6 12-20 0 0,-2-1 1 0 0,0 1-1 0 0,0 0 0 0 0,-1 0 1 0 0,-1 0-1 0 0,0 0 0 0 0,1 11 20 0 0,1 10-34 0 0,3 9 4 0 0,30 209-72 0 0,-28-164 102 0 0,0-1 0 0 0,-1 52 0 0 0,-8-108-106 0 0,1-16-395 0 0,-1-1 0 0 0,0 1-1 0 0,-1-1 1 0 0,0 1 0 0 0,-1-1 0 0 0,-3 8 501 0 0,4-17-6428 0 0,1-3-1990 0 0</inkml:trace>
  <inkml:trace contextRef="#ctx0" brushRef="#br0" timeOffset="5694.276">1837 2549 14368 0 0,'0'0'330'0'0,"0"0"45"0"0,0 0 17 0 0,0 0-47 0 0,0 0-133 0 0,0 0 277 0 0,0 0 147 0 0,0 0 32 0 0,0 0-6 0 0,0 0-44 0 0,0 0-11 0 0,0 0-6 0 0,0 0-11 0 0,0 0-46 0 0,0 0-22 0 0,0 0-2 0 0,1-1-1 0 0,16-27 801 0 0,-1-1 1 0 0,-1-1-1 0 0,3-12-1320 0 0,-8 14 410 0 0,9-24 580 0 0,3-18-990 0 0,9-43 197 0 0,-29 105-108 0 0,0 0 0 0 0,1 0 0 0 0,0 0 0 0 0,0 0 0 0 0,0 1 0 0 0,4-5-89 0 0,-3 24 70 0 0,-3-9-60 0 0,11 28 8 0 0,-1 0-1 0 0,-1 1 1 0 0,0 12-18 0 0,16 68-2 0 0,26 144 16 0 0,-36-168 199 0 0,3 0-213 0 0,-17-76 42 0 0,0-1 1 0 0,0 12-43 0 0,-2-14 18 0 0,0 1 0 0 0,2-1 0 0 0,-1 0 0 0 0,1-1 0 0 0,1 5-18 0 0,1-5-107 0 0,-3-6-458 0 0,-1-2-240 0 0,0 0-1744 0 0,0 0-6768 0 0</inkml:trace>
  <inkml:trace contextRef="#ctx0" brushRef="#br0" timeOffset="6195.822">3171 2131 17135 0 0,'0'0'388'0'0,"0"0"52"0"0,0 0 30 0 0,1-1-56 0 0,3-5-270 0 0,-1 0 47 0 0,-3 4 713 0 0,0 2 304 0 0,0 0 59 0 0,0 0-85 0 0,0 0-399 0 0,0 0-170 0 0,0 0-34 0 0,0 0-59 0 0,0 0-208 0 0,-10 11 166 0 0,4-6-323 0 0,2 0-102 0 0,0 0-1 0 0,1 0 1 0 0,-1 0 0 0 0,1 0-1 0 0,0 1 1 0 0,1-1-1 0 0,-1 1 1 0 0,1 1-53 0 0,-13 49 498 0 0,8-28-409 0 0,-27 138-89 0 0,27-130 0 0 0,4-12 45 0 0,0 0 0 0 0,2 7-45 0 0,-3 20 87 0 0,2-26 7 0 0,1 0-1 0 0,1 1 1 0 0,1 2-94 0 0,0-15 65 0 0,1 0 0 0 0,0 0-1 0 0,1-1 1 0 0,0 1 0 0 0,1-1 0 0 0,6 13-65 0 0,-9-22 36 0 0,1 1 0 0 0,-1-1-1 0 0,1 0 1 0 0,0 0 0 0 0,0 0 0 0 0,0 0 0 0 0,1 0 0 0 0,-1 0 0 0 0,1 0 0 0 0,-1-1 0 0 0,1 1-1 0 0,0-1 1 0 0,0 0 0 0 0,0 0 0 0 0,0 0 0 0 0,1 0 0 0 0,-1 0 0 0 0,1-1 0 0 0,-1 1 0 0 0,1-1 0 0 0,-1 0-1 0 0,1 0 1 0 0,-1-1 0 0 0,1 1 0 0 0,0-1-36 0 0,4 0 54 0 0,-1-1-1 0 0,0 0 0 0 0,0 0 1 0 0,1-1-1 0 0,-1 0 1 0 0,0 0-1 0 0,-1-1 1 0 0,1 0-1 0 0,0 0 1 0 0,-1 0-1 0 0,1-1 0 0 0,-1 0 1 0 0,0 0-1 0 0,-1-1 1 0 0,1 0-1 0 0,-1 0 1 0 0,5-5-54 0 0,7-9 99 0 0,-1-1-1 0 0,-1-1 1 0 0,-1-1 0 0 0,5-10-99 0 0,-9 12 21 0 0,0 0-1 0 0,-1-1 1 0 0,-1 0-1 0 0,-1 0 1 0 0,3-14-21 0 0,1-19 689 0 0,3-39-689 0 0,-12 65 129 0 0,-1 1-1 0 0,-3-23-128 0 0,1-3-1 0 0,1 38 1 0 0,-1 0 0 0 0,0 0 0 0 0,-1 0 0 0 0,0 0 0 0 0,-1 0 0 0 0,-1 1 0 0 0,-4-11 0 0 0,7 22-16 0 0,0 0-1 0 0,-1 1 1 0 0,0-1 0 0 0,1 1 0 0 0,-1-1-1 0 0,0 1 1 0 0,0 0 0 0 0,0 0-1 0 0,0-1 1 0 0,-1 2 0 0 0,1-1-1 0 0,-1 0 1 0 0,1 0 0 0 0,-1 1 0 0 0,1-1-1 0 0,-1 1 1 0 0,0 0 0 0 0,0 0-1 0 0,0 0 1 0 0,0 0 0 0 0,0 0-1 0 0,0 1 1 0 0,0-1 0 0 0,0 1 0 0 0,0 0-1 0 0,-2 0 17 0 0,-9 0-220 0 0,1 1-1 0 0,-1 1 0 0 0,0 0 1 0 0,1 1-1 0 0,-4 1 221 0 0,6-1-72 0 0,-15 4-537 0 0,0 2-1 0 0,-13 6 610 0 0,3-1-991 0 0,34-14 549 0 0,-14 7-402 0 0,16-7 639 0 0,0 1 1 0 0,-1-1-1 0 0,1 0 0 0 0,0 0 1 0 0,-1 1-1 0 0,1-1 1 0 0,0 0-1 0 0,-1 0 1 0 0,1 1-1 0 0,0-1 1 0 0,-1 0-1 0 0,1 1 1 0 0,0-1-1 0 0,0 0 0 0 0,0 1 1 0 0,-1-1-1 0 0,1 0 1 0 0,0 1-1 0 0,0-1 1 0 0,0 1 204 0 0,0 4-8533 0 0</inkml:trace>
  <inkml:trace contextRef="#ctx0" brushRef="#br0" timeOffset="6734.337">4387 1776 18223 0 0,'0'0'414'0'0,"0"0"56"0"0,0 0 32 0 0,0 0-60 0 0,-6-3-270 0 0,4 2-100 0 0,0 0 0 0 0,-1 0 0 0 0,1 1 0 0 0,-1-1 0 0 0,1 1 0 0 0,-1 0 0 0 0,0-1 0 0 0,1 1-1 0 0,-1 0 1 0 0,1 1 0 0 0,-1-1 0 0 0,1 0 0 0 0,-1 1 0 0 0,-1 0-72 0 0,-2 1 203 0 0,1 0 0 0 0,-1 0 0 0 0,0 1 1 0 0,1-1-1 0 0,0 1 0 0 0,-3 2-203 0 0,-6 5 388 0 0,1 1 0 0 0,0 0 1 0 0,1 1-1 0 0,-4 5-388 0 0,9-9 128 0 0,1 0 1 0 0,0 1 0 0 0,0-1-1 0 0,1 2 1 0 0,0-1-1 0 0,-2 6-128 0 0,-6 18 592 0 0,-2 11-592 0 0,-3 11 426 0 0,-3 4-96 0 0,2 1 1 0 0,3 0-1 0 0,0 17-330 0 0,9-37 50 0 0,2 0 0 0 0,2 0 0 0 0,2 0-1 0 0,1 0 1 0 0,4 25-50 0 0,-2-55 34 0 0,0 1 0 0 0,0-1-1 0 0,0 1 1 0 0,1-1 0 0 0,1 0 0 0 0,0 0-1 0 0,0 0 1 0 0,5 7-34 0 0,-6-12 40 0 0,1 0 1 0 0,-1 0-1 0 0,1-1 0 0 0,0 1 0 0 0,0-1 1 0 0,1 0-1 0 0,-1 0 0 0 0,1 0 0 0 0,0 0 0 0 0,0-1 1 0 0,0 0-1 0 0,0 0 0 0 0,1 0 0 0 0,-1-1 0 0 0,5 2-40 0 0,-4-2 73 0 0,1 0-1 0 0,-1 0 1 0 0,1-1-1 0 0,-1 0 1 0 0,1 0-1 0 0,-1-1 1 0 0,1 1-1 0 0,0-1 0 0 0,0-1 1 0 0,-1 1-1 0 0,1-1 1 0 0,-1 0-1 0 0,1-1 1 0 0,-1 0-1 0 0,3-1-72 0 0,9-3 143 0 0,0-1 1 0 0,-1-1-1 0 0,1-1 0 0 0,-2 0 0 0 0,1-1 0 0 0,-1-1 0 0 0,-1-1 1 0 0,0 0-1 0 0,1-2-143 0 0,9-12 182 0 0,0 0-1 0 0,-2-1 1 0 0,-1-2 0 0 0,7-11-182 0 0,-12 10 146 0 0,-1-1 0 0 0,-1 0 0 0 0,-1-1 0 0 0,7-28-146 0 0,-13 32 82 0 0,0-1 0 0 0,-2 0 1 0 0,-1 0-1 0 0,-2-1 0 0 0,0 0 0 0 0,-2-11-82 0 0,-2 24 17 0 0,0 0-1 0 0,-1 0 0 0 0,-1 0 1 0 0,0 1-1 0 0,-1-1 0 0 0,-1 1 0 0 0,-1 0 1 0 0,0 0-1 0 0,-3-3-16 0 0,6 13-12 0 0,0 1-1 0 0,-1-1 1 0 0,1 1 0 0 0,-1 0-1 0 0,-1 0 1 0 0,1 0 0 0 0,-1 0-1 0 0,1 1 1 0 0,-1 0 0 0 0,-1 0-1 0 0,1 0 1 0 0,0 1 0 0 0,-1 0-1 0 0,0 0 1 0 0,0 0 0 0 0,0 1-1 0 0,0-1 1 0 0,0 2 0 0 0,0-1-1 0 0,-1 1 1 0 0,1-1 0 0 0,0 2-1 0 0,-1-1 1 0 0,-4 1 12 0 0,-52 0-969 0 0,-7 4 969 0 0,45-1-759 0 0,0 1 1 0 0,1 0-1 0 0,-1 2 0 0 0,-7 4 759 0 0,6-2-1078 0 0,-2 1-2945 0 0,-14 7 4023 0 0,20-7-2705 0 0,0-1-4780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35:46.371"/>
    </inkml:context>
    <inkml:brush xml:id="br0">
      <inkml:brushProperty name="width" value="0.05" units="cm"/>
      <inkml:brushProperty name="height" value="0.05" units="cm"/>
    </inkml:brush>
  </inkml:definitions>
  <inkml:trace contextRef="#ctx0" brushRef="#br0">23 925 14624 0 0,'0'0'332'0'0,"0"0"50"0"0,0 0 24 0 0,0 0-53 0 0,6-5 489 0 0,13-8 972 0 0,-2-2-1 0 0,1 0 0 0 0,11-15-1813 0 0,-17 18 503 0 0,51-49 1303 0 0,44-46-255 0 0,-79 77-1279 0 0,-1 1 67 0 0,-2-1 0 0 0,14-21-339 0 0,-7 1 223 0 0,-2-2 1 0 0,-3-1-1 0 0,-1 0 1 0 0,-3-2 0 0 0,-3-1-1 0 0,-2-1 1 0 0,2-18-224 0 0,-12 47 42 0 0,-5 21-42 0 0,-1 1-1 0 0,-1-1 0 0 0,1 0 0 0 0,-1 1 0 0 0,0-7 1 0 0,-1 11-74 0 0,0 4-5 0 0,-42 114-33 0 0,11-2-48 0 0,6 1 0 0 0,1 27 160 0 0,19-110 8 0 0,-1 10 62 0 0,1 0 0 0 0,2 15-70 0 0,2-45 12 0 0,2 0 0 0 0,0 0 0 0 0,0 0 0 0 0,1 0 1 0 0,1 0-1 0 0,0 0 0 0 0,0 0 0 0 0,1 0 0 0 0,1-1 0 0 0,1 3-12 0 0,-5-12 4 0 0,1 1 0 0 0,-1-1-1 0 0,1 0 1 0 0,-1 0 0 0 0,1 1-1 0 0,0-1 1 0 0,0-1 0 0 0,0 1-1 0 0,0 0 1 0 0,0 0 0 0 0,1-1-1 0 0,-1 1 1 0 0,0-1-1 0 0,1 0 1 0 0,-1 0 0 0 0,1 0-1 0 0,-1 0 1 0 0,1 0 0 0 0,0 0-1 0 0,-1-1 1 0 0,1 1 0 0 0,0-1-1 0 0,-1 0 1 0 0,1 0-1 0 0,0 0 1 0 0,-1 0 0 0 0,1 0-1 0 0,0 0 1 0 0,0-1-4 0 0,5-1 33 0 0,-1 1-1 0 0,1-2 1 0 0,0 1-1 0 0,-1-1 1 0 0,0 0-1 0 0,0-1 1 0 0,0 1 0 0 0,0-2-1 0 0,3-1-32 0 0,8-9 39 0 0,0 0 1 0 0,0-1-1 0 0,-1-1 0 0 0,-2-1 0 0 0,1-1 0 0 0,-2 0 1 0 0,-1 0-1 0 0,0-2 0 0 0,-1 1 0 0 0,5-16-39 0 0,5-4 54 0 0,1 1-1 0 0,6-4-53 0 0,-26 37 17 0 0,-3 6-17 0 0,1-1-1 0 0,0 1 0 0 0,-1-1 0 0 0,1 0 0 0 0,0 0 1 0 0,0 0-1 0 0,-1 1 0 0 0,1-1 0 0 0,0 0 1 0 0,0 1-1 0 0,0-1 0 0 0,0 1 0 0 0,0-1 1 0 0,0 1-1 0 0,0-1 0 0 0,0 1 0 0 0,0 0 0 0 0,0-1 1 0 0,0 1-1 0 0,0 0 0 0 0,1 0 1 0 0,0 0-10 0 0,-1 1 0 0 0,1 0 0 0 0,0-1-1 0 0,0 1 1 0 0,-1 0 0 0 0,1 0 0 0 0,0 0 0 0 0,-1 0 0 0 0,1 0-1 0 0,-1 0 1 0 0,1 1 0 0 0,-1-1 0 0 0,0 0 0 0 0,0 1-1 0 0,1-1 1 0 0,-1 1 0 0 0,0 0 0 0 0,0-1 0 0 0,-1 1 0 0 0,1 0-1 0 0,0-1 1 0 0,0 1 10 0 0,1 5 5 0 0,0 1-1 0 0,0-1 0 0 0,-1 1 0 0 0,0 0 1 0 0,0-1-5 0 0,2 17-59 0 0,2 14 376 0 0,1 28-317 0 0,1 12 216 0 0,-6-73-216 0 0,0-1 0 0 0,1 0 0 0 0,-1 1 0 0 0,1-1 0 0 0,0 0 0 0 0,0 0 0 0 0,0 0 0 0 0,1-1 0 0 0,0 1 0 0 0,-1 0 0 0 0,1-1 0 0 0,3 3 0 0 0,4-1 0 0 0,-6-4-1 0 0,0 0 0 0 0,-1 0 0 0 0,1-1 0 0 0,0 0 1 0 0,-1 0-1 0 0,1 0 0 0 0,0 0 0 0 0,-1 0 0 0 0,1-1 0 0 0,0 1 0 0 0,-1-1 0 0 0,1 0 0 0 0,-1 0 0 0 0,1-1 1 0 0,-1 1-1 0 0,0-1 0 0 0,1 1 0 0 0,-1-1 0 0 0,0 0 0 0 0,0 0 0 0 0,0-1 0 0 0,0 1 0 0 0,-1-1 0 0 0,1 1 0 0 0,-1-1 1 0 0,1 0-1 0 0,-1 0 0 0 0,1-1 1 0 0,4-7-10 0 0,0 1 1 0 0,-1-2 0 0 0,-1 1-1 0 0,1-1 1 0 0,-2 1 0 0 0,0-2-1 0 0,2-7 10 0 0,-1-1 5 0 0,-1-1 0 0 0,-1 0 0 0 0,-1 1-1 0 0,-1-1 1 0 0,-1 0 0 0 0,-1 0 0 0 0,-1 0 0 0 0,0 1-1 0 0,-2-1 1 0 0,-1 1 0 0 0,0-1 0 0 0,-2 1-1 0 0,0 1 1 0 0,-2-2-5 0 0,6 17-8 0 0,0 0 1 0 0,0 0-1 0 0,0 1 0 0 0,0-1 0 0 0,0 1 1 0 0,-1 0-1 0 0,0 0 0 0 0,0 0 0 0 0,0 0 1 0 0,0 1-1 0 0,-1 0 0 0 0,0 0 0 0 0,1 0 1 0 0,-1 0-1 0 0,0 1 0 0 0,-2-1 8 0 0,4 2-6 0 0,-1 0-1 0 0,0 0 1 0 0,1 0-1 0 0,-1 0 1 0 0,0 0-1 0 0,0 1 1 0 0,0 0 0 0 0,0 0-1 0 0,0 0 1 0 0,0 0-1 0 0,1 1 1 0 0,-1-1-1 0 0,0 1 1 0 0,0 0 0 0 0,0 0-1 0 0,1 1 1 0 0,-1-1-1 0 0,1 1 1 0 0,-1 0-1 0 0,1 0 1 0 0,-1 0 0 0 0,1 0-1 0 0,-1 1 7 0 0,-3 3-8 0 0,0 0 0 0 0,1 0 0 0 0,-1 1 0 0 0,1 0 0 0 0,0 0 0 0 0,1 1 0 0 0,0-1 0 0 0,0 1-1 0 0,1 0 1 0 0,0 1 0 0 0,0-1 0 0 0,1 1 0 0 0,0 0 0 0 0,0-1 0 0 0,1 1 0 0 0,0 1 0 0 0,1-1 0 0 0,-1 9 8 0 0,3-14 0 0 0,-1 1 1 0 0,1-1-1 0 0,-1 0 1 0 0,1 0-1 0 0,0 0 1 0 0,1 0 0 0 0,-1 0-1 0 0,1 0 1 0 0,0 0-1 0 0,0 0 1 0 0,0 0-1 0 0,0-1 1 0 0,1 1-1 0 0,-1-1 1 0 0,1 0-1 0 0,0 0 1 0 0,0 0-1 0 0,1 1 0 0 0,2 1 39 0 0,0 0-1 0 0,1 0 0 0 0,0-1 0 0 0,0 1 0 0 0,0-2 0 0 0,0 1 0 0 0,1-1 0 0 0,6 2-38 0 0,3 0-89 0 0,0-1 0 0 0,0-1 0 0 0,0-1 0 0 0,1 0 0 0 0,-1-1-1 0 0,0-1 1 0 0,1-1 0 0 0,-1-1 0 0 0,0 0 0 0 0,4-2 89 0 0,19-5-319 0 0,0-1-1 0 0,-2-3 1 0 0,32-14 319 0 0,-43 15-2 0 0,1-2 0 0 0,-2-1-1 0 0,0-1 1 0 0,-1-1 0 0 0,0-1 0 0 0,11-13 2 0 0,-23 18-67 0 0,0-1 0 0 0,-1 0 1 0 0,-1-1-1 0 0,6-10 67 0 0,-16 24 13 0 0,-1 0 1 0 0,1 0-1 0 0,0 0 0 0 0,-1 0 0 0 0,1 0 0 0 0,-1 0 1 0 0,0 0-1 0 0,1 0 0 0 0,-1-1 0 0 0,0 1 1 0 0,0 0-1 0 0,0-1-13 0 0,0 1 42 0 0,0 2-119 0 0,-1 15 54 0 0,0 0-1 0 0,-2 0 1 0 0,-1 4 23 0 0,-5 39 165 0 0,2 24-150 0 0,0-2-17 0 0,4 9 2 0 0,2-20 0 0 0,0-4 0 0 0,4 29 0 0 0,6 67 0 0 0,-5-119 0 0 0,1 0 0 0 0,2 0 0 0 0,7 16 0 0 0,3 22 0 0 0,-15-72 21 0 0,-1-3 53 0 0,0-1 1 0 0,-1 0-1 0 0,0 1 1 0 0,1-1-1 0 0,-2 2-74 0 0,9-43 1296 0 0,-6-21-837 0 0,1-16-178 0 0,1 20-167 0 0,-3 0 0 0 0,-1 0 0 0 0,-4-8-114 0 0,0-11 24 0 0,3-17-24 0 0,3 22-52 0 0,-1-1-155 0 0,4-1-1 0 0,2 1 0 0 0,8-29 208 0 0,-1 25 185 0 0,-9 42 25 0 0,1 0-1 0 0,1 0 0 0 0,2 1 1 0 0,8-20-210 0 0,-14 44 52 0 0,-1 0 0 0 0,1 1 0 0 0,0-1 0 0 0,0 1 1 0 0,0 0-1 0 0,0 0 0 0 0,1 0 0 0 0,0 0 0 0 0,0 0 0 0 0,1-1-52 0 0,-3 4 13 0 0,-1 0 0 0 0,1 0 1 0 0,-1 0-1 0 0,1 0 0 0 0,0 1 0 0 0,-1-1 0 0 0,1 0 0 0 0,0 1 0 0 0,0-1 0 0 0,0 1 0 0 0,-1-1 0 0 0,1 1 0 0 0,0 0 0 0 0,0 0 0 0 0,0 0 0 0 0,0 0 0 0 0,0 0 0 0 0,-1 0 0 0 0,1 0 0 0 0,0 1 1 0 0,0-1-1 0 0,0 1 0 0 0,-1-1 0 0 0,1 1 0 0 0,0 0 0 0 0,0 0 0 0 0,-1 0 0 0 0,1 0 0 0 0,-1 0 0 0 0,1 0-13 0 0,2 2 0 0 0,-1 0 0 0 0,-1-1 0 0 0,1 1 0 0 0,0 0 0 0 0,-1 0 0 0 0,1 1 0 0 0,-1-1 0 0 0,0 0 0 0 0,0 1 0 0 0,1 2 0 0 0,12 39 0 0 0,-9-22 0 0 0,-4-15 0 0 0,-1 0 0 0 0,0 0 0 0 0,0 0 0 0 0,0 0 0 0 0,-1 0 0 0 0,0 0 0 0 0,-1 0 0 0 0,0 0 0 0 0,0 0 0 0 0,-1 0 0 0 0,0 1 0 0 0,0 2 0 0 0,-1 1 0 0 0,0-1 0 0 0,0 1 0 0 0,-1-1 0 0 0,-5 8 0 0 0,6-13 0 0 0,0-1 0 0 0,0 0 0 0 0,-1-1 0 0 0,0 1 0 0 0,0 0 0 0 0,0-1 0 0 0,0 0 0 0 0,-1 0 0 0 0,1 0 0 0 0,-1-1 0 0 0,0 0 0 0 0,-2 1 0 0 0,-6 4-32 0 0,0 0-171 0 0,0-1 0 0 0,-1 0-1 0 0,0-1 1 0 0,-7 2 203 0 0,7-4-792 0 0,0 0 1 0 0,-1 0 0 0 0,0-2-1 0 0,1 1 1 0 0,-1-2 0 0 0,-11 0 791 0 0,-25-1-3328 0 0,4 0-5198 0 0</inkml:trace>
  <inkml:trace contextRef="#ctx0" brushRef="#br0" timeOffset="375.234">347 234 14280 0 0,'-7'-6'654'0'0,"6"5"-11"0"0,1 1-328 0 0,0 0 147 0 0,13-12 1317 0 0,-2 8-1048 0 0,0 0-1 0 0,0 1 1 0 0,0 0 0 0 0,11-2-731 0 0,18-4 1103 0 0,-3 0-512 0 0,0 2-1 0 0,16-1-590 0 0,-37 6-73 0 0,-5 0-163 0 0,1 0-1 0 0,-1 1 1 0 0,1 1-1 0 0,-1 0 0 0 0,1 1 1 0 0,0 0-1 0 0,7 2 237 0 0,-5 0-7739 0 0</inkml:trace>
  <inkml:trace contextRef="#ctx0" brushRef="#br0" timeOffset="1921.42">0 2063 11976 0 0,'0'0'922'0'0,"0"0"-544"0"0,0 0-58 0 0,0 0 37 0 0,0 0 10 0 0,2-1 11 0 0,8-3 217 0 0,-1-1 0 0 0,1 0-1 0 0,6-4-594 0 0,17-10 813 0 0,11-5-181 0 0,-1-2-1 0 0,-1-2 0 0 0,-2-2 0 0 0,-1-1 0 0 0,7-10-631 0 0,-36 32 51 0 0,0-1-1 0 0,0-1 0 0 0,-1 0 0 0 0,3-6-50 0 0,-7 11 13 0 0,-1-1 0 0 0,1-1-1 0 0,-2 1 1 0 0,1-1 0 0 0,-1 1 0 0 0,0-1-1 0 0,-1 0 1 0 0,1-3-13 0 0,2-12 40 0 0,-3 14-37 0 0,0 0 1 0 0,0-1-1 0 0,-1 1 0 0 0,0-6-3 0 0,-1-5 14 0 0,-2-47 27 0 0,1 59 25 0 0,0-1 1 0 0,0 1-1 0 0,-1 0 1 0 0,0 0-1 0 0,-1 0 1 0 0,-3-7-67 0 0,6 14 17 0 0,0 1 1 0 0,0-1-1 0 0,-1 0 1 0 0,1 0-1 0 0,0 1 1 0 0,-1-1 0 0 0,1 0-1 0 0,0 1 1 0 0,-1-1-1 0 0,1 0 1 0 0,-1 1-1 0 0,0-1 1 0 0,1 1-1 0 0,-1-1 1 0 0,1 1-1 0 0,-1-1 1 0 0,0 1 0 0 0,1-1-1 0 0,-1 1 1 0 0,0-1-1 0 0,1 1 1 0 0,-1 0-1 0 0,0 0 1 0 0,0-1-1 0 0,0 1 1 0 0,1 0-1 0 0,-1 0 1 0 0,0 0 0 0 0,0 0-1 0 0,0 0 1 0 0,1 0-1 0 0,-1 0 1 0 0,0 0-1 0 0,0 0 1 0 0,0 0-1 0 0,1 0 1 0 0,-1 0-1 0 0,0 1 1 0 0,0-1 0 0 0,1 0-1 0 0,-2 1-17 0 0,0 1 6 0 0,-1 0 0 0 0,0-1 0 0 0,1 2 0 0 0,0-1 0 0 0,-1 0 0 0 0,1 0 0 0 0,0 1-1 0 0,0-1 1 0 0,1 1 0 0 0,-2 1-6 0 0,-7 16 0 0 0,0 0 0 0 0,1 1 0 0 0,1 0 0 0 0,2 1 0 0 0,0-1 0 0 0,-2 15 0 0 0,-11 77 286 0 0,6 1-1 0 0,3 12-285 0 0,-10 93 863 0 0,-3 33 503 0 0,7-62-38 0 0,1 75 166 0 0,14-225-1292 0 0,1 27 529 0 0,7 41-731 0 0,-7-98 36 0 0,3 10 84 0 0,0 0 1 0 0,1 0 0 0 0,2 2-121 0 0,4 21 140 0 0,-9-39-118 0 0,0 1-1 0 0,0 0 0 0 0,1-1 1 0 0,-1 1-1 0 0,1-1 0 0 0,0 1 1 0 0,0-1-1 0 0,0 0 0 0 0,1 0 1 0 0,0 0-1 0 0,0 0 0 0 0,1 2-21 0 0,-3-6 9 0 0,0 1-1 0 0,-1-1 0 0 0,1 1 0 0 0,0-1 1 0 0,-1 0-1 0 0,1 1 0 0 0,0-1 0 0 0,0 0 1 0 0,0 0-1 0 0,-1 1 0 0 0,1-1 0 0 0,0 0 0 0 0,0 0 1 0 0,0 0-1 0 0,0 0 0 0 0,-1 0 0 0 0,1 0 1 0 0,0 0-1 0 0,0 0 0 0 0,0 0 0 0 0,-1-1 1 0 0,1 1-1 0 0,0 0 0 0 0,0 0 0 0 0,0-1 1 0 0,-1 1-1 0 0,1-1 0 0 0,0 1 0 0 0,-1 0 0 0 0,1-1 1 0 0,0 1-1 0 0,-1-1 0 0 0,1 0 0 0 0,0 1-8 0 0,22-23 167 0 0,-21 21-147 0 0,3-4 14 0 0,0 1-1 0 0,-1-1 1 0 0,0-1-1 0 0,-1 1 1 0 0,1-1-1 0 0,-1 1 1 0 0,0-3-34 0 0,16-50 177 0 0,-12 34-114 0 0,1-3-15 0 0,-2 0 0 0 0,-1-1 0 0 0,-2 0 0 0 0,-1 0 0 0 0,-1 0 1 0 0,-1-9-49 0 0,-3-20-118 0 0,-3 1 0 0 0,-10-42 118 0 0,-8 0-209 0 0,-4 1 1 0 0,-11-20 208 0 0,20 70-105 0 0,-3-2 105 0 0,4 11-30 0 0,-10-38 30 0 0,21 56 0 0 0,3 12 0 0 0,1 0 0 0 0,1 1 0 0 0,-1-1 0 0 0,2 0 0 0 0,-1-1 0 0 0,1 1 0 0 0,0 0 0 0 0,1-9 0 0 0,1 12-18 0 0,0 0 1 0 0,0 1-1 0 0,0-1 0 0 0,1 0 0 0 0,0 1 1 0 0,0-1-1 0 0,1 1 0 0 0,-1 0 1 0 0,1 0-1 0 0,0 0 0 0 0,0 0 0 0 0,1 0 1 0 0,0 0 17 0 0,1 0-13 0 0,1 0 0 0 0,0 0 0 0 0,0 0 0 0 0,0 1 0 0 0,0 0 0 0 0,0 0 0 0 0,1 0 0 0 0,0 1 0 0 0,0 0 0 0 0,2 0 13 0 0,32-12-83 0 0,0 2 1 0 0,38-7 82 0 0,-37 10-73 0 0,37-13 73 0 0,-25 6-147 0 0,-37 11 99 0 0,-14 5 36 0 0,0 0-1 0 0,0 0 1 0 0,0 0-1 0 0,1 0 1 0 0,-1 0-1 0 0,0 0 1 0 0,0 1-1 0 0,1 0 1 0 0,-1 0-1 0 0,0 0 1 0 0,0 0-1 0 0,1 0 1 0 0,-1 1-1 0 0,2 0 13 0 0,-4-1-8 0 0,1 0 1 0 0,0 1-1 0 0,0-1 0 0 0,-1 1 1 0 0,1 0-1 0 0,-1-1 0 0 0,1 1 1 0 0,0 0-1 0 0,0 0 8 0 0,-2 0-6 0 0,1 0 0 0 0,0 0-1 0 0,-1 0 1 0 0,1 0 0 0 0,-1 0 0 0 0,1 0 0 0 0,-1 1-1 0 0,0-1 1 0 0,1 0 0 0 0,-1 0 0 0 0,0 0 0 0 0,0 0-1 0 0,0 0 1 0 0,1 1 6 0 0,-1 12-14 0 0,1 0 0 0 0,-2 0 0 0 0,1-1 0 0 0,-2 1 0 0 0,0 0 0 0 0,-1-1 0 0 0,0 2 14 0 0,-2 7-73 0 0,-1 21 73 0 0,5-36-5 0 0,1 1 1 0 0,0-1-1 0 0,0 1 0 0 0,1-1 1 0 0,0 1-1 0 0,1-1 0 0 0,1 6 5 0 0,2 6 0 0 0,-4-14 0 0 0,0-1 0 0 0,0 1 0 0 0,1-1 0 0 0,-1 1 0 0 0,1-1 0 0 0,0 0 0 0 0,0 0 0 0 0,0 0 0 0 0,1 0 0 0 0,0 0 0 0 0,0 1 0 0 0,3 2 4 0 0,1 0 0 0 0,0-1 0 0 0,0 0 0 0 0,0 0 0 0 0,1 0 0 0 0,-1-1 0 0 0,8 4-4 0 0,-12-7 3 0 0,1-1 0 0 0,0 1 0 0 0,0-1 0 0 0,1 0 0 0 0,-1 0-1 0 0,0 0 1 0 0,0 0 0 0 0,1-1 0 0 0,-1 0 0 0 0,0 0 0 0 0,0 0 0 0 0,1 0 0 0 0,-1-1 0 0 0,0 0-1 0 0,0 1 1 0 0,1-2 0 0 0,-1 1 0 0 0,1-1-3 0 0,-1 1 11 0 0,-1-1 0 0 0,0 1 0 0 0,1-1 1 0 0,-1 0-1 0 0,0 0 0 0 0,0 0 0 0 0,0 0 0 0 0,0-1 0 0 0,0 0 0 0 0,-1 1 0 0 0,1-1 0 0 0,-1 0 1 0 0,0 0-1 0 0,2-2-11 0 0,-2 0 12 0 0,1 0 1 0 0,0-1-1 0 0,-1 1 1 0 0,0-1-1 0 0,-1 0 1 0 0,1 1-1 0 0,-1-1 1 0 0,1-5-13 0 0,-1-10 37 0 0,-1 0 0 0 0,0 0-1 0 0,-2-1 1 0 0,-3-14-37 0 0,4 27 16 0 0,-3-15-10 0 0,-1 0 1 0 0,-1 1 0 0 0,-1-1-1 0 0,-1 2 1 0 0,-1-1 0 0 0,-1 1-1 0 0,-1 1 1 0 0,-4-4-7 0 0,12 19-5 0 0,-1 0-1 0 0,0 1 0 0 0,0 0 1 0 0,-1-1-1 0 0,1 2 1 0 0,-1-1-1 0 0,-1 0 1 0 0,1 1-1 0 0,0 0 1 0 0,-1 1-1 0 0,-4-3 6 0 0,8 4-3 0 0,-1 1 0 0 0,0 0 0 0 0,0 0-1 0 0,0 0 1 0 0,0 0 0 0 0,0 0 0 0 0,0 1 0 0 0,0-1 0 0 0,0 1 0 0 0,0 0-1 0 0,0 0 1 0 0,0 0 0 0 0,-1 0 0 0 0,1 0 0 0 0,0 1 0 0 0,0-1-1 0 0,0 1 1 0 0,0 0 0 0 0,0 0 0 0 0,0 0 0 0 0,0 0 0 0 0,1 1-1 0 0,-1-1 1 0 0,0 1 0 0 0,-1 1 3 0 0,0 0-10 0 0,0 1 1 0 0,0-1-1 0 0,0 1 0 0 0,1 0 1 0 0,-1 0-1 0 0,1 1 0 0 0,0-1 1 0 0,1 0-1 0 0,-1 1 0 0 0,1 0 0 0 0,0 0 1 0 0,0 0-1 0 0,0 0 0 0 0,0 0 1 0 0,1 0-1 0 0,0 0 0 0 0,0 3 10 0 0,0-1-10 0 0,1 1-1 0 0,0-1 0 0 0,0 1 1 0 0,0-1-1 0 0,1 1 1 0 0,1-1-1 0 0,-1 1 1 0 0,1-1-1 0 0,0 0 0 0 0,1 0 1 0 0,2 7 10 0 0,0-4-3 0 0,0-1 0 0 0,0 1 0 0 0,1-1 0 0 0,0 0 3 0 0,-3-6 0 0 0,-1 0 0 0 0,1 0 0 0 0,-1-1 0 0 0,1 1 1 0 0,0-1-1 0 0,0 0 0 0 0,0 1 0 0 0,0-2 0 0 0,0 1 0 0 0,0 0 0 0 0,0 0 0 0 0,1-1 0 0 0,3 1 0 0 0,2 0 7 0 0,0-1 0 0 0,0 0 0 0 0,1 0 0 0 0,-1-1 0 0 0,0 0 0 0 0,0-1 0 0 0,1 0 0 0 0,-1 0 0 0 0,0-1 0 0 0,0 0 0 0 0,0-1 0 0 0,0 0 0 0 0,-1 0 0 0 0,1-1 0 0 0,7-4-7 0 0,3-3 89 0 0,0 0 0 0 0,0-2 0 0 0,-1 0 1 0 0,-1-1-1 0 0,0-1 0 0 0,1-2-89 0 0,10-12 223 0 0,-1-1-1 0 0,-1-2 0 0 0,4-8-222 0 0,-17 20 76 0 0,-1 0-1 0 0,0-1 0 0 0,-2 0 0 0 0,-1 0 1 0 0,0-1-1 0 0,0-6-75 0 0,2-19 87 0 0,-10 43-80 0 0,-1 0 0 0 0,1 0-1 0 0,-1 0 1 0 0,0 0-1 0 0,0 0 1 0 0,-1 0-1 0 0,1 0 1 0 0,-1 0-1 0 0,0 0 1 0 0,0-2-7 0 0,0 5-5 0 0,1 0 0 0 0,-1 0 0 0 0,1 0-1 0 0,0 0 1 0 0,-1 0 0 0 0,0 0 0 0 0,1 0 0 0 0,-1 1 0 0 0,1-1 0 0 0,-1 0-1 0 0,0 0 1 0 0,0 1 0 0 0,1-1 0 0 0,-1 0 0 0 0,0 1 0 0 0,0-1-1 0 0,0 1 1 0 0,0-1 0 0 0,0 1 0 0 0,0 0 0 0 0,1-1 0 0 0,-1 1-1 0 0,0 0 1 0 0,-1-1 5 0 0,0 1-22 0 0,0 0-1 0 0,0 1 0 0 0,0-1 1 0 0,0 0-1 0 0,0 0 0 0 0,0 1 1 0 0,0 0-1 0 0,0-1 0 0 0,0 1 0 0 0,1 0 1 0 0,-1 0-1 0 0,-1 0 23 0 0,-4 3-66 0 0,1 1 0 0 0,0 0 0 0 0,0 0 0 0 0,0 0 0 0 0,0 0 0 0 0,-1 3 66 0 0,3-3-46 0 0,0 1-1 0 0,0 0 1 0 0,0-1 0 0 0,1 1-1 0 0,0 0 1 0 0,0 1-1 0 0,0-1 1 0 0,1 1 0 0 0,0-1-1 0 0,1 1 1 0 0,-1-1 0 0 0,1 1-1 0 0,0 0 1 0 0,1 0-1 0 0,0 0 1 0 0,0 2 46 0 0,1 2-82 0 0,0 0 1 0 0,1 0-1 0 0,0 0 0 0 0,1 0 0 0 0,0-1 0 0 0,1 0 1 0 0,0 1-1 0 0,0-1 0 0 0,1-1 0 0 0,1 1 82 0 0,19 38-214 0 0,-12-22-4 0 0,13 18 218 0 0,-12-21-52 0 0,-1 1-1 0 0,-2 1 1 0 0,0 0 0 0 0,6 25 52 0 0,-14-37-11 0 0,1 0 0 0 0,-2 1 0 0 0,0-1 0 0 0,0 1 0 0 0,-1 9 11 0 0,-1-11 107 0 0,0-12-120 0 0,0 1 1 0 0,0-1-1 0 0,-1 0 1 0 0,1 1 0 0 0,0-1-1 0 0,0 1 1 0 0,0-1-1 0 0,1 0 1 0 0,-1 1-1 0 0,0-1 1 0 0,0 1-1 0 0,0-1 1 0 0,0 0-1 0 0,0 1 1 0 0,0-1 0 0 0,0 0-1 0 0,1 1 1 0 0,-1-1-1 0 0,0 0 1 0 0,0 1-1 0 0,0-1 1 0 0,1 0-1 0 0,-1 1 1 0 0,0-1 0 0 0,1 0-1 0 0,-1 0 1 0 0,0 1-1 0 0,1-1 1 0 0,-1 0-1 0 0,0 0 1 0 0,1 0-1 0 0,-1 1 1 0 0,0-1-1 0 0,1 0 1 0 0,-1 0 0 0 0,0 0-1 0 0,1 0 1 0 0,-1 0-1 0 0,1 0 1 0 0,-1 0-1 0 0,1 0 13 0 0,10-3-460 0 0,-11 3 392 0 0,8-4-681 0 0,0 0-1 0 0,0 0 1 0 0,-1-1-1 0 0,0 0 1 0 0,0 0-1 0 0,0 0 0 0 0,0-1 1 0 0,-1 0-1 0 0,0-1 1 0 0,-1 1-1 0 0,1-1 1 0 0,-1-1 749 0 0,19-21-6753 0 0</inkml:trace>
  <inkml:trace contextRef="#ctx0" brushRef="#br0" timeOffset="2311.959">1550 1899 11720 0 0,'13'-3'532'0'0,"-10"3"-4"0"0,-3 0-188 0 0,0 0 454 0 0,0 0 241 0 0,0 2 49 0 0,0 0-953 0 0,0 0 1 0 0,1-1 0 0 0,-1 1-1 0 0,0 0 1 0 0,1 0-1 0 0,-1-1 1 0 0,1 1 0 0 0,0-1-1 0 0,-1 1 1 0 0,1-1-1 0 0,0 1 1 0 0,0-1-1 0 0,0 1-131 0 0,1 0 548 0 0,-2-2-32 0 0,0 0-442 0 0,2 9 959 0 0,1-5 2515 0 0,-2-3-3498 0 0,1 1 0 0 0,-1-1 1 0 0,1 0-1 0 0,0 1 0 0 0,-1-1 0 0 0,1 0 0 0 0,0 0 1 0 0,0 0-1 0 0,0 0 0 0 0,0-1 0 0 0,0 1 0 0 0,0 0 1 0 0,0-1-1 0 0,0 0 0 0 0,0 1 0 0 0,0-1 0 0 0,0 0 1 0 0,0 0-1 0 0,0 0 0 0 0,0 0 0 0 0,0 0 0 0 0,0-1 0 0 0,1 1 1 0 0,-1-1-1 0 0,0 1-50 0 0,7-2 65 0 0,-5 1-24 0 0,-1 0-1 0 0,1 0 1 0 0,-1 0 0 0 0,1-1 0 0 0,-1 1 0 0 0,0-1-1 0 0,0 0 1 0 0,0 0 0 0 0,0 0 0 0 0,0 0 0 0 0,0 0-1 0 0,0-1 1 0 0,-1 1 0 0 0,1-1 0 0 0,-1 0-1 0 0,0 1 1 0 0,1-1 0 0 0,-1 0 0 0 0,-1-1 0 0 0,1 1-1 0 0,0 0 1 0 0,0-2-41 0 0,2-9 105 0 0,-2 10-89 0 0,-1 1 1 0 0,1-1-1 0 0,-1 0 1 0 0,0 0-1 0 0,-1 0 1 0 0,1 0-1 0 0,-1 0-16 0 0,1-9 139 0 0,-2 1-1 0 0,0 0 1 0 0,0 0-1 0 0,-1 0 1 0 0,0 0-1 0 0,-1 0 1 0 0,0 1-1 0 0,-2-3-138 0 0,5 13 11 0 0,-3-7 74 0 0,-1-1 0 0 0,0 1 0 0 0,0 0 0 0 0,0 0 0 0 0,-3-1-85 0 0,7 7 5 0 0,-1 1 1 0 0,0-1 0 0 0,-1 1 0 0 0,1 0-1 0 0,0-1 1 0 0,0 1 0 0 0,-1 0 0 0 0,1 0-1 0 0,0 0 1 0 0,-1 0 0 0 0,1 0 0 0 0,-1 0-1 0 0,1 0 1 0 0,-1 0 0 0 0,0 1 0 0 0,1-1-1 0 0,-1 1 1 0 0,0-1 0 0 0,0 1 0 0 0,1 0-1 0 0,-1-1 1 0 0,0 1 0 0 0,0 0 0 0 0,0 0-1 0 0,1 0 1 0 0,-1 1 0 0 0,0-1 0 0 0,0 0-1 0 0,1 1 1 0 0,-2-1-6 0 0,-6 3 0 0 0,6-2 0 0 0,-1 0 0 0 0,0 1 0 0 0,1-1 0 0 0,-1 1 0 0 0,1-1 0 0 0,0 1 0 0 0,-1 0 0 0 0,1 0 0 0 0,0 0 0 0 0,0 1 0 0 0,0-1 0 0 0,1 1 0 0 0,-1 0 0 0 0,0 0 0 0 0,1 0 0 0 0,-1 1 0 0 0,-10 18-55 0 0,4-9-60 0 0,1 1-1 0 0,0 0 0 0 0,1 1 1 0 0,1-1-1 0 0,-4 15 116 0 0,4-7 15 0 0,-2 6 69 0 0,1 1 0 0 0,1 0 0 0 0,-1 24-84 0 0,7-44 57 0 0,-1 0 0 0 0,2 1 0 0 0,-1-1 0 0 0,1 0 1 0 0,1 0-1 0 0,0 0 0 0 0,0 1 0 0 0,0-2 0 0 0,1 1 0 0 0,1 0 0 0 0,0 0 0 0 0,0-1 0 0 0,0 0 0 0 0,2 2-57 0 0,-1-3 49 0 0,0 1 0 0 0,0-1-1 0 0,1 0 1 0 0,0-1 0 0 0,0 0-1 0 0,1 1 1 0 0,0-2 0 0 0,0 1-1 0 0,0-1 1 0 0,0 0 0 0 0,1-1-1 0 0,0 0 1 0 0,0 0 0 0 0,0 0-1 0 0,1-1 1 0 0,5 1-49 0 0,4 0-10 0 0,-1-2 0 0 0,1 0-1 0 0,0-1 1 0 0,0 0 0 0 0,-1-2-1 0 0,1 0 1 0 0,8-2 10 0 0,-5-1-804 0 0,-1-1 0 0 0,0 0 0 0 0,0-2 0 0 0,7-3 804 0 0,-7 2-2030 0 0,0-1-1 0 0,15-8 2031 0 0,-14 6-928 0 0,32-18-1639 0 0</inkml:trace>
  <inkml:trace contextRef="#ctx0" brushRef="#br0" timeOffset="2671.253">2386 1732 13824 0 0,'3'-5'100'0'0,"0"1"27"0"0,-1-1 0 0 0,1 0 0 0 0,-1 0 0 0 0,0 0-1 0 0,0 0 1 0 0,0 0 0 0 0,-1 0 0 0 0,0 0 0 0 0,0-1 0 0 0,0 1 0 0 0,-1-1-127 0 0,0 2 374 0 0,0 1 0 0 0,0 0 1 0 0,0-1-1 0 0,0 1 1 0 0,-1-1-1 0 0,0 1 1 0 0,0-1-1 0 0,0 1 1 0 0,0 0-1 0 0,0 0 1 0 0,0-1-1 0 0,-1 0-374 0 0,0 2 261 0 0,0 1 0 0 0,1-1-1 0 0,-1 0 1 0 0,0 1 0 0 0,0-1 0 0 0,0 1-1 0 0,0-1 1 0 0,0 1 0 0 0,0 0 0 0 0,0 0-1 0 0,0 0 1 0 0,-1 0 0 0 0,1 0 0 0 0,0 0-1 0 0,0 1 1 0 0,-1-1 0 0 0,-1 1-261 0 0,-1-1 139 0 0,1 1 0 0 0,0 0 1 0 0,0 0-1 0 0,-1 0 0 0 0,1 0 0 0 0,0 1 0 0 0,0 0 1 0 0,0-1-1 0 0,-1 2 0 0 0,1-1 0 0 0,0 0 0 0 0,0 1 1 0 0,1 0-1 0 0,-1 0 0 0 0,0 0 0 0 0,1 0 0 0 0,-1 1 1 0 0,0 0-140 0 0,-9 8 131 0 0,0 0 1 0 0,1 2 0 0 0,-11 12-132 0 0,5-5 196 0 0,7-8-138 0 0,0 0-1 0 0,1 1 1 0 0,1 0 0 0 0,0 0-1 0 0,-4 10-57 0 0,-8 22 335 0 0,-9 31-335 0 0,1-2 28 0 0,26-65-53 0 0,0 0 0 0 0,0 1 0 0 0,1 0 1 0 0,0 0-1 0 0,1 0 0 0 0,0 0 0 0 0,0 0 0 0 0,1 0 0 0 0,0 0 1 0 0,1 0-1 0 0,0-1 0 0 0,1 1 0 0 0,2 7 25 0 0,-3-14-41 0 0,0 1 0 0 0,0-1 1 0 0,1 1-1 0 0,-1-1 0 0 0,1 1 0 0 0,0-1 0 0 0,0 0 0 0 0,0 0 0 0 0,1 0 0 0 0,-1 0 1 0 0,1 0-1 0 0,-1-1 0 0 0,1 1 0 0 0,0-1 0 0 0,0 0 0 0 0,0 0 0 0 0,0 0 1 0 0,1 0-1 0 0,-1 0 0 0 0,0 0 0 0 0,1-1 0 0 0,-1 0 0 0 0,1 0 41 0 0,9 3-316 0 0,1 0 0 0 0,-1-1 0 0 0,1-1 0 0 0,0 0 0 0 0,11-1 316 0 0,10 0-1280 0 0</inkml:trace>
  <inkml:trace contextRef="#ctx0" brushRef="#br0" timeOffset="3233.703">2900 1802 20471 0 0,'-7'-12'1562'0'0,"6"10"-1503"0"0,0-1 1 0 0,1 1-1 0 0,-1-1 1 0 0,0 1-1 0 0,-1-1 1 0 0,1 1-1 0 0,0 0 0 0 0,-1-1 1 0 0,1 1-1 0 0,-1 0 1 0 0,-1-1-60 0 0,-3-5 131 0 0,6 8-90 0 0,-1 0-1 0 0,1-1 1 0 0,0 1-1 0 0,0 0 1 0 0,-1 0-1 0 0,1 0 1 0 0,0-1-1 0 0,-1 1 1 0 0,1 0-1 0 0,0 0 1 0 0,-1 0 0 0 0,1 0-1 0 0,0 0 1 0 0,-1 0-1 0 0,1-1 1 0 0,0 1-1 0 0,-1 0 1 0 0,1 0-1 0 0,0 0 1 0 0,-1 0-1 0 0,1 0 1 0 0,-1 0 0 0 0,1 1-1 0 0,0-1-40 0 0,-3 0 211 0 0,-5-1-19 0 0,0 0 0 0 0,1 1 0 0 0,-1 0-1 0 0,0 0 1 0 0,0 1 0 0 0,1 0 0 0 0,-1 1 0 0 0,1-1 0 0 0,-1 2 0 0 0,1-1-1 0 0,-1 1 1 0 0,1 0 0 0 0,0 0 0 0 0,0 1 0 0 0,1 0 0 0 0,-1 0 0 0 0,1 0-1 0 0,0 1 1 0 0,0 0 0 0 0,-3 3-192 0 0,-7 9-1 0 0,1 0-1 0 0,1 1 1 0 0,0 0-1 0 0,1 1 1 0 0,1 1-1 0 0,-3 8 2 0 0,-9 21-23 0 0,3 1-1 0 0,-1 8 24 0 0,21-55-6 0 0,0 0 0 0 0,0 1 0 0 0,0-1 1 0 0,0 0-1 0 0,0 1 0 0 0,1-1 0 0 0,0 1 0 0 0,0-1 0 0 0,0 1 0 0 0,0-1 0 0 0,0 1 0 0 0,1-1 1 0 0,0 1-1 0 0,-1-1 0 0 0,1 1 0 0 0,0-1 0 0 0,1 0 0 0 0,-1 1 0 0 0,1 0 6 0 0,-1-3 1 0 0,0 0 0 0 0,0 1 0 0 0,0-1 0 0 0,0 0 0 0 0,0 0 0 0 0,1 0 0 0 0,-1 0 0 0 0,0 0 0 0 0,0 0 0 0 0,1 0 0 0 0,-1 0 0 0 0,1-1 0 0 0,-1 1 0 0 0,1 0 0 0 0,-1-1 0 0 0,1 0 0 0 0,-1 1 0 0 0,1-1 0 0 0,-1 0 0 0 0,1 1 0 0 0,-1-1 0 0 0,1 0 0 0 0,0 0 0 0 0,-1 0 0 0 0,1-1 0 0 0,-1 1 0 0 0,1 0-1 0 0,0 0 5 0 0,4 0 64 0 0,0-1 0 0 0,0 1-1 0 0,-1-1 1 0 0,1 0 0 0 0,0-1 0 0 0,-1 1 0 0 0,1-1-1 0 0,-1-1 1 0 0,1 1 0 0 0,-1 0 0 0 0,0-1-1 0 0,3-2-68 0 0,0-1 82 0 0,0 0-1 0 0,-1-1 0 0 0,0 1 0 0 0,0-1 1 0 0,-1-1-1 0 0,1 1 0 0 0,0-4-81 0 0,6-9 54 0 0,-1 0 0 0 0,-2 0 0 0 0,0-1 0 0 0,-1-1 0 0 0,-1 0-1 0 0,0-2-53 0 0,-2 1-151 0 0,-1-1 0 0 0,0-10 151 0 0,4-17 1 0 0,-8 53 82 0 0,0 1-43 0 0,0 0 1 0 0,0 0-1 0 0,0 0 1 0 0,0 0 0 0 0,0 1-1 0 0,-1-1 1 0 0,0 0-1 0 0,1 0 1 0 0,-1 1-1 0 0,0 1-40 0 0,-2 4-21 0 0,0-2-53 0 0,0 1 0 0 0,1-1 0 0 0,0 1 0 0 0,1-1 0 0 0,-1 1 0 0 0,2 7 74 0 0,-1-7-31 0 0,1 0 0 0 0,-2 0-1 0 0,1 0 1 0 0,-2 2 31 0 0,1-2 77 0 0,1 1 0 0 0,-1-1 0 0 0,2 7-77 0 0,1 0 109 0 0,1 0-1 0 0,0 0 0 0 0,1 1-108 0 0,5 20-239 0 0,-8-32 223 0 0,0-1 0 0 0,1 0 0 0 0,-1 1 1 0 0,1-1-1 0 0,-1 0 0 0 0,1 0 0 0 0,0 0 1 0 0,0 0-1 0 0,1 0 0 0 0,-1 0 0 0 0,0-1 0 0 0,1 1 1 0 0,0-1-1 0 0,-1 0 0 0 0,1 0 0 0 0,1 1 16 0 0,5 5 167 0 0,-7-7-141 0 0,0 0 0 0 0,-1 0 0 0 0,1 0 0 0 0,-1 0 0 0 0,1-1 0 0 0,0 1 0 0 0,0 0 0 0 0,0-1 0 0 0,-1 1 0 0 0,1-1 0 0 0,0 0 0 0 0,0 0-1 0 0,0 1 1 0 0,1-1-26 0 0,2 0 7 0 0,-2 0-23 0 0,0 0-1 0 0,0 0 1 0 0,0 0 0 0 0,0 0 0 0 0,-1 0 0 0 0,1-1 0 0 0,0 1 0 0 0,0-1-1 0 0,0 0 1 0 0,0 0 0 0 0,-1 0 0 0 0,1 0 0 0 0,0-1 16 0 0,4-2 125 0 0,1-1 1 0 0,-1 0-1 0 0,5-4-125 0 0,3-3 236 0 0,-6 4-288 0 0,0 0 0 0 0,8-9 52 0 0,0 0-93 0 0,-3 0 258 0 0,0 1 1 0 0,0-2-1 0 0,-2 0 0 0 0,0-1 0 0 0,4-10-164 0 0,-2 6 149 0 0,2-6-19 0 0,26-40 41 0 0,-22 38 160 0 0,13-31-332 0 0,-15 29 155 0 0,10-16-155 0 0,-13 22-268 0 0,-13 22 224 0 0,1 0-1 0 0,-1 0 0 0 0,1 0 1 0 0,0 0-1 0 0,2-1 45 0 0,-1 2-61 0 0,-9 19-71 0 0,-1-3 180 0 0,1 1 0 0 0,1 0 1 0 0,0 0-1 0 0,0 0 0 0 0,2 0 0 0 0,-1 1 1 0 0,2-1-1 0 0,0 1 0 0 0,0 0 1 0 0,2-1-1 0 0,-1 1 0 0 0,2 0 0 0 0,0-1 1 0 0,2 10-49 0 0,0-8-194 0 0,-1-1 1 0 0,-1 0-1 0 0,-1 1 0 0 0,0 0 1 0 0,-1 11 193 0 0,0-22-36 0 0,1 0 0 0 0,-1 0 0 0 0,1 0 0 0 0,0 0 0 0 0,0 0 0 0 0,1 0 0 0 0,-1 0 0 0 0,1 0 0 0 0,0-1 0 0 0,0 1 0 0 0,0-1 0 0 0,0 1 0 0 0,1-1 0 0 0,0 1 35 0 0,15 24-37 0 0,-7-6-42 0 0,13 19 80 0 0,-22-38-14 0 0,1 0-1 0 0,-1 1 0 0 0,0-1 1 0 0,-1 1-1 0 0,1 0 1 0 0,-1-1-1 0 0,1 1 1 0 0,-1 0-1 0 0,0 0 1 0 0,-1 0-1 0 0,1 0 0 0 0,0 3 15 0 0,-4-6-97 0 0,-2 1 61 0 0,1-1 0 0 0,0 0 0 0 0,-1 0 0 0 0,1 0 0 0 0,-1-1 0 0 0,1 0 0 0 0,-1 1 0 0 0,1-1 0 0 0,-1-1 0 0 0,-2 0 36 0 0,-50-9-673 0 0,50 9 543 0 0,-9-3-298 0 0,-1 0 0 0 0,1-1-1 0 0,-2-2 429 0 0,13 5-277 0 0,0 0-1 0 0,1 0 1 0 0,-1-1-1 0 0,1 0 1 0 0,-1 1 0 0 0,1-2-1 0 0,0 1 1 0 0,0 0-1 0 0,0-1 1 0 0,1 0-1 0 0,0 0 1 0 0,-3-2 277 0 0,-2-10-1943 0 0</inkml:trace>
  <inkml:trace contextRef="#ctx0" brushRef="#br0" timeOffset="3796.023">3708 1361 15608 0 0,'-19'-21'712'0'0,"18"20"-673"0"0,1 1 0 0 0,-1-1 1 0 0,1 0-1 0 0,0 0 0 0 0,-1 0 1 0 0,1 0-1 0 0,0 0 0 0 0,0 0 1 0 0,0 0-1 0 0,0 0 0 0 0,0 0 1 0 0,0 0-1 0 0,0 0 1 0 0,0 0-1 0 0,0 0 0 0 0,0 0 1 0 0,0 0-1 0 0,1 0 0 0 0,-1 0 1 0 0,0 0-1 0 0,1 0 0 0 0,-1 1 1 0 0,0-1-1 0 0,1 0 0 0 0,0-1-39 0 0,0 1 0 0 0,-1 0-1 0 0,1 0 1 0 0,-1 0-1 0 0,0 0 0 0 0,1 0 1 0 0,-1 0-1 0 0,0 0 1 0 0,1-1-1 0 0,-1 1 0 0 0,0 0 1 0 0,0 0-1 0 0,0 0 0 0 0,0-1 1 0 0,-8-16 888 0 0,8 18-749 0 0,0-1 0 0 0,0 1-1 0 0,0 0 1 0 0,0 0-1 0 0,0 0 1 0 0,0-1 0 0 0,-1 1-1 0 0,2 0 1 0 0,-1 0-1 0 0,0-1 1 0 0,0 1 0 0 0,0 0-1 0 0,0 0 1 0 0,0-1-1 0 0,0 1 1 0 0,0 0 0 0 0,0 0-1 0 0,0 0 1 0 0,0-1-1 0 0,0 1 1 0 0,0 0 0 0 0,1 0-1 0 0,-1 0 1 0 0,0-1-1 0 0,0 1 1 0 0,0 0 0 0 0,0 0-1 0 0,1 0 1 0 0,-1 0-1 0 0,0 0 1 0 0,0-1 0 0 0,0 1-1 0 0,1 0 1 0 0,-1 0-1 0 0,0 0 1 0 0,0 0 0 0 0,0 0-1 0 0,1 0 1 0 0,-1 0-1 0 0,0 0 1 0 0,0 0 0 0 0,1 0-1 0 0,-1 0-138 0 0,2 7-32 0 0,-2 6 272 0 0,1 27-40 0 0,3-11 268 0 0,0 24-468 0 0,-3-24 476 0 0,4 20-476 0 0,-2-29 8 0 0,-1 0 0 0 0,-1 0 0 0 0,0 0 0 0 0,-2 1 0 0 0,-1 3-8 0 0,0 42 0 0 0,3-44 0 0 0,-2-1 0 0 0,0 0 0 0 0,-5 20 0 0 0,-2 0 690 0 0,3 1 1 0 0,0 0-1 0 0,3 34-690 0 0,2-71 49 0 0,1 0 0 0 0,-1-1 1 0 0,1 1-1 0 0,0-1 0 0 0,1 4-49 0 0,3 18 231 0 0,-5-24-204 0 0,0 1 0 0 0,0-1 0 0 0,0 1 1 0 0,1-1-1 0 0,-1 0 0 0 0,1 1 0 0 0,-1-1 0 0 0,1 1-27 0 0,0-2 20 0 0,-1 0 0 0 0,0-1 0 0 0,1 1 0 0 0,-1 0 0 0 0,1-1 0 0 0,0 1 1 0 0,-1 0-1 0 0,1-1 0 0 0,-1 1 0 0 0,1 0 0 0 0,0-1 0 0 0,0 1 0 0 0,-1-1 0 0 0,1 1 0 0 0,0-1 0 0 0,0 0 0 0 0,0 1 0 0 0,0-1 0 0 0,-1 0 0 0 0,1 1 0 0 0,0-1 0 0 0,0 0 1 0 0,0 0-1 0 0,0 0 0 0 0,0 0 0 0 0,0 0 0 0 0,0 0-20 0 0,4 0 76 0 0,0 0 1 0 0,-1-1 0 0 0,1 0 0 0 0,-1 0-1 0 0,1 0 1 0 0,-1 0 0 0 0,0 0-1 0 0,1-1 1 0 0,-1 0 0 0 0,0 0-1 0 0,0 0 1 0 0,0-1 0 0 0,3-2-77 0 0,4-4 80 0 0,0-1 0 0 0,-1 0-1 0 0,8-9-79 0 0,-15 15 34 0 0,2-4 25 0 0,1 0-1 0 0,-1-1 0 0 0,-1 1 0 0 0,1-1 0 0 0,-1 0 0 0 0,-1 0 1 0 0,2-9-59 0 0,7-13 244 0 0,2-2 51 0 0,-3 8-28 0 0,-2 0 1 0 0,0-1-268 0 0,18-56-666 0 0,9-9 666 0 0,-28 71-1 0 0,0 0 1 0 0,2 1 0 0 0,2-3 0 0 0,15-31 0 0 0,-23 44-8 0 0,0 0 0 0 0,1 1 0 0 0,0 0 0 0 0,5-7 8 0 0,-8 12-3 0 0,1-1 0 0 0,0 1 0 0 0,0 0 0 0 0,1 0 1 0 0,-1 0-1 0 0,1 0 0 0 0,-1 0 0 0 0,1 1 0 0 0,0 0 0 0 0,0 0 0 0 0,2-1 3 0 0,4 0-16 0 0,-11 18-117 0 0,9 34-35 0 0,-9-12 9 0 0,-4 14 159 0 0,1-19-210 0 0,2 0 0 0 0,2 12 210 0 0,0-17-309 0 0,0 1 1 0 0,-4 23 308 0 0,3-37-151 0 0,1 0 0 0 0,0 1 0 0 0,2 7 151 0 0,-1-11-104 0 0,0-1 0 0 0,-1 1-1 0 0,0-1 1 0 0,0 1 0 0 0,-1-1-1 0 0,-1 0 1 0 0,0 3 104 0 0,0-7-49 0 0,0 1 0 0 0,-1-1 1 0 0,1 0-1 0 0,-1 0 0 0 0,0 0 0 0 0,-1 0 0 0 0,0 0 0 0 0,0-1 1 0 0,0 1-1 0 0,0-1 0 0 0,-1 0 0 0 0,0-1 0 0 0,0 1 0 0 0,0-1 1 0 0,-1 0-1 0 0,1 0 0 0 0,-1 0 0 0 0,0-1 0 0 0,-3 1 49 0 0,3-2-138 0 0,1 0 1 0 0,-1 0-1 0 0,1-1 0 0 0,-1 0 0 0 0,1 0 1 0 0,-1-1-1 0 0,0 1 0 0 0,1-1 0 0 0,-1 0 0 0 0,0-1 1 0 0,-4 0 137 0 0,0-1-43 0 0,1 0 1 0 0,-1-1 0 0 0,1 0-1 0 0,0 0 1 0 0,0-1 0 0 0,-3-2 42 0 0,6 3-91 0 0,0-1 0 0 0,0 0-1 0 0,1 0 1 0 0,0 0 0 0 0,0 0 0 0 0,0-1 0 0 0,0 0 0 0 0,-1-2 91 0 0,4 4-214 0 0,-1 0 0 0 0,1-1 0 0 0,0 1 0 0 0,0-1 0 0 0,0 1 0 0 0,0-1 0 0 0,1 0 0 0 0,-1 0 1 0 0,1 0-1 0 0,0 0 0 0 0,0 0 0 0 0,1 0 0 0 0,-1 0 0 0 0,1-1 214 0 0,1-7-2247 0 0,6-1-4916 0 0</inkml:trace>
  <inkml:trace contextRef="#ctx0" brushRef="#br0" timeOffset="4186.512">3435 1482 17103 0 0,'0'0'388'0'0,"0"0"52"0"0,0 0 30 0 0,0 0-56 0 0,2 0-183 0 0,12-2 269 0 0,-1 0 0 0 0,0 2 0 0 0,0-1 0 0 0,0 2 0 0 0,12 1-500 0 0,17 0-75 0 0,9 0 476 0 0,15 3-401 0 0,-25-1 1039 0 0,-31-3-817 0 0,35 7 100 0 0,-40-7-557 0 0,1 1 125 0 0,0-2-7015 0 0,-6 0 244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5:08.934"/>
    </inkml:context>
    <inkml:brush xml:id="br0">
      <inkml:brushProperty name="width" value="0.05" units="cm"/>
      <inkml:brushProperty name="height" value="0.05" units="cm"/>
    </inkml:brush>
  </inkml:definitions>
  <inkml:trace contextRef="#ctx0" brushRef="#br0">0 95 14280 0 0,'0'0'654'0'0,"2"-2"-11"0"0,13-18-431 0 0,-12 15 302 0 0,1 0 0 0 0,0 1 0 0 0,0-1 0 0 0,3-2-514 0 0,12-17 2430 0 0,-19 24-2425 0 0,0-1 0 0 0,1 0 0 0 0,-1 0-1 0 0,1 1 1 0 0,-1-1 0 0 0,1 0 0 0 0,0 1 0 0 0,-1-1-1 0 0,1 1 1 0 0,0-1 0 0 0,-1 1 0 0 0,1-1-1 0 0,0 1 1 0 0,0-1 0 0 0,-1 1 0 0 0,1-1-1 0 0,0 1 1 0 0,0 0 0 0 0,0-1-5 0 0,3 0 1 0 0,-3 0-39 0 0,1 0 0 0 0,0 0 0 0 0,0-1 0 0 0,0 1 0 0 0,0 1-1 0 0,0-1 1 0 0,0 0 0 0 0,0 0 0 0 0,0 1 0 0 0,0-1 0 0 0,0 1-1 0 0,1 0 1 0 0,-1 0 0 0 0,0-1 0 0 0,0 1 0 0 0,0 1 0 0 0,0-1 0 0 0,1 0-1 0 0,-1 0 1 0 0,0 1 0 0 0,2 0 38 0 0,-2 0-207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5:09.282"/>
    </inkml:context>
    <inkml:brush xml:id="br0">
      <inkml:brushProperty name="width" value="0.05" units="cm"/>
      <inkml:brushProperty name="height" value="0.05" units="cm"/>
    </inkml:brush>
  </inkml:definitions>
  <inkml:trace contextRef="#ctx0" brushRef="#br0">39 1 8752 0 0,'-39'8'776'0'0,"39"-8"-616"0"0,0 0-160 0 0,0 0 0 0 0,0 0 2544 0 0,0 0 480 0 0,0 0 95 0 0,0 0 17 0 0,0 0-2952 0 0,0 0-600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5:09.637"/>
    </inkml:context>
    <inkml:brush xml:id="br0">
      <inkml:brushProperty name="width" value="0.05" units="cm"/>
      <inkml:brushProperty name="height" value="0.05" units="cm"/>
    </inkml:brush>
  </inkml:definitions>
  <inkml:trace contextRef="#ctx0" brushRef="#br0">1 62 17967 0 0,'0'0'1600'0'0,"0"0"-1280"0"0,0 0-256 0 0,0 0-64 0 0,0 0 896 0 0,0 0 160 0 0,0 0 40 0 0,0 0 8 0 0,0 0-304 0 0,0 0-56 0 0,0-3-8 0 0,5-5-8 0 0,-5-4-504 0 0,0-1-96 0 0,3 2-16 0 0,2-4-11136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5:10.022"/>
    </inkml:context>
    <inkml:brush xml:id="br0">
      <inkml:brushProperty name="width" value="0.05" units="cm"/>
      <inkml:brushProperty name="height" value="0.05" units="cm"/>
    </inkml:brush>
  </inkml:definitions>
  <inkml:trace contextRef="#ctx0" brushRef="#br0">1 0 9528 0 0,'0'0'208'0'0,"0"0"48"0"0,0 0 0 0 0,0 0 16 0 0,0 0-272 0 0,0 0 0 0 0,0 0 0 0 0,0 0 0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5:10.771"/>
    </inkml:context>
    <inkml:brush xml:id="br0">
      <inkml:brushProperty name="width" value="0.05" units="cm"/>
      <inkml:brushProperty name="height" value="0.05" units="cm"/>
    </inkml:brush>
  </inkml:definitions>
  <inkml:trace contextRef="#ctx0" brushRef="#br0">10940 79 14368 0 0,'53'-3'1562'0'0,"-52"3"-1553"0"0,3 1-9 0 0,4 7 42 0 0,-7-6 149 0 0,-1-2 54 0 0,0 1-135 0 0,1 0 0 0 0,-1 0 0 0 0,1 0 0 0 0,-1 0 0 0 0,1 0 0 0 0,-1 0 0 0 0,1 0 0 0 0,-1 0 0 0 0,0 1 0 0 0,0-1 0 0 0,1 0 0 0 0,-1 0 0 0 0,0 0 0 0 0,0 1 0 0 0,0-1 0 0 0,0 0 0 0 0,-1 0 0 0 0,1 0 0 0 0,0 2-110 0 0,-2 0 73 0 0,1 0 0 0 0,-1 0-1 0 0,1 1 1 0 0,0-1-1 0 0,0 0 1 0 0,1 1-1 0 0,-1 2-72 0 0,0-5 54 0 0,1 0-1 0 0,0 0 0 0 0,-1 1 1 0 0,1-1-1 0 0,0 0 0 0 0,-1 0 1 0 0,0 1-1 0 0,1-1 0 0 0,-1 0 1 0 0,0 0-1 0 0,0 0 0 0 0,1 0 1 0 0,-1 0-1 0 0,-1 1-53 0 0,-6 9 439 0 0,0 11-195 0 0,4-13-170 0 0,1 0-1 0 0,-1 0 1 0 0,0 0-1 0 0,-1 0 0 0 0,0-1 1 0 0,0 1-1 0 0,-1-1-73 0 0,-45 52 832 0 0,35-41-716 0 0,-2-1-1 0 0,0 0 1 0 0,0-1-1 0 0,-2-1 0 0 0,0-1 1 0 0,-1-1-1 0 0,-4 2-115 0 0,-31 17 98 0 0,31-17-83 0 0,-1-1 0 0 0,-17 6-15 0 0,-175 65 207 0 0,103-46 572 0 0,-2-6 1 0 0,-40 4-780 0 0,27-6 289 0 0,-147 29-32 0 0,-53-6-257 0 0,-119-5 77 0 0,306-36-62 0 0,-484 23 99 0 0,587-36-122 0 0,-825 23-550 0 0,137-5 470 0 0,308-10 127 0 0,-114 2 50 0 0,427-11-50 0 0,-582-13-28 0 0,651 11-38 0 0,-385-30-6 0 0,51-6 99 0 0,195 19-66 0 0,33 2 0 0 0,-46-1 0 0 0,164 16 0 0 0,16 2 2 0 0,-31-4-105 0 0,-1 3 0 0 0,1 1-1 0 0,-1 2 104 0 0,-5 5-392 0 0,41-6 96 0 0,-1-1-1 0 0,0 1 1 0 0,1 1-1 0 0,-6 1 297 0 0,-10 1-1966 0 0,12-3 306 0 0</inkml:trace>
  <inkml:trace contextRef="#ctx0" brushRef="#br0" timeOffset="369.575">3141 683 6448 0 0,'0'0'498'0'0,"0"0"57"0"0,0 0 1458 0 0,0 0 678 0 0,0 0 130 0 0,-2 1-306 0 0,-26 6-543 0 0,22-6-1831 0 0,-1 0 0 0 0,1 1 1 0 0,-1 0-1 0 0,-4 2-141 0 0,-10 8 145 0 0,0 1-1 0 0,1 1 1 0 0,1 0-1 0 0,0 2 1 0 0,-1 2-145 0 0,-13 10 268 0 0,-163 139 710 0 0,86-69-812 0 0,99-87-45 0 0,-1 2 0 0 0,2-1 0 0 0,-10 14-121 0 0,-6 8 235 0 0,16-21-39 0 0,-1 0-1 0 0,2 1 1 0 0,0 0-1 0 0,0 0 0 0 0,1 1 1 0 0,-2 8-196 0 0,8-18 81 0 0,0 0 0 0 0,1 1 0 0 0,0-1 0 0 0,0 1 0 0 0,0-1 0 0 0,0 1 0 0 0,1 0 1 0 0,0-1-1 0 0,0 4-81 0 0,1-5 48 0 0,0 0 1 0 0,0 0 0 0 0,0 0 0 0 0,0-1 0 0 0,0 1-1 0 0,1-1 1 0 0,-1 1 0 0 0,1-1 0 0 0,0 1-1 0 0,0-1 1 0 0,0 0 0 0 0,1 0 0 0 0,-1 0 0 0 0,3 2-49 0 0,0-1 33 0 0,0 1 0 0 0,0-2 1 0 0,1 1-1 0 0,-1-1 0 0 0,1 0 1 0 0,0 0-1 0 0,0 0 0 0 0,0-1 1 0 0,0 0-1 0 0,0 0 0 0 0,0 0 1 0 0,1-1-1 0 0,-1 0 1 0 0,1 0-1 0 0,2-1-33 0 0,15 1 54 0 0,1-2 0 0 0,-1 0 0 0 0,11-4-54 0 0,-29 5 12 0 0,127-20 462 0 0,56-19-474 0 0,3-8-859 0 0,-66 13-2777 0 0,-54 15-181 0 0,5-1-4032 0 0</inkml:trace>
  <inkml:trace contextRef="#ctx0" brushRef="#br0" timeOffset="1134.776">26 1791 12440 0 0,'0'0'957'0'0,"0"0"-428"0"0,0 0 521 0 0,0 0 292 0 0,0 0 59 0 0,0 0-101 0 0,0 0-454 0 0,0 0-204 0 0,0 0-39 0 0,0 1-40 0 0,-6 142 2000 0 0,-1 5-2434 0 0,-2 155 1632 0 0,9-302-1596 0 0,0-1-33 0 0,0 0-4 0 0,0 0 16 0 0,0 0 66 0 0,0 0 22 0 0,0 0 6 0 0,-1-2-166 0 0,0 1 0 0 0,1-1 0 0 0,-1 1 0 0 0,1-1 0 0 0,0 0 0 0 0,0 0 0 0 0,-1 1 0 0 0,1-1 0 0 0,0 0 0 0 0,0 1 0 0 0,0-1-72 0 0,8-290 1817 0 0,-3 132-1333 0 0,1 62-258 0 0,4 1-1 0 0,9-24-225 0 0,-18 116 0 0 0,0 1 0 0 0,0-1 0 0 0,0 1 0 0 0,1-1 0 0 0,0 1 0 0 0,0-1 0 0 0,0 1 0 0 0,0 0 0 0 0,1 0 0 0 0,1-2 0 0 0,-3 5 0 0 0,-1 1 0 0 0,1-1 0 0 0,-1 0 0 0 0,1 1 0 0 0,-1-1 0 0 0,1 1 0 0 0,-1-1 0 0 0,1 1 0 0 0,-1-1 0 0 0,1 1 0 0 0,0-1 0 0 0,-1 1 0 0 0,1 0 0 0 0,0-1 0 0 0,-1 1 0 0 0,1 0 0 0 0,0-1 0 0 0,0 1 0 0 0,-1 0 0 0 0,1 0 0 0 0,0 0 0 0 0,0 0 0 0 0,-1 0 0 0 0,1 0 0 0 0,0 0 0 0 0,0 0 0 0 0,-1 0 0 0 0,1 0 0 0 0,0 0 0 0 0,0 0 0 0 0,-1 1 0 0 0,1-1 0 0 0,0 0 0 0 0,0 1 0 0 0,-1-1 0 0 0,1 0 0 0 0,0 1 0 0 0,-1-1 0 0 0,1 1 0 0 0,-1-1 0 0 0,1 1 0 0 0,-1-1 0 0 0,1 1 0 0 0,0-1 0 0 0,-1 2 0 0 0,3-1 0 0 0,10 12-28 0 0,0 0 0 0 0,-1 0 0 0 0,0 2 0 0 0,1 2 28 0 0,41 65-173 0 0,-27-41 138 0 0,-2-3 35 0 0,8 10 0 0 0,-3 2 0 0 0,3 10 0 0 0,-25-44 0 0 0,-1 0 0 0 0,-1 0 0 0 0,0 1 0 0 0,-1 0 0 0 0,-1 0 0 0 0,-1 0 0 0 0,0 0 0 0 0,-1 1 0 0 0,-1 6 0 0 0,0-10 0 0 0,-2 0 0 0 0,0 0 0 0 0,0 0 0 0 0,-1-1 0 0 0,-1 1 0 0 0,0-1 0 0 0,-1 0 0 0 0,-1 0 0 0 0,0 0 0 0 0,0 0 0 0 0,-1-1 0 0 0,-3 4 0 0 0,0-1-8 0 0,-1-1 1 0 0,0 0-1 0 0,0-1 1 0 0,-2 0-1 0 0,1 0 0 0 0,-2-2 1 0 0,0 1-1 0 0,0-2 0 0 0,-1 1 1 0 0,0-2-1 0 0,-6 3 8 0 0,9-6-140 0 0,-10 6 42 0 0,-2-1-1 0 0,-21 7 99 0 0,38-16-320 0 0,-1 0 0 0 0,1 0-1 0 0,-1-1 1 0 0,1 0 0 0 0,-1 0 0 0 0,1 0 0 0 0,-1-1-1 0 0,0 0 1 0 0,1 0 0 0 0,-1-1 0 0 0,1 0-1 0 0,-1 0 1 0 0,-2-1 320 0 0,-2-4-1617 0 0,5-4-14 0 0</inkml:trace>
  <inkml:trace contextRef="#ctx0" brushRef="#br0" timeOffset="1859.187">926 1885 20271 0 0,'0'0'463'0'0,"0"0"61"0"0,0 0 29 0 0,0 0-58 0 0,-6 7-222 0 0,-1-1 160 0 0,-1 0 0 0 0,1 0 0 0 0,-1 1 1 0 0,2 0-1 0 0,-5 6-433 0 0,-1 4 202 0 0,0-1 1 0 0,2 1 0 0 0,0 1 0 0 0,1 0 0 0 0,1 0 0 0 0,0 0-1 0 0,2 1 1 0 0,-1 2-203 0 0,-1 13-1 0 0,2 1 1 0 0,-1 11 0 0 0,6-34 9 0 0,1 1 0 0 0,0-1 0 0 0,0 1 0 0 0,1 0 1 0 0,1-1-1 0 0,0 0 0 0 0,0 1 0 0 0,3 2-9 0 0,-5-13 1 0 0,5 13-3 0 0,0 0 0 0 0,1 0 0 0 0,4 5 2 0 0,-8-16 5 0 0,1 1 0 0 0,0-1 0 0 0,0 0 0 0 0,0 0 0 0 0,1 0 0 0 0,-1 0-1 0 0,1 0 1 0 0,0-1 0 0 0,0 0 0 0 0,0 0 0 0 0,1 0 0 0 0,1 1-5 0 0,1 0 49 0 0,0-1 0 0 0,0 0 0 0 0,0 0 1 0 0,0-1-1 0 0,1 0 0 0 0,5 1-49 0 0,-9-3 41 0 0,0 1 1 0 0,0-1-1 0 0,0 0 0 0 0,0 0 0 0 0,0 0 0 0 0,0 0 0 0 0,-1-1 0 0 0,1 1 0 0 0,0-1 0 0 0,0 0 0 0 0,-1 0 0 0 0,1-1 0 0 0,0 1 0 0 0,1-2-41 0 0,10-5 237 0 0,-8 4-124 0 0,0 1 0 0 0,0-1-1 0 0,-1-1 1 0 0,0 1 0 0 0,1-1-1 0 0,-1 0 1 0 0,-1-1 0 0 0,4-3-113 0 0,-2 0 172 0 0,0 0 0 0 0,-1-1 0 0 0,5-7-172 0 0,-9 12 59 0 0,0 0 1 0 0,0 0 0 0 0,0-1-1 0 0,-1 1 1 0 0,0-1 0 0 0,0 1-1 0 0,0-1 1 0 0,0-3-60 0 0,7-64 517 0 0,-4 49-380 0 0,-2-1 0 0 0,0 1 0 0 0,-2-22-137 0 0,-1 33 31 0 0,1 2-9 0 0,-1 0-1 0 0,0 0 1 0 0,-1 0-1 0 0,0 0 1 0 0,-1 0-1 0 0,-2-4-21 0 0,-3-7 41 0 0,-2 0 0 0 0,0 0 0 0 0,-2 1 0 0 0,-8-11-41 0 0,15 24 11 0 0,-1 1 0 0 0,0 0-1 0 0,0 0 1 0 0,-1 0 0 0 0,1 1 0 0 0,-1 0-1 0 0,-1 0 1 0 0,1 1 0 0 0,-1 0 0 0 0,0 1 0 0 0,0-1-1 0 0,0 1 1 0 0,-7-1-11 0 0,11 4-8 0 0,-1 0 0 0 0,1 0-1 0 0,0 1 1 0 0,-1 0 0 0 0,1 0 0 0 0,0 0-1 0 0,-1 0 1 0 0,1 1 0 0 0,0-1 0 0 0,-1 1-1 0 0,1 0 1 0 0,0 1 0 0 0,0-1 0 0 0,0 1-1 0 0,0 0 1 0 0,-3 1 8 0 0,1 1-15 0 0,-1-1 1 0 0,1 2-1 0 0,0-1 0 0 0,0 0 1 0 0,0 1-1 0 0,1 0 0 0 0,-1 1 1 0 0,1-1-1 0 0,-3 5 15 0 0,-2 6 0 0 0,0-1 0 0 0,2 1 0 0 0,0 0 0 0 0,0 1 0 0 0,-3 12 0 0 0,8-21 0 0 0,1 0 0 0 0,0 0 0 0 0,0 1 0 0 0,1-1 0 0 0,0 1 0 0 0,0-1 0 0 0,1 1 0 0 0,0-1 0 0 0,1 1 0 0 0,-1-1 0 0 0,2 0 0 0 0,-1 1 0 0 0,2 2 0 0 0,-1-7-7 0 0,-1 1 0 0 0,1-1 0 0 0,1 1 0 0 0,-1-1 0 0 0,0 0 0 0 0,1 0 0 0 0,0 0-1 0 0,0-1 1 0 0,0 1 0 0 0,1-1 0 0 0,-1 1 0 0 0,1-1 0 0 0,0 0 0 0 0,0 0 0 0 0,0-1 0 0 0,0 1 0 0 0,0-1 0 0 0,1 0 0 0 0,-1 0 0 0 0,1 0 0 0 0,-1-1-1 0 0,1 0 1 0 0,3 1 7 0 0,4 0-229 0 0,1 0 0 0 0,0-1 0 0 0,-1-1 0 0 0,1 0 0 0 0,-1 0-1 0 0,1-2 1 0 0,0 1 0 0 0,5-3 229 0 0,63-15-6055 0 0,79-29 6055 0 0,72-42-6046 0 0,-173 67 4883 0 0,-6 2-2050 0 0,28-16 3213 0 0,-67 31 52 0 0,-12 5 38 0 0,0 0 1 0 0,0 0-1 0 0,1 0 1 0 0,-1 0 0 0 0,0 0-1 0 0,0 0 1 0 0,0 0-1 0 0,0-1 1 0 0,-1 1 0 0 0,1-1-1 0 0,0 1 1 0 0,0-2-91 0 0,-1 2 1016 0 0,-1 1 236 0 0,0 0 48 0 0,0 0-27 0 0,0 0-153 0 0,0 0-61 0 0,0 0-17 0 0,-2 0-56 0 0,-8 3-368 0 0,5-2-277 0 0,1 0 1 0 0,0 1-1 0 0,0-1 0 0 0,0 1 1 0 0,0 0-1 0 0,-4 2-341 0 0,-5 5 496 0 0,4-3-183 0 0,1-1 0 0 0,0 2 1 0 0,1-1-1 0 0,-1 1 1 0 0,1 0-1 0 0,-4 5-313 0 0,-6 15 298 0 0,1 0 1 0 0,1 1-1 0 0,2 0 0 0 0,-7 22-298 0 0,15-36 46 0 0,1 1-1 0 0,0 0 0 0 0,1 0 0 0 0,-1 14-45 0 0,1-5 54 0 0,2-16-37 0 0,0 1-1 0 0,0 0 1 0 0,1-1 0 0 0,0 1-1 0 0,1 0 1 0 0,0-1-1 0 0,0 1 1 0 0,1-1 0 0 0,2 8-17 0 0,-3-12 16 0 0,1 1 0 0 0,0-1 0 0 0,0 0 0 0 0,0 1 0 0 0,1-1-1 0 0,0 0 1 0 0,-1 0 0 0 0,1-1 0 0 0,1 1 0 0 0,-1-1 0 0 0,1 1 0 0 0,-1-1 0 0 0,1 0 0 0 0,0 0 0 0 0,0-1 0 0 0,0 1 0 0 0,0-1 0 0 0,2 1-16 0 0,0-1-44 0 0,1 0-1 0 0,0 0 0 0 0,-1 0 0 0 0,1-1 0 0 0,0 0 0 0 0,0 0 1 0 0,-1-1-1 0 0,1 0 0 0 0,0 0 0 0 0,0-1 0 0 0,0 0 0 0 0,5-1 45 0 0,6-2-649 0 0,0-1 0 0 0,-1 0 0 0 0,0-2 0 0 0,6-3 649 0 0,-4 1-1548 0 0,-1-1 1 0 0,0-1-1 0 0,-1 0 0 0 0,1-2 1548 0 0,12-10-2240 0 0</inkml:trace>
  <inkml:trace contextRef="#ctx0" brushRef="#br0" timeOffset="2376.529">2171 1802 15288 0 0,'0'0'697'0'0,"0"0"-9"0"0,-1 1-444 0 0,0 1 62 0 0,0 0 0 0 0,0 0 0 0 0,0 0 0 0 0,0 1 0 0 0,0-1 0 0 0,0 0 0 0 0,1 0 0 0 0,-1 1 0 0 0,0-1-306 0 0,-1 6 1066 0 0,1-7-218 0 0,1-1-59 0 0,0 0-12 0 0,0 0-34 0 0,0 0-142 0 0,0 0-66 0 0,0 0-14 0 0,0 0-5 0 0,0 0-17 0 0,2-1-10 0 0,7-1-20 0 0,-6 1-405 0 0,-1 0 0 0 0,1 1 0 0 0,-1-1 1 0 0,1 0-1 0 0,-1 0 0 0 0,1 0 0 0 0,-1-1 0 0 0,0 1 1 0 0,0-1-1 0 0,0 1 0 0 0,0-1 0 0 0,0 0 0 0 0,0 1 1 0 0,0-1-1 0 0,0 0 0 0 0,0-2-64 0 0,11-15 213 0 0,-11 16-168 0 0,1-1-1 0 0,-1 1 0 0 0,0-1 1 0 0,0 0-1 0 0,0 0 0 0 0,0 0 0 0 0,0 0 1 0 0,-1 0-1 0 0,0-1 0 0 0,0 0-44 0 0,6-31 293 0 0,-5 28-215 0 0,0-1 1 0 0,-1 1-1 0 0,0 0 0 0 0,0-1 0 0 0,-1 1 1 0 0,0-1-1 0 0,0 1 0 0 0,-1 0 0 0 0,-2-9-78 0 0,1-5 180 0 0,2 18-144 0 0,-1 1-1 0 0,1-1 0 0 0,0 1 1 0 0,-1 0-1 0 0,0-1 0 0 0,0 1 1 0 0,0 0-1 0 0,0-1-35 0 0,0 2 59 0 0,1 2-21 0 0,1 53-133 0 0,2-1 0 0 0,3 1 0 0 0,11 48 95 0 0,-8-49-42 0 0,1 31 42 0 0,0 2-22 0 0,0 32 22 0 0,-5-63 14 0 0,3 18 25 0 0,-5-58-17 0 0,-1 0-1 0 0,0 0 0 0 0,-1 0 1 0 0,0 0-1 0 0,-2 1 0 0 0,0-1 1 0 0,-2 11-22 0 0,3-23 5 0 0,-1-1 0 0 0,1 1 0 0 0,-1-1-1 0 0,0 0 1 0 0,0 1 0 0 0,0-1 0 0 0,0 0 0 0 0,0 1 0 0 0,0-1 0 0 0,0 0 0 0 0,0 0 0 0 0,0 0 0 0 0,0 0 0 0 0,-1 0 0 0 0,1 0 0 0 0,0 0 0 0 0,-1 0 0 0 0,1-1-1 0 0,-1 1 1 0 0,1 0 0 0 0,-1-1 0 0 0,1 1 0 0 0,-1-1-5 0 0,-6 2 13 0 0,0-1 0 0 0,1 1-1 0 0,-1-2 1 0 0,-2 1-13 0 0,-3 0 30 0 0,-34 4 8 0 0,0-3-1 0 0,-5-2-37 0 0,30 1-18 0 0,1 1 1 0 0,0 1 17 0 0,-2 0-19 0 0,1-1 1 0 0,-1-1 18 0 0,32-9 0 0 0,10-3 0 0 0,12-5 0 0 0,0 2 0 0 0,15-3 0 0 0,-10 4 0 0 0,-29 10 0 0 0,193-76-1725 0 0,14-17 1725 0 0,-127 53-1763 0 0</inkml:trace>
  <inkml:trace contextRef="#ctx0" brushRef="#br0" timeOffset="3131.64">12357 9 10592 0 0,'0'0'818'0'0,"2"-1"-532"0"0,11-3 244 0 0,25 1 8145 0 0,-11 14-3405 0 0,-20-8-5156 0 0,-1 0 0 0 0,0 1 0 0 0,0-1 0 0 0,0 1 0 0 0,0 0 0 0 0,-1 0 0 0 0,0 1 0 0 0,0 0 0 0 0,0 0-1 0 0,0 0 1 0 0,0 1-114 0 0,-2-1 30 0 0,1 0 1 0 0,-1-1-1 0 0,0 1 0 0 0,0 0 0 0 0,-1 1 0 0 0,0-1 0 0 0,0 0 0 0 0,0 1 0 0 0,0-1 0 0 0,-1 1 0 0 0,0 0 0 0 0,0-1 0 0 0,0 7-30 0 0,-1 31 105 0 0,1-16-6 0 0,-1 0-1 0 0,-1 0 0 0 0,-4 15-98 0 0,-1-11 24 0 0,-1 0-1 0 0,-1 0 1 0 0,-2-1-1 0 0,-1 0 0 0 0,-10 15-23 0 0,-5 8 50 0 0,-3-1-1 0 0,-2-2 0 0 0,-31 38-49 0 0,47-70 18 0 0,-1 0 0 0 0,-1-1 0 0 0,0 0-1 0 0,-1-2 1 0 0,-1 0 0 0 0,-1-1 0 0 0,0-1-1 0 0,0 0 1 0 0,-1-2 0 0 0,-3 1-18 0 0,-145 59 128 0 0,-121 31-128 0 0,153-54 54 0 0,-8 3-44 0 0,-36 9 50 0 0,-51 14-3 0 0,-171 34 7 0 0,403-108-64 0 0,-343 79 72 0 0,230-57-60 0 0,-460 73 184 0 0,337-64-177 0 0,-175 16-46 0 0,337-41-100 0 0,6 0-351 0 0,0-3-1 0 0,0-3 0 0 0,-2-3 479 0 0,41-1-2140 0 0,7 0-4035 0 0,1 4-2194 0 0</inkml:trace>
  <inkml:trace contextRef="#ctx0" brushRef="#br0" timeOffset="3478.554">8541 1474 13360 0 0,'24'0'1648'0'0,"-22"0"-243"0"0,-2 0 413 0 0,0 0 81 0 0,0 0-116 0 0,0 0-563 0 0,0 0-247 0 0,0 0-49 0 0,-3 2-112 0 0,-9 7-591 0 0,0 1 1 0 0,1 0-1 0 0,1 1 0 0 0,-7 9-221 0 0,-15 14 27 0 0,-4 1 16 0 0,-59 62 58 0 0,83-81-71 0 0,0 0 0 0 0,0 1 0 0 0,-5 12-30 0 0,-19 28 57 0 0,15-27 227 0 0,0 1 0 0 0,3 1 1 0 0,0 1-1 0 0,2 0 1 0 0,2 2-1 0 0,-3 13-284 0 0,14-40 54 0 0,1-3-14 0 0,0 1 1 0 0,0 0 0 0 0,1 0-1 0 0,0 3-40 0 0,0-8 8 0 0,1 0-1 0 0,0 0 1 0 0,0 0 0 0 0,0 0-1 0 0,0 0 1 0 0,0 0-1 0 0,0 0 1 0 0,0 0 0 0 0,1 0-1 0 0,-1 0 1 0 0,0 0-1 0 0,0 0 1 0 0,1 0-1 0 0,-1 0 1 0 0,1 0 0 0 0,-1 0-1 0 0,1 0 1 0 0,-1-1-1 0 0,1 1 1 0 0,-1 0-1 0 0,1 0 1 0 0,0-1 0 0 0,-1 1-1 0 0,1 0 1 0 0,0-1-1 0 0,0 1 1 0 0,0 0 0 0 0,-1-1-1 0 0,2 1-7 0 0,4 1 78 0 0,0 0 0 0 0,0 0 0 0 0,0-1 1 0 0,1 0-1 0 0,-1 0 0 0 0,1 0 0 0 0,-1-1 0 0 0,1 0 0 0 0,-1 0-78 0 0,17-1 347 0 0,21-5-347 0 0,-8 1 85 0 0,14-3 35 0 0,8-4-120 0 0,15-2 13 0 0,62-12-378 0 0,-2-7-1 0 0,54-23 366 0 0,-126 35-1775 0 0,-5-1-4969 0 0,1-2-2381 0 0</inkml:trace>
  <inkml:trace contextRef="#ctx0" brushRef="#br0" timeOffset="4127.446">5071 2595 12096 0 0,'0'0'553'0'0,"0"0"-16"0"0,-1-2-345 0 0,-29-24 851 0 0,5 2 2055 0 0,10 9-1632 0 0,7 6-719 0 0,0-1-1 0 0,0 0 1 0 0,1 0 0 0 0,0-1 0 0 0,1 0 0 0 0,0 0-1 0 0,0-1 1 0 0,2 1-747 0 0,-32-83 2473 0 0,26 63-2144 0 0,1 1 0 0 0,2-1 0 0 0,1 0 0 0 0,1-1 0 0 0,1-16-329 0 0,1-10 424 0 0,3 0-1 0 0,5-35-423 0 0,-3 79 15 0 0,0 0-1 0 0,2 1 1 0 0,0-1-1 0 0,0 1 1 0 0,1-1-1 0 0,2-2-14 0 0,0 0 4 0 0,-2 9 0 0 0,-4 6-6 0 0,0 0 0 0 0,1 0 0 0 0,-1 0 0 0 0,0-1 0 0 0,0 1 0 0 0,0 0 0 0 0,0-1 0 0 0,0 1 0 0 0,0 0 0 0 0,0-1 2 0 0,3 17-160 0 0,-3 0 109 0 0,-1-1 1 0 0,-1 1-1 0 0,0 0 0 0 0,-1-1 1 0 0,0 0-1 0 0,-2 1 0 0 0,1-1 1 0 0,-2 1 50 0 0,0 3-43 0 0,-10 31-54 0 0,-1-1 0 0 0,-3 0 0 0 0,-15 24 97 0 0,-4 0-136 0 0,-41 59 136 0 0,-48 46-53 0 0,107-147 53 0 0,2 1 0 0 0,-10 21 0 0 0,11-16 75 0 0,17-35-17 0 0,0-1 32 0 0,1 0-2 0 0,5-1-64 0 0,1 0 1 0 0,-1-1 0 0 0,0 0-1 0 0,0 0 1 0 0,0-1-1 0 0,0 0 1 0 0,-1 0 0 0 0,2-1-25 0 0,7-3 44 0 0,40-23-813 0 0,48-33 769 0 0,-4 0-8527 0 0,-41 28-152 0 0</inkml:trace>
  <inkml:trace contextRef="#ctx0" brushRef="#br0" timeOffset="4659.895">6115 1810 19895 0 0,'0'0'455'0'0,"0"0"61"0"0,0 0 28 0 0,0 0-61 0 0,0 2-315 0 0,-9 12-160 0 0,-4 10 577 0 0,7-9 100 0 0,3-9-373 0 0,1 0 0 0 0,-1 1 0 0 0,1-1 0 0 0,0 4-312 0 0,-17 86 1242 0 0,10-55-1009 0 0,1 0-1 0 0,3 0 1 0 0,-1 35-233 0 0,5-64 65 0 0,0 0-1 0 0,-2 11-64 0 0,-2 21 137 0 0,0 83 2533 0 0,3-154-2339 0 0,1 0 0 0 0,1 0 0 0 0,2-1-331 0 0,-1-30 230 0 0,1 24 11 0 0,4-27-241 0 0,1-14 67 0 0,-2 20 72 0 0,4-10-139 0 0,-7 44 26 0 0,3-2 19 0 0,0-1 1 0 0,8-19-46 0 0,-13 41 5 0 0,1 0-1 0 0,0 0 1 0 0,0 0 0 0 0,0 0 0 0 0,0 0 0 0 0,0 0 0 0 0,0 0 0 0 0,0 0-1 0 0,1 0 1 0 0,-1 0 0 0 0,1 0-5 0 0,9-7 0 0 0,-7 9 0 0 0,-2 1 0 0 0,1-2-3 0 0,-1 1-1 0 0,1 0 1 0 0,-1 1 0 0 0,1-1 0 0 0,-1 0-1 0 0,0 1 1 0 0,1-1 0 0 0,-1 1 0 0 0,0-1-1 0 0,1 1 1 0 0,-1 0 0 0 0,0 0-1 0 0,0 0 1 0 0,0 1 0 0 0,0-1 0 0 0,0 0-1 0 0,0 1 1 0 0,0 0 0 0 0,0-1-1 0 0,0 1 1 0 0,0 0 3 0 0,6 7-38 0 0,-1 0-1 0 0,0 0 0 0 0,5 10 39 0 0,-8-13-14 0 0,-2-3 10 0 0,92 148-80 0 0,-80-124 86 0 0,0 1 0 0 0,-2 0-1 0 0,-1 1 1 0 0,5 21-2 0 0,-14-41-1 0 0,0-1 0 0 0,-1 1 0 0 0,0 0 0 0 0,0 0 0 0 0,-1 0 0 0 0,0 0 0 0 0,-1 0 0 0 0,0 0 0 0 0,0 0 0 0 0,-1 0 0 0 0,0 0 0 0 0,0 0 0 0 0,-1-1 0 0 0,0 1 0 0 0,-1-1 0 0 0,0 0 0 0 0,0 0 0 0 0,-1 0 0 0 0,0-1 0 0 0,0 1 0 0 0,-1-1 0 0 0,0-1-1 0 0,0 1 1 0 0,0-1 0 0 0,-1 0 0 0 0,0 0 1 0 0,-5 3-188 0 0,1-1-1 0 0,-2 0 1 0 0,1-1-1 0 0,-1 0 0 0 0,-5 1 189 0 0,13-6-368 0 0,1 0 0 0 0,0-1 0 0 0,-1 0 0 0 0,0 0 0 0 0,1 0 0 0 0,-1 0 1 0 0,0-1-1 0 0,1 0 0 0 0,-1 0 0 0 0,0 0 0 0 0,1 0 0 0 0,-1-1 0 0 0,0 0 0 0 0,1 0 0 0 0,-1 0 0 0 0,1 0 0 0 0,-1-1 0 0 0,-1-1 368 0 0,3 2-399 0 0,0-1-1 0 0,0 0 1 0 0,0 0 0 0 0,0-1 0 0 0,0 1-1 0 0,1-1 1 0 0,-1 1 0 0 0,1-1 0 0 0,-1 0-1 0 0,1 0 1 0 0,0-1 399 0 0,-10-20-2231 0 0</inkml:trace>
  <inkml:trace contextRef="#ctx0" brushRef="#br0" timeOffset="5030.311">6607 1998 6912 0 0,'0'0'528'0'0,"6"0"-418"0"0,-5 1 4204 0 0,0 0 4644 0 0,-2 8-8448 0 0,-1 1-1 0 0,1-1 0 0 0,-2 1 1 0 0,1-1-1 0 0,-1 0 1 0 0,-1 0-1 0 0,0 0 1 0 0,-1 2-510 0 0,-1 2 241 0 0,0 1 1 0 0,1 0-1 0 0,-1 6-241 0 0,5-13 78 0 0,-8 32 400 0 0,2 5-478 0 0,5-31 18 0 0,1 1 0 0 0,1-1 0 0 0,0 1-1 0 0,1-1 1 0 0,1 5-18 0 0,-1-9 8 0 0,0-1 1 0 0,0 0-1 0 0,0 0 1 0 0,1 0-1 0 0,0 0 0 0 0,0 0 1 0 0,1-1-1 0 0,0 1 1 0 0,1-1-1 0 0,3 8-8 0 0,-2-9 20 0 0,-1 1 0 0 0,1-1 0 0 0,1 1-1 0 0,-1-2 1 0 0,1 1 0 0 0,0-1 0 0 0,1 1 0 0 0,-1-2-1 0 0,1 1 1 0 0,0-1 0 0 0,0 0 0 0 0,0 0 0 0 0,5 1-20 0 0,-9-5 48 0 0,0 1 1 0 0,-1-1 0 0 0,1 0 0 0 0,0 0 0 0 0,0 0 0 0 0,0-1 0 0 0,0 1 0 0 0,0-1 0 0 0,0 0 0 0 0,0 0 0 0 0,0 0 0 0 0,-1 0 0 0 0,1 0-1 0 0,0 0 1 0 0,-1-1 0 0 0,1 1 0 0 0,-1-1 0 0 0,1 0-49 0 0,7-4 238 0 0,-7 4-148 0 0,1 0 0 0 0,-1-1-1 0 0,0 1 1 0 0,0-1 0 0 0,0 0-1 0 0,0 0 1 0 0,0-1 0 0 0,-1 1-1 0 0,1 0 1 0 0,-1-1 0 0 0,1-1-90 0 0,3-8 405 0 0,1 1 0 0 0,2-12-405 0 0,-4 9 133 0 0,-1-1 0 0 0,-1 0 0 0 0,0 0 0 0 0,-2 0 0 0 0,1 0 0 0 0,-2 0 0 0 0,-1-9-133 0 0,1 14 65 0 0,-1 0 0 0 0,-1 0 0 0 0,0 0 0 0 0,-2-9-65 0 0,-5-18 124 0 0,7 22-92 0 0,-2 0 1 0 0,0 0-1 0 0,-3-4-32 0 0,5 14-9 0 0,-1-1-1 0 0,1 1 0 0 0,-1 0 1 0 0,-1 0-1 0 0,1 0 1 0 0,-1 1-1 0 0,0-1 0 0 0,-1 1 1 0 0,-1-2 9 0 0,-1 0-54 0 0,3 3-117 0 0,-1-1 1 0 0,0 1-1 0 0,0 0 0 0 0,0 0 0 0 0,0 1 1 0 0,0 0-1 0 0,-2-1 171 0 0,5 3-161 0 0,0 1-1 0 0,1-1 1 0 0,-1 1 0 0 0,0-1-1 0 0,0 1 1 0 0,0 0-1 0 0,1 0 1 0 0,-1 0 0 0 0,0 0-1 0 0,0 0 1 0 0,0 0 0 0 0,0 0-1 0 0,1 1 1 0 0,-1-1 0 0 0,0 1-1 0 0,0-1 1 0 0,1 1 0 0 0,-1 0-1 0 0,0 0 1 0 0,1-1 0 0 0,-1 1-1 0 0,1 0 1 0 0,-1 1 0 0 0,1-1-1 0 0,-1 0 1 0 0,1 0 0 0 0,-1 1 161 0 0,-15 13-4931 0 0,12-7-2703 0 0</inkml:trace>
  <inkml:trace contextRef="#ctx0" brushRef="#br0" timeOffset="5386.276">7185 1974 18255 0 0,'0'0'836'0'0,"0"0"-18"0"0,0 0-370 0 0,0 0 394 0 0,-1 0 228 0 0,-4 2-552 0 0,-1-1 0 0 0,1 0 1 0 0,0-1-1 0 0,-1 1 0 0 0,-4-1-518 0 0,-17 3 495 0 0,18-2-439 0 0,1 1 0 0 0,-1 1-1 0 0,1 0 1 0 0,-1 0 0 0 0,1 1 0 0 0,0 0-1 0 0,0 0 1 0 0,1 1 0 0 0,-1 0 0 0 0,1 0-1 0 0,0 0 1 0 0,1 1 0 0 0,-1 1 0 0 0,1-1-1 0 0,0 1 1 0 0,1 0 0 0 0,-1 0 0 0 0,1 0-1 0 0,1 1 1 0 0,0 0 0 0 0,-1 2-56 0 0,-4 9 99 0 0,0 2-1 0 0,2 0 1 0 0,1 0 0 0 0,-2 9-99 0 0,6-19 18 0 0,0 0-1 0 0,1 0 1 0 0,0 1-1 0 0,1-1 1 0 0,0 0-1 0 0,0 1 1 0 0,2-1 0 0 0,-1 0-1 0 0,2 5-17 0 0,0-5 17 0 0,0 0 0 0 0,1-1 0 0 0,0 1 0 0 0,1-1 0 0 0,0 0 0 0 0,0 0 0 0 0,1-1 0 0 0,1 1-17 0 0,-4-6 13 0 0,0 0 0 0 0,1 0 0 0 0,-1 0 0 0 0,1 0-1 0 0,0-1 1 0 0,1 0 0 0 0,-1 0 0 0 0,0 0 0 0 0,1 0 0 0 0,-1-1 0 0 0,1 0 0 0 0,0 0 0 0 0,0 0 0 0 0,0 0-1 0 0,0-1 1 0 0,0 0 0 0 0,0 0 0 0 0,2 0-13 0 0,5 0-59 0 0,0-1 0 0 0,1 0 0 0 0,-1 0-1 0 0,0-1 1 0 0,1-1 0 0 0,-1 0 0 0 0,0-1 0 0 0,0 0-1 0 0,6-3 60 0 0,-1-1-1532 0 0,0 0-1 0 0,0-2 1 0 0,11-7 1532 0 0,3-3-8229 0 0</inkml:trace>
  <inkml:trace contextRef="#ctx0" brushRef="#br0" timeOffset="5765.311">7540 2004 5064 0 0,'0'0'389'0'0,"0"0"211"0"0,0 0 1812 0 0,0 0 821 0 0,0 0 167 0 0,1 0 399 0 0,3-6-2797 0 0,5-14 1406 0 0,-8 17-2099 0 0,1 0 0 0 0,-1 0 0 0 0,0 1 0 0 0,1-1 0 0 0,-1 0 0 0 0,1 0 0 0 0,1-1-309 0 0,11-10 556 0 0,1 1 1 0 0,0 0-1 0 0,1 2 1 0 0,0-1 0 0 0,1 2-557 0 0,-10 6 36 0 0,0 0 0 0 0,0 1 0 0 0,0 0 0 0 0,1 1 0 0 0,0 0 0 0 0,-1 0 0 0 0,1 0 1 0 0,0 1-1 0 0,0 0 0 0 0,2 1-36 0 0,-5-1 19 0 0,1 1 1 0 0,0 0-1 0 0,0 0 1 0 0,0 1-1 0 0,-1 0 1 0 0,1 0-1 0 0,0 0 1 0 0,-1 1 0 0 0,1 0-1 0 0,-1 0 1 0 0,0 0-1 0 0,1 0 1 0 0,-1 1-1 0 0,1 1-19 0 0,-4-2 0 0 0,1 0 0 0 0,-1 0 0 0 0,0 1 0 0 0,0-1 0 0 0,-1 1 0 0 0,1-1 0 0 0,0 1 0 0 0,-1 0 0 0 0,0 0 0 0 0,1-1 0 0 0,-1 1 0 0 0,0 2 0 0 0,5 10 0 0 0,-3-11-6 0 0,-1 0-1 0 0,-1 0 0 0 0,1 0 1 0 0,0 0-1 0 0,-1 1 1 0 0,0-1-1 0 0,0 0 0 0 0,0 0 1 0 0,-1 1-1 0 0,1-1 1 0 0,-1 0-1 0 0,0 1 1 0 0,0-1-1 0 0,-1 1 0 0 0,1-1 1 0 0,-1 0-1 0 0,-1 3 7 0 0,2-7 0 0 0,-5 21-45 0 0,-1-1-1 0 0,-1 1 1 0 0,-1-1 0 0 0,-1-1-1 0 0,0 1 1 0 0,-8 10 45 0 0,-82 99-221 0 0,73-95 162 0 0,-67 71-13 0 0,28-20 136 0 0,2 6-64 0 0,62-89 2 0 0,0 0 1 0 0,0-1-1 0 0,0 1 0 0 0,0 1 1 0 0,1-1-1 0 0,-1 0 0 0 0,0 0 0 0 0,1 0 1 0 0,-1 0-1 0 0,1 0 0 0 0,0 0 1 0 0,0 1-1 0 0,0-1 0 0 0,0 0-2 0 0,0 0 166 0 0,0-2 53 0 0,2 0 12 0 0,6-1-142 0 0,0 0 1 0 0,0-1-1 0 0,-1 0 0 0 0,1 0 0 0 0,4-2-89 0 0,15-4 90 0 0,-9 2-11 0 0,-1 0 0 0 0,12-5-79 0 0,13-6 74 0 0,243-76 55 0 0,-142 43-450 0 0,-100 34-42 0 0,-3-1-938 0 0</inkml:trace>
  <inkml:trace contextRef="#ctx0" brushRef="#br0" timeOffset="6166.756">9431 2329 23815 0 0,'14'0'520'0'0,"-6"3"112"0"0,1 5 16 0 0,-5-8 24 0 0,-4 0-536 0 0,9 5-136 0 0,0-2 0 0 0,-9-3 0 0 0,0 0 568 0 0,0 0 80 0 0,0 0 24 0 0,0 0 0 0 0,0 0-416 0 0,-9-3-72 0 0,-4-5-24 0 0,4 3-8032 0 0,-4 2-1599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4:37.898"/>
    </inkml:context>
    <inkml:brush xml:id="br0">
      <inkml:brushProperty name="width" value="0.05" units="cm"/>
      <inkml:brushProperty name="height" value="0.05" units="cm"/>
    </inkml:brush>
  </inkml:definitions>
  <inkml:trace contextRef="#ctx0" brushRef="#br0">1962 347 3224 0 0,'4'-9'908'0'0,"-3"6"-505"0"0,0 0 1 0 0,0-1-1 0 0,0 1 0 0 0,0 0 1 0 0,0-1-1 0 0,-1 1 0 0 0,1 0 1 0 0,-1-1-1 0 0,0-1-403 0 0,0 1 798 0 0,0 0 0 0 0,1 0 0 0 0,-1-1 0 0 0,1 1 0 0 0,1-4-798 0 0,-1 7 185 0 0,-1-1 0 0 0,0 1 0 0 0,0 0 1 0 0,0-1-1 0 0,0 1 0 0 0,0-1 0 0 0,0 1 1 0 0,0-1-1 0 0,-1 1 0 0 0,1 0 0 0 0,0-1 1 0 0,-1 1-1 0 0,1 0 0 0 0,-1-1 0 0 0,0 1 1 0 0,1 0-1 0 0,-1-1 0 0 0,0 1 0 0 0,0 0-185 0 0,0-1 86 0 0,-1-1 0 0 0,1 1 0 0 0,-1 0 0 0 0,0 0-1 0 0,0 0 1 0 0,0 1 0 0 0,0-1 0 0 0,0 0 0 0 0,-2 0-86 0 0,-2 0 31 0 0,-1 0 1 0 0,1 0-1 0 0,-1 1 1 0 0,0 0 0 0 0,0 1-1 0 0,1-1 1 0 0,-1 1-1 0 0,0 0 1 0 0,0 1 0 0 0,0 0-32 0 0,-8 2 138 0 0,1 0 0 0 0,0 1 1 0 0,0 0-1 0 0,0 1 1 0 0,1 1-1 0 0,0 0 1 0 0,-8 5-139 0 0,2 2 133 0 0,0 0 0 0 0,1 0 0 0 0,0 2 0 0 0,1 0 0 0 0,1 2 0 0 0,-2 2-133 0 0,-25 24 40 0 0,23-23-55 0 0,0 1 0 0 0,2 0 0 0 0,1 2 0 0 0,-13 19 15 0 0,-1 5-3 0 0,20-33 62 0 0,2 0 0 0 0,0 1 0 0 0,0 0 0 0 0,1 0 0 0 0,-1 6-59 0 0,6-14 46 0 0,1 1 0 0 0,-1-1 0 0 0,2 1 0 0 0,-1 0 0 0 0,1 0 0 0 0,0 0 0 0 0,0 0 0 0 0,1 0-46 0 0,0-7 18 0 0,1 0 0 0 0,-1 0 0 0 0,0 0 0 0 0,1 0 0 0 0,-1 0 0 0 0,1 0 0 0 0,-1 0 0 0 0,1-1 0 0 0,-1 1-1 0 0,1 0 1 0 0,-1 0 0 0 0,1 0 0 0 0,0-1 0 0 0,-1 1 0 0 0,1 0 0 0 0,0-1 0 0 0,0 1 0 0 0,0-1-1 0 0,-1 1 1 0 0,1-1 0 0 0,0 1 0 0 0,0-1 0 0 0,0 0 0 0 0,0 1 0 0 0,0-1 0 0 0,0 0 0 0 0,0 0 0 0 0,0 0-18 0 0,32 5 499 0 0,-29-4-410 0 0,8-1 141 0 0,1-1 0 0 0,-1 0 0 0 0,0 0 0 0 0,0-1 0 0 0,0-1 0 0 0,2 0-230 0 0,2-1 456 0 0,0 1 0 0 0,14-1-456 0 0,-5 3 247 0 0,1 1-1 0 0,20 2-246 0 0,-35-1 23 0 0,0 1 0 0 0,0 1 0 0 0,0-1 0 0 0,0 1-1 0 0,0 1 1 0 0,-1 0 0 0 0,5 3-23 0 0,-9-3 5 0 0,1 1 1 0 0,-1 0-1 0 0,0 0 0 0 0,0 0 1 0 0,0 0-1 0 0,-1 1 0 0 0,0 0 1 0 0,0 0-1 0 0,-1 1 0 0 0,1 1-5 0 0,-3-1 12 0 0,0-1 0 0 0,-1 1-1 0 0,1 0 1 0 0,-2 0-1 0 0,1-1 1 0 0,-1 1 0 0 0,0 0-1 0 0,-1 0 1 0 0,1 0 0 0 0,-1 0-1 0 0,-2 3-11 0 0,1-2 7 0 0,-1 0-1 0 0,0-1 0 0 0,-1 1 1 0 0,0-1-1 0 0,0 0 0 0 0,0 0 0 0 0,-1 0 1 0 0,0-1-1 0 0,-1 0 0 0 0,1 0 1 0 0,-7 5-7 0 0,-10 7 160 0 0,-1 0 1 0 0,-20 11-161 0 0,-3 2 401 0 0,21-15-264 0 0,-1-1 0 0 0,-1-1 0 0 0,-18 7-137 0 0,20-9 21 0 0,-3-1 75 0 0,0-1-1 0 0,0 0 0 0 0,-1-3 1 0 0,0 0-1 0 0,0-2 0 0 0,-1-1-95 0 0,16-2 31 0 0,0-1 0 0 0,0-1 0 0 0,0 0 0 0 0,0-1-1 0 0,0-1 1 0 0,-4-1-31 0 0,10 2 9 0 0,1-1 1 0 0,-1 0-1 0 0,1 0 0 0 0,0-1 0 0 0,-1 0 1 0 0,1 0-1 0 0,1-1 0 0 0,-1 0 0 0 0,0 0 1 0 0,1-1-1 0 0,0 1 0 0 0,-1-2-9 0 0,6 4-6 0 0,-1 1-1 0 0,1-1 1 0 0,0 1 0 0 0,0-1-1 0 0,0 0 1 0 0,0 0-1 0 0,0 1 1 0 0,0-1-1 0 0,1 0 1 0 0,-1 0-1 0 0,0 0 1 0 0,1 0 0 0 0,0 0-1 0 0,-1 0 1 0 0,1 0-1 0 0,0 0 1 0 0,0 0-1 0 0,0 0 1 0 0,0 0 0 0 0,0 0 6 0 0,6-18-1705 0 0,5 1-4455 0 0,1 6-1194 0 0</inkml:trace>
  <inkml:trace contextRef="#ctx0" brushRef="#br0" timeOffset="1018.576">2194 706 9472 0 0,'0'-2'432'0'0,"-4"-14"-49"0"0,3 14-348 0 0,0-1 0 0 0,0 0-1 0 0,1 0 1 0 0,-1 1 0 0 0,1-1 0 0 0,-1-3-35 0 0,-1-6 841 0 0,2 11-683 0 0,0-1 0 0 0,-1 1 1 0 0,1 0-1 0 0,0-1 0 0 0,0 1 1 0 0,0 0-1 0 0,-1-1 0 0 0,1 1 0 0 0,1 0 1 0 0,-1-1-1 0 0,0 1 0 0 0,0 0 0 0 0,0-1 1 0 0,1 1-1 0 0,-1 0 0 0 0,1-1 1 0 0,0 0-159 0 0,7-21 3331 0 0,-7 22-3051 0 0,-1 1 0 0 0,0 0 8 0 0,0 0 35 0 0,0 0 18 0 0,0 0 3 0 0,0 0-14 0 0,0 0-64 0 0,0 0-30 0 0,-1 2-193 0 0,0-1-1 0 0,0 0 0 0 0,1 1 0 0 0,-1-1 1 0 0,0 0-1 0 0,0 0 0 0 0,0 1 0 0 0,0-1 1 0 0,0 0-1 0 0,-1 0 0 0 0,1 0 0 0 0,0 0-42 0 0,-3 2 48 0 0,-1 6-5 0 0,0-1 0 0 0,0 1 0 0 0,1-1 1 0 0,-3 10-44 0 0,3-7 35 0 0,-1 0 1 0 0,-6 9-36 0 0,-9 17 32 0 0,1 2-1 0 0,2 0 1 0 0,0 6-32 0 0,8-20 94 0 0,1 1 1 0 0,1 0 0 0 0,1 1-1 0 0,0 5-94 0 0,6-23 17 0 0,-1-1 0 0 0,1 1 0 0 0,0 0-1 0 0,1 0 1 0 0,0 0 0 0 0,0-1 0 0 0,1 2-17 0 0,-1-1 37 0 0,-1-7 94 0 0,1-2 15 0 0,4 0-88 0 0,0 0 0 0 0,0 0-1 0 0,1-1 1 0 0,-1 0-1 0 0,0 0 1 0 0,-1-1 0 0 0,1 1-1 0 0,0-1 1 0 0,0 0 0 0 0,-1 0-1 0 0,1-1 1 0 0,-1 1-1 0 0,1-1 1 0 0,0-1-58 0 0,14-10 273 0 0,-1-1 1 0 0,0 0-1 0 0,-1-1 0 0 0,-1-1 1 0 0,0-1-1 0 0,-1 0 0 0 0,4-8-273 0 0,-5 6 204 0 0,1 1 0 0 0,7-6-204 0 0,-5 6 328 0 0,13-20-328 0 0,-20 25 31 0 0,25-37 430 0 0,-1-2-1 0 0,24-54-460 0 0,8-30 0 0 0,-62 129 0 0 0,1-3 0 0 0,0-1 0 0 0,1 0 0 0 0,0 1 0 0 0,1 0 0 0 0,0 1 0 0 0,1-1 0 0 0,-8 11 0 0 0,0 1-1 0 0,0-1 1 0 0,0 0 0 0 0,0 0-1 0 0,0 0 1 0 0,0 0-1 0 0,0 0 1 0 0,0 0 0 0 0,0 0-1 0 0,0 0 1 0 0,0 1-1 0 0,0-1 1 0 0,0 0 0 0 0,0 0-1 0 0,0 0 1 0 0,0 0-1 0 0,0 0 1 0 0,0 0 0 0 0,0 0-1 0 0,0 0 1 0 0,0 0-1 0 0,0 1 1 0 0,0-1 0 0 0,0 0-1 0 0,0 0 1 0 0,1 0-1 0 0,-1 0 1 0 0,0 0 0 0 0,0 0-1 0 0,0 0 1 0 0,0 0-1 0 0,0 0 1 0 0,0 0 0 0 0,0 0-1 0 0,0 0 1 0 0,0 0-1 0 0,0 0 1 0 0,1 0 0 0 0,-1 0-1 0 0,0 0 1 0 0,0 1-1 0 0,0-1 1 0 0,0 0 0 0 0,0 0-1 0 0,0 0 1 0 0,0 0-1 0 0,0-1 1 0 0,0 1 0 0 0,1 0-1 0 0,-1 0 1 0 0,0 0-1 0 0,0 0 1 0 0,0 0 0 0 0,0 0-1 0 0,0 0 1 0 0,0 0-1 0 0,0 0 1 0 0,0 0 0 0 0,0 0-1 0 0,1 0 1 0 0,-1 0 0 0 0,-2 13-86 0 0,2-8 16 0 0,-8 50-300 0 0,-1-1 0 0 0,-7 14 370 0 0,-4 13 0 0 0,-4-2 0 0 0,-33 74 0 0 0,31-80 21 0 0,19-49 20 0 0,-2 1 0 0 0,-9 16-41 0 0,15-35 27 0 0,0 1-1 0 0,1-1 1 0 0,0 1 0 0 0,0-1-1 0 0,1 1-26 0 0,-9 25 60 0 0,7-21 21 0 0,3-11-77 0 0,0 1 0 0 0,0-1 0 0 0,0 0 0 0 0,0 0 0 0 0,0 0 0 0 0,0 0 0 0 0,0 0 0 0 0,0 0-1 0 0,0 0 1 0 0,0 0 0 0 0,0 0 0 0 0,0 1 0 0 0,0-1 0 0 0,0 0 0 0 0,0 0 0 0 0,0 0 0 0 0,0 0 0 0 0,0 0 0 0 0,0 0 0 0 0,0 0 0 0 0,0 0 0 0 0,0 0 0 0 0,0 0 0 0 0,0 1 0 0 0,0-1 0 0 0,0 0 0 0 0,0 0 0 0 0,0 0 0 0 0,0 0 0 0 0,0 0 0 0 0,0 0 0 0 0,0 0 0 0 0,1 0 0 0 0,-1 0 0 0 0,0 0 0 0 0,0 0 0 0 0,0 0 0 0 0,0 0 0 0 0,0 0 0 0 0,0 0 0 0 0,0 0 0 0 0,0 0 0 0 0,0 0 0 0 0,0 0 0 0 0,1 0 0 0 0,-1 0 0 0 0,0 0-1 0 0,0 0-2 0 0,15-9 407 0 0,-7 3-344 0 0,2-3-2 0 0,0 0-1 0 0,0 0 1 0 0,-1-1 0 0 0,0-1-1 0 0,-1 0 1 0 0,2-4-62 0 0,20-23 160 0 0,-10 13-78 0 0,10-18-82 0 0,-19 26 19 0 0,1-1 0 0 0,1 2 0 0 0,1 0 0 0 0,9-8-19 0 0,-19 20-7 0 0,0 1 1 0 0,0-1-1 0 0,0 1 0 0 0,0 0 0 0 0,1 1 0 0 0,-1-1 0 0 0,1 1 1 0 0,4-2 6 0 0,-8 4-3 0 0,1-1 1 0 0,-1 1 0 0 0,1 0 0 0 0,-1 0-1 0 0,1 0 1 0 0,-1 0 0 0 0,1 0 0 0 0,-1 0 0 0 0,1 0-1 0 0,-1 1 1 0 0,0-1 0 0 0,1 0 0 0 0,-1 1 0 0 0,1-1-1 0 0,-1 1 1 0 0,0 0 0 0 0,0-1 0 0 0,1 1 0 0 0,-1 0-1 0 0,0 0 1 0 0,0 0 0 0 0,0 0 0 0 0,0 0 0 0 0,0 0-1 0 0,0 0 1 0 0,0 0 0 0 0,0 0 0 0 0,0 0-1 0 0,0 0 1 0 0,0 1 0 0 0,-1-1 0 0 0,1 1 2 0 0,3 7-10 0 0,-1 0-1 0 0,0 0 1 0 0,0 0 0 0 0,-1 0 0 0 0,-1 0 0 0 0,1 0-1 0 0,-1 1 1 0 0,-1 6 10 0 0,4 18 7 0 0,-2 2-24 0 0,-2-30 12 0 0,0 1-1 0 0,0-1 1 0 0,1 0 0 0 0,0 0 0 0 0,0 1 0 0 0,0-1 0 0 0,1 0-1 0 0,0 0 1 0 0,2 3 5 0 0,-2-5 0 0 0,0-1 0 0 0,0 1 0 0 0,0-1 0 0 0,0 1 0 0 0,1-1 0 0 0,0 0 0 0 0,-1 0 0 0 0,1 0 0 0 0,0 0 0 0 0,1-1 0 0 0,-1 1 0 0 0,0-1 0 0 0,1 0 0 0 0,-1 0 0 0 0,1 0 0 0 0,0 0 0 0 0,0-1 0 0 0,0 1 0 0 0,-1-1 0 0 0,1 0 0 0 0,0 0 0 0 0,1-1 0 0 0,1 1 0 0 0,2 0 9 0 0,-1-1 0 0 0,1 0 0 0 0,0 0-1 0 0,-1-1 1 0 0,1 0 0 0 0,0 0 0 0 0,-1 0 0 0 0,1-1-1 0 0,-1 0 1 0 0,0-1 0 0 0,0 0 0 0 0,0 0-1 0 0,0-1 1 0 0,0 1 0 0 0,-1-1 0 0 0,4-3-9 0 0,4-4 27 0 0,0 0-1 0 0,-1 0 1 0 0,-1-2 0 0 0,0 1 0 0 0,-1-2 0 0 0,9-12-27 0 0,15-36 189 0 0,-27 48-80 0 0,0 0-1 0 0,-1-1 1 0 0,3-10-109 0 0,-4 11 138 0 0,-1 0 23 0 0,-3 8-69 0 0,1 1-1 0 0,-1-1 1 0 0,1 1 0 0 0,3-5-92 0 0,0 18-276 0 0,-1 6 180 0 0,0 1-1 0 0,-2-1 1 0 0,1 1 0 0 0,-2 0-1 0 0,1 8 97 0 0,1 4-23 0 0,1 0 0 0 0,1 0 0 0 0,1-1 0 0 0,2 1 0 0 0,0-2 0 0 0,3 4 23 0 0,-9-23 6 0 0,1 0 1 0 0,-1 0-1 0 0,1-1 1 0 0,0 1-1 0 0,0-1 1 0 0,0 0-1 0 0,1 0 0 0 0,0-1 1 0 0,0 1-1 0 0,0-1 1 0 0,0 0-1 0 0,4 1-6 0 0,-6-2 2 0 0,1-1 0 0 0,0 0-1 0 0,0-1 1 0 0,0 1 0 0 0,0-1 0 0 0,0 1-1 0 0,0-1 1 0 0,0 0 0 0 0,0-1 0 0 0,0 1-1 0 0,1-1 1 0 0,-1 0 0 0 0,0 0 0 0 0,0 0-1 0 0,1-1 1 0 0,-1 1 0 0 0,0-1 0 0 0,0 0 0 0 0,3-1-2 0 0,1-1-268 0 0,1 0 1 0 0,-1-1 0 0 0,-1 0 0 0 0,1 0 0 0 0,0-1 0 0 0,-1 0 0 0 0,0 0 0 0 0,0-1 0 0 0,-1 0 0 0 0,0 0 0 0 0,1-1 267 0 0,6-12-1496 0 0</inkml:trace>
  <inkml:trace contextRef="#ctx0" brushRef="#br0" timeOffset="1359.22">3080 484 13360 0 0,'0'0'1184'0'0,"0"0"-944"0"0,0 0-240 0 0,0 0 0 0 0,0 0 680 0 0,0 0 88 0 0,0 0 23 0 0,8-4-5230 0 0,-8 4-1041 0 0</inkml:trace>
  <inkml:trace contextRef="#ctx0" brushRef="#br0" timeOffset="2694.171">3492 831 3680 0 0,'0'0'284'0'0,"1"-2"-187"0"0,8-7 3252 0 0,-2-1-1 0 0,1 0 1 0 0,-2-1-1 0 0,2-3-3348 0 0,6-7 3364 0 0,-1 1-3282 0 0,22-39 1662 0 0,-31 54-1652 0 0,3-4 69 0 0,0-1-1 0 0,1 1 1 0 0,1 1 0 0 0,-1-1 0 0 0,1 1-1 0 0,1 1 1 0 0,2-2-161 0 0,9-4 188 0 0,-5 3-106 0 0,0 0 0 0 0,0 2 0 0 0,1 0 1 0 0,0 0-1 0 0,9-1-82 0 0,-21 7 2 0 0,0 1 0 0 0,0 0 1 0 0,0 1-1 0 0,0-1 0 0 0,0 1 1 0 0,1 0-1 0 0,-1 0 0 0 0,0 0 0 0 0,0 1 1 0 0,0 0-1 0 0,0 0 0 0 0,0 0 1 0 0,0 0-1 0 0,-1 1 0 0 0,1 0 0 0 0,0 0 1 0 0,-1 0-1 0 0,1 1 0 0 0,-1-1 1 0 0,0 1-1 0 0,1 0 0 0 0,0 2-2 0 0,-3-3 0 0 0,1 0 0 0 0,-1 1 0 0 0,1-1 0 0 0,-1 1 0 0 0,0 0 0 0 0,0 0 0 0 0,-1-1 0 0 0,1 1 0 0 0,-1 0 0 0 0,1 1 0 0 0,-1-1 0 0 0,0 0 0 0 0,0 0 0 0 0,0 2 0 0 0,0 1 0 0 0,0 0 0 0 0,-1-1 0 0 0,0 1 0 0 0,0-1 0 0 0,0 1 0 0 0,-1 0 0 0 0,1-1 0 0 0,-2 4 0 0 0,-2 3 0 0 0,1 0 0 0 0,-1-1 0 0 0,-1 1 0 0 0,0-1 0 0 0,-1-1 0 0 0,0 1 0 0 0,-7 9 0 0 0,-23 24 2 0 0,-14 14-2 0 0,16-22-146 0 0,-26 40 146 0 0,23-30-64 0 0,27-35 67 0 0,1 0-1 0 0,0 0 1 0 0,0 1 0 0 0,-1 4-3 0 0,-3 6 53 0 0,-17 21-53 0 0,29-41 3 0 0,-2 1 20 0 0,6 11 27 0 0,-2-14-38 0 0,0 1-1 0 0,0-1 1 0 0,0 0-1 0 0,0 1 1 0 0,0-1-1 0 0,0 0 1 0 0,0 0-1 0 0,0 0 1 0 0,0 1-1 0 0,0-1 1 0 0,0 0-1 0 0,0 0 1 0 0,0-1-1 0 0,0 1 0 0 0,0 0 1 0 0,0 0-1 0 0,0 0 1 0 0,0-1-12 0 0,25-6 127 0 0,0-1 0 0 0,4-4-127 0 0,-13 6-1 0 0,-11 4 1 0 0,0 1 0 0 0,0-1 0 0 0,-1 1 0 0 0,1 1 0 0 0,0-1 0 0 0,0 1 0 0 0,0 0 0 0 0,0 1 0 0 0,0-1 0 0 0,0 1 0 0 0,0 1 0 0 0,3-1 0 0 0,-1 2 0 0 0,0-1 0 0 0,1 1 0 0 0,-1 0 0 0 0,-1 1 0 0 0,1 0 0 0 0,1 1 0 0 0,4 3 0 0 0,-2 1 0 0 0,1 0 0 0 0,-1 1 0 0 0,-1 1 0 0 0,1-1 0 0 0,-2 2 0 0 0,0-1 0 0 0,5 9 0 0 0,-4-5 0 0 0,-1 2 0 0 0,0-1 0 0 0,-1 1 0 0 0,-1 1 0 0 0,-1-1 0 0 0,3 12 0 0 0,-1 2-8 0 0,-2-9 41 0 0,0 1 1 0 0,-1 0-1 0 0,-1 1 1 0 0,-1-1-1 0 0,-2 1 0 0 0,0 5-33 0 0,-5 27 98 0 0,-2-1-1 0 0,-3 0 0 0 0,-11 32-97 0 0,15-67 84 0 0,-2-1 0 0 0,-1 0 0 0 0,0 0 0 0 0,-1-1 0 0 0,-1 0 0 0 0,-1 0 0 0 0,0-1 0 0 0,-1-1 0 0 0,-7 8-84 0 0,12-17 18 0 0,-1-1-1 0 0,1 1 1 0 0,-1-1-1 0 0,0-1 1 0 0,0 1-1 0 0,-1-1 1 0 0,-5 2-18 0 0,-3 1 50 0 0,-1-1 1 0 0,0 0 0 0 0,-10 1-51 0 0,15-5 17 0 0,-1 0 1 0 0,0 0-1 0 0,0-2 1 0 0,0 0-1 0 0,1 0 1 0 0,-7-2-18 0 0,14 1-8 0 0,1-1-1 0 0,-1 0 1 0 0,0 0-1 0 0,1 0 1 0 0,-1-1 0 0 0,1 0-1 0 0,0 0 1 0 0,-1-1 8 0 0,3 2-17 0 0,0-1 0 0 0,0 0-1 0 0,0 0 1 0 0,1 0 0 0 0,-1 0 0 0 0,1 0 0 0 0,-1-1-1 0 0,1 1 1 0 0,0-1 0 0 0,0 0 0 0 0,0 1 0 0 0,0-1-1 0 0,0 0 1 0 0,1-1 17 0 0,-1 1-13 0 0,1 0-1 0 0,0 0 0 0 0,1-1 1 0 0,-1 1-1 0 0,0 0 0 0 0,1-1 1 0 0,0 1-1 0 0,0 0 0 0 0,0-1 1 0 0,0 1-1 0 0,0 0 0 0 0,1-2 14 0 0,10-42-19 0 0,-4 25 29 0 0,5-20 9 0 0,2 0 1 0 0,2 0-1 0 0,11-18-19 0 0,66-118-9 0 0,-54 107 13 0 0,-34 61 3 0 0,166-289 67 0 0,-137 247 82 0 0,2 2 0 0 0,2 1 1 0 0,2 2-1 0 0,27-22-156 0 0,38-34 457 0 0,35-32 252 0 0,-48 60-493 0 0,-92 75-216 0 0,1 0 0 0 0,-1 0 0 0 0,0-1 0 0 0,0 1 0 0 0,0 0 0 0 0,0 0 0 0 0,0 0 0 0 0,1-1 0 0 0,-1 1 0 0 0,0 0 0 0 0,0 0 0 0 0,0 0 0 0 0,1 0 0 0 0,-1-1 0 0 0,0 1 0 0 0,0 0 0 0 0,1 0 0 0 0,-1 0 0 0 0,0 0 0 0 0,0 0 0 0 0,0 0 0 0 0,1 0 0 0 0,-1 0 0 0 0,0 0 0 0 0,1 0 0 0 0,-1 0 0 0 0,0 0 0 0 0,0 0 0 0 0,1 0 0 0 0,-1 0 0 0 0,0 0 0 0 0,0 0 0 0 0,1 0 0 0 0,-1 0 0 0 0,0 0 0 0 0,0 0 0 0 0,1 0 0 0 0,-1 0 0 0 0,0 0 0 0 0,0 1 0 0 0,0-1 0 0 0,1 0 0 0 0,-1 0 0 0 0,0 0 0 0 0,0 0 0 0 0,0 1 0 0 0,1-1 0 0 0,0 9 0 0 0,-1-8 0 0 0,1 7 0 0 0,-1-1 0 0 0,0 1 0 0 0,-1 0 0 0 0,0 0 0 0 0,0-1 0 0 0,0 1 0 0 0,-2 3 0 0 0,-19 55 0 0 0,16-49 0 0 0,-26 76 0 0 0,5 0 0 0 0,-5 39 0 0 0,30-120 0 0 0,0 0 0 0 0,0-1 0 0 0,2 2 0 0 0,-1-1 0 0 0,1 0 0 0 0,1 0 0 0 0,1 10 0 0 0,-1-20 0 0 0,0 0 0 0 0,-1 0 0 0 0,1 1 0 0 0,0-1 0 0 0,0 0 0 0 0,1 0 0 0 0,-1 0 0 0 0,0 0 0 0 0,1 0 0 0 0,-1 0 0 0 0,2 1 0 0 0,-2-2 0 0 0,0 0 0 0 0,0 0 0 0 0,0 0 0 0 0,0-1 0 0 0,0 1 0 0 0,0 0 0 0 0,0-1 0 0 0,1 1 0 0 0,-1 0 0 0 0,0-1 0 0 0,0 0 0 0 0,0 1 0 0 0,1-1 0 0 0,-1 0 0 0 0,0 0 0 0 0,1 1 0 0 0,-1-1 0 0 0,0 0 0 0 0,1 0 0 0 0,-1 0 0 0 0,0-1 0 0 0,2 1 0 0 0,9-5 0 0 0,1-5 0 0 0,-1-1 0 0 0,0-1 0 0 0,0 0 0 0 0,-1 0 0 0 0,0-1 0 0 0,-2 0 0 0 0,3-4 0 0 0,5-11 40 0 0,-1 0 0 0 0,-2 0 0 0 0,-1-1 0 0 0,5-19-40 0 0,-12 33 14 0 0,-2-1 0 0 0,0 1 0 0 0,0-1 0 0 0,-2 0 0 0 0,0-1 0 0 0,-1-8-14 0 0,0-1 28 0 0,-2 1 0 0 0,-1-1 0 0 0,-5-20-28 0 0,6 42 0 0 0,0-1 0 0 0,0 1 0 0 0,0-1 0 0 0,-1 1 0 0 0,0-1 0 0 0,1 1 0 0 0,-2 0 0 0 0,1 0 0 0 0,0 0 0 0 0,-1 0 0 0 0,-1-1 0 0 0,2 4 0 0 0,1-1 0 0 0,0 1 0 0 0,-1-1 0 0 0,1 1 0 0 0,-1 0 0 0 0,0 0 0 0 0,1 0 0 0 0,-1 0 0 0 0,0 0 0 0 0,0 0 0 0 0,0 0 0 0 0,0 1 0 0 0,0-1 0 0 0,1 1 0 0 0,-1-1 0 0 0,0 1 0 0 0,0 0 0 0 0,0 0 0 0 0,0 0 0 0 0,0 0 0 0 0,0 0 0 0 0,0 0 0 0 0,0 0 0 0 0,0 1 0 0 0,0-1 0 0 0,-2 1 0 0 0,-4 2-12 0 0,0 1 0 0 0,1-1 0 0 0,-1 1 0 0 0,1 1 1 0 0,0-1-1 0 0,0 1 0 0 0,0 0 0 0 0,1 1 0 0 0,-4 3 12 0 0,-10 12-81 0 0,1 2 1 0 0,-2 3 80 0 0,2-2-25 0 0,13-17 6 0 0,1 0 0 0 0,0 0 1 0 0,1 0-1 0 0,0 1 0 0 0,0 0 1 0 0,0-1-1 0 0,1 2 0 0 0,0-1 1 0 0,1 0-1 0 0,-1 3 19 0 0,3-10-21 0 0,0 0 0 0 0,-1 0 0 0 0,1 0-1 0 0,0 0 1 0 0,0 0 0 0 0,0 0 0 0 0,0 0 0 0 0,0 0-1 0 0,1 0 1 0 0,-1 0 0 0 0,0 0 0 0 0,0 0 0 0 0,1 0-1 0 0,-1 0 1 0 0,1 0 0 0 0,-1 0 0 0 0,1 0 0 0 0,-1 0-1 0 0,1 0 1 0 0,-1 0 0 0 0,1 0 0 0 0,0 0 21 0 0,1 0-29 0 0,-1 1 0 0 0,1-1 1 0 0,0 0-1 0 0,-1 0 1 0 0,1 0-1 0 0,0 0 0 0 0,0 0 1 0 0,0 0-1 0 0,0-1 0 0 0,0 1 1 0 0,1 0 28 0 0,4 0-45 0 0,0 0 1 0 0,0 0-1 0 0,0 0 1 0 0,0-1 0 0 0,0 0-1 0 0,4-1 45 0 0,12-3 15 0 0,0-1-1 0 0,0-1 1 0 0,10-5-15 0 0,11-2 20 0 0,-20 4-20 0 0,1 0 0 0 0,-1-2 0 0 0,16-10 0 0 0,-9 5 0 0 0,-1-1 0 0 0,0-2 0 0 0,21-17 0 0 0,-26 17 0 0 0,-13 11 8 0 0,-1-1 1 0 0,0 0-1 0 0,-1-1 0 0 0,0 0 1 0 0,0-1-1 0 0,-1 0 0 0 0,-1 0 1 0 0,0-1-1 0 0,5-9-8 0 0,10-9 45 0 0,-20 27-40 0 0,-1 1-1 0 0,1-1 1 0 0,0-1 0 0 0,-1 1 0 0 0,0 0 0 0 0,1-1 0 0 0,-1 1-1 0 0,-1-1 1 0 0,1 1 0 0 0,0-1 0 0 0,-1 0 0 0 0,0 0 0 0 0,0 0-1 0 0,0 0 1 0 0,0-3-5 0 0,-1 6 0 0 0,1 0 0 0 0,-1-1 0 0 0,0 1 0 0 0,0 0 0 0 0,0 0 0 0 0,1 0 0 0 0,-1 0 0 0 0,1 0 0 0 0,-1 0 0 0 0,1 0 0 0 0,-1 0 0 0 0,1 1 0 0 0,-1-1 0 0 0,1 0 0 0 0,0 0 0 0 0,0 0 0 0 0,-1 0 0 0 0,1 1 0 0 0,0-1 0 0 0,0 0 0 0 0,5 29 0 0 0,-4-22-10 0 0,0 0 0 0 0,-1 1 0 0 0,1-1 0 0 0,-2 0 0 0 0,1 0 0 0 0,-1 1 0 0 0,1-1 1 0 0,-2 0-1 0 0,1 1 0 0 0,-1-1 0 0 0,0 0 0 0 0,0 0 0 0 0,-1 0 0 0 0,1 0 0 0 0,-3 3 10 0 0,0 9-19 0 0,1 0 0 0 0,0-1 0 0 0,1 8 19 0 0,0-3-17 0 0,-1-1 0 0 0,-3 9 17 0 0,-53 180-72 0 0,53-184 72 0 0,-71 261 0 0 0,38-132-35 0 0,5-19 6 0 0,-10 51 78 0 0,25-101-34 0 0,10-45-18 0 0,0 2 21 0 0,-3 4-18 0 0,11-45 72 0 0,1-2 9 0 0,0 0 21 0 0,1-16 317 0 0,5-31 140 0 0,10-30-559 0 0,0-5 44 0 0,-6 27-38 0 0,3 1 0 0 0,2-2-6 0 0,4-20-29 0 0,-1-7 29 0 0,7-33-38 0 0,43-179 272 0 0,-61 272-145 0 0,1 1 0 0 0,10-21-89 0 0,-9 24 85 0 0,-1-1 1 0 0,-1 1-1 0 0,3-16-85 0 0,-4 1 111 0 0,-4 19-37 0 0,2-1-1 0 0,0 0 0 0 0,0 1-73 0 0,3-3 62 0 0,-1 1 19 0 0,0 0-1 0 0,0 0 1 0 0,-2-1-1 0 0,0 0 1 0 0,-1 0-1 0 0,-1-2-80 0 0,0-3 77 0 0,-1 16-55 0 0,0-1-1 0 0,-1 1 1 0 0,1 0-1 0 0,-2-1 0 0 0,1 1 1 0 0,-1 0-1 0 0,-1-7-21 0 0,-1 9 15 0 0,3 4-15 0 0,0 1 0 0 0,0 0 1 0 0,0 0-1 0 0,0 0 0 0 0,0-1 0 0 0,0 1 0 0 0,0 0 0 0 0,0 0 1 0 0,-1-1-1 0 0,1 1 0 0 0,0 0 0 0 0,0 0 0 0 0,0 0 0 0 0,0-1 1 0 0,0 1-1 0 0,0 0 0 0 0,0 0 0 0 0,0-1 0 0 0,0 1 0 0 0,0 0 1 0 0,1 0-1 0 0,-1-1 0 0 0,0 1 0 0 0,0 0 0 0 0,0 0 0 0 0,0 0 1 0 0,0-1-1 0 0,13-15-4 0 0,-13 16 6 0 0,1 0-1 0 0,-1-1 1 0 0,1 1 0 0 0,-1 0-1 0 0,1-1 1 0 0,-1 1-1 0 0,1 0 1 0 0,0 0 0 0 0,-1-1-1 0 0,1 1 1 0 0,-1 0 0 0 0,1 0-1 0 0,0 0 1 0 0,-1 0-1 0 0,1 0 1 0 0,0 0 0 0 0,-1 0-1 0 0,1 0 1 0 0,-1 0 0 0 0,1 0-1 0 0,0 0 1 0 0,-1 0 0 0 0,1 1-1 0 0,0-1 1 0 0,-1 0-1 0 0,1 0 1 0 0,-1 1 0 0 0,1-1-1 0 0,-1 0 1 0 0,1 1 0 0 0,-1-1-1 0 0,1 0 1 0 0,-1 1-1 0 0,1-1 1 0 0,-1 1 0 0 0,1-1-2 0 0,21 23 32 0 0,-17-17-60 0 0,0 0-27 0 0,1 0 1 0 0,-1 1-1 0 0,0 0 1 0 0,-1 0 0 0 0,0 0-1 0 0,2 4 55 0 0,-5-8-6 0 0,1 1 0 0 0,-1 0 0 0 0,0-1 0 0 0,0 1 1 0 0,-1 0-1 0 0,1 0 0 0 0,-1 0 0 0 0,0 0 0 0 0,0 0 0 0 0,0 0 0 0 0,0 0 0 0 0,-1 0 0 0 0,1 0 0 0 0,-2 1 6 0 0,1 1-17 0 0,0 0-1 0 0,1 1 0 0 0,0-1 1 0 0,0 0-1 0 0,0 1 18 0 0,0-3-15 0 0,0 1-1 0 0,0 0 0 0 0,0 0 0 0 0,0-1 1 0 0,-1 1-1 0 0,0 0 0 0 0,0-1 1 0 0,0 1-1 0 0,-1-1 16 0 0,-1 2-21 0 0,0 0 0 0 0,-1-1 0 0 0,0 1 0 0 0,0-1 0 0 0,0 0 21 0 0,-12 16-75 0 0,4 0-14 0 0,8-14 52 0 0,0 1 0 0 0,-1-1 0 0 0,0 0 0 0 0,0 0 0 0 0,0-1 0 0 0,-1 0 0 0 0,0 1 37 0 0,-24 20-324 0 0,-2-1 0 0 0,-1-1 0 0 0,0-1 0 0 0,-2-2 324 0 0,16-11-692 0 0,10-5-447 0 0,1-1 0 0 0,-1 0 0 0 0,-9 3 1139 0 0,8-7-2075 0 0</inkml:trace>
  <inkml:trace contextRef="#ctx0" brushRef="#br0" timeOffset="3565.062">5413 586 17999 0 0,'0'0'407'0'0,"0"0"60"0"0,0 0 23 0 0,2-2-51 0 0,-2 2-435 0 0,1 0 0 0 0,-1 0 1 0 0,0 0-1 0 0,1 0 0 0 0,-1-1 0 0 0,0 1 0 0 0,1 0 1 0 0,-1 0-1 0 0,0 0 0 0 0,0-1 0 0 0,1 1 0 0 0,-1 0 0 0 0,0-1 1 0 0,0 1-1 0 0,1 0 0 0 0,-1-1 0 0 0,0 1 0 0 0,0 0 1 0 0,0-1-1 0 0,1 1 0 0 0,-1 0 0 0 0,0-1 0 0 0,0 1 1 0 0,0 0-1 0 0,0-1 0 0 0,0 1 0 0 0,0-1 0 0 0,0 1 0 0 0,0 0 1 0 0,0-1-1 0 0,0 1 0 0 0,0-1 0 0 0,0 1 0 0 0,0 0 1 0 0,0-1-1 0 0,0 1 0 0 0,0 0 0 0 0,-1-1 0 0 0,1 1 0 0 0,0-1-3 0 0,-1-4 92 0 0,6-4 622 0 0,-2 0 0 0 0,1-1 0 0 0,-1 1 0 0 0,1-8-715 0 0,-3 13 116 0 0,10-19 500 0 0,-10 20-540 0 0,1 0 1 0 0,0 0-1 0 0,-1 0 1 0 0,0 0-1 0 0,0 0 0 0 0,0-1 1 0 0,0 1-1 0 0,0-1-76 0 0,0-4 87 0 0,1 0 1 0 0,0 1-1 0 0,1-1 0 0 0,0 1 0 0 0,2-5-87 0 0,8-24 176 0 0,-9 15-111 0 0,-3 15-48 0 0,0 0 1 0 0,0 0-1 0 0,1 1 1 0 0,1-5-18 0 0,-2 5 0 0 0,5-6 41 0 0,-2-1 0 0 0,0 1 1 0 0,0-1-1 0 0,-1-1 0 0 0,-1 1 1 0 0,0 0-1 0 0,0-1 0 0 0,-2 1-41 0 0,6-76 370 0 0,-6 82-327 0 0,-1 0 1 0 0,1 0 0 0 0,-1 0 0 0 0,0 0 0 0 0,0 0 0 0 0,-1 0 0 0 0,0 1 0 0 0,0-2-44 0 0,-6-25 103 0 0,7 31-106 0 0,1-1-1 0 0,-1 1 1 0 0,1-1-1 0 0,-1 1 1 0 0,1-1-1 0 0,-1 1 1 0 0,0-1-1 0 0,0 1 1 0 0,0 0-1 0 0,0 0 1 0 0,0-1-1 0 0,0 1 1 0 0,0 0-1 0 0,0 0 1 0 0,-1 0-1 0 0,1 0 1 0 0,0 0-1 0 0,-1 0 0 0 0,1 1 1 0 0,0-1-1 0 0,-1 0 1 0 0,1 1-1 0 0,-1-1 1 0 0,1 1-1 0 0,-1-1 1 0 0,1 1-1 0 0,-1 0 1 0 0,0 0-1 0 0,1 0 1 0 0,-1 0 3 0 0,0 0-144 0 0,0 2-15 0 0,-15 17-46 0 0,14-15 183 0 0,-1-1 0 0 0,1 0 0 0 0,0 1 0 0 0,0 0-1 0 0,1 0 1 0 0,-1 0 0 0 0,-1 3 22 0 0,-10 24-48 0 0,1 1 0 0 0,2 1 0 0 0,0 0 0 0 0,-2 22 48 0 0,-7 43-58 0 0,3-12-137 0 0,2 9 195 0 0,13-79-7 0 0,1 1 6 0 0,-2 0 0 0 0,0 0 0 0 0,-1 0 0 0 0,-2 5 1 0 0,-5 6 0 0 0,6-16 0 0 0,1 1 0 0 0,0-1 0 0 0,0 1 0 0 0,0 7 0 0 0,1 7 0 0 0,3-17 0 0 0,-2 1 0 0 0,1 0 0 0 0,-2-1 0 0 0,-1 7 0 0 0,-2 2-1 0 0,-4 10 9 0 0,1 0 0 0 0,2 2-8 0 0,2-11 80 0 0,-1 0-1 0 0,-3 7-79 0 0,-1 3 42 0 0,9-25-53 0 0,4 10 68 0 0,-3-15-46 0 0,0 0 1 0 0,-1 0 0 0 0,1 0 0 0 0,0 0 0 0 0,0 0 0 0 0,1 0 0 0 0,-1 1-1 0 0,0-1 1 0 0,0 0 0 0 0,0 0 0 0 0,0 0 0 0 0,0 0 0 0 0,0 0 0 0 0,0 0-1 0 0,0 0 1 0 0,0 0 0 0 0,0 1 0 0 0,0-1 0 0 0,0 0 0 0 0,0 0-1 0 0,0 0 1 0 0,0 0 0 0 0,0 0 0 0 0,0 0 0 0 0,0 0 0 0 0,1 0 0 0 0,-1 0-1 0 0,0 0 1 0 0,0 0 0 0 0,0 0 0 0 0,0 1 0 0 0,0-1 0 0 0,0 0 0 0 0,0 0-1 0 0,0 0 1 0 0,1 0 0 0 0,-1 0 0 0 0,0 0 0 0 0,0 0 0 0 0,0 0 0 0 0,0 0-1 0 0,0 0 1 0 0,0 0 0 0 0,0 0 0 0 0,1 0 0 0 0,-1 0 0 0 0,0 0 0 0 0,0 0-1 0 0,0-1 1 0 0,0 1 0 0 0,0 0 0 0 0,0 0 0 0 0,0 0 0 0 0,0 0-1 0 0,1 0 1 0 0,-1 0 0 0 0,0 0 0 0 0,0 0 0 0 0,0 0-12 0 0,11-8 385 0 0,14-19-91 0 0,-19 21-207 0 0,76-89 275 0 0,-50 58-283 0 0,-19 22-54 0 0,2 1 0 0 0,8-8-25 0 0,24-21 14 0 0,-37 31-14 0 0,-4 5 0 0 0,1 0 0 0 0,-1 0 0 0 0,1 1 0 0 0,0 0 0 0 0,6-3 0 0 0,-2 2 0 0 0,10-8 0 0 0,2 2 0 0 0,20-10 0 0 0,-41 22-5 0 0,0 1 0 0 0,-1-1 0 0 0,1 1 0 0 0,0-1 1 0 0,0 1-1 0 0,0 0 0 0 0,0 0 0 0 0,0 0 0 0 0,-1 0 0 0 0,1 0 0 0 0,0 0 0 0 0,0 0 0 0 0,0 0 0 0 0,0 1 0 0 0,0-1 0 0 0,-1 1 0 0 0,1 0 0 0 0,0-1 0 0 0,0 1 1 0 0,-1 0 4 0 0,0 3-43 0 0,-1 4 22 0 0,-1 1 1 0 0,1-1 0 0 0,1 1-1 0 0,0-1 1 0 0,0 1-1 0 0,1 3 21 0 0,-1-8-7 0 0,-1 0 0 0 0,0 0-1 0 0,0-1 1 0 0,0 1 0 0 0,-1 0 0 0 0,0-1-1 0 0,1 1 1 0 0,-1 0 0 0 0,0-1 0 0 0,-1 1-1 0 0,1-1 1 0 0,-1 1 7 0 0,0 1-9 0 0,0 0 0 0 0,1 1-1 0 0,-1-1 1 0 0,1 0 0 0 0,0 4 9 0 0,3 77-75 0 0,-3-77 75 0 0,0 0 0 0 0,1-1 0 0 0,1 1 0 0 0,-1 0 0 0 0,1 0 0 0 0,1-1 0 0 0,-1 1 0 0 0,2-1 0 0 0,-1 0 0 0 0,1 1 0 0 0,1 1 0 0 0,-3-8 0 0 0,0 0 0 0 0,-1 0 0 0 0,1 0 0 0 0,-1 0 0 0 0,0 0 0 0 0,1 0 0 0 0,-1 0 0 0 0,0 1 0 0 0,0-1 0 0 0,-1 0 0 0 0,1 0 0 0 0,0-1 0 0 0,0 0 0 0 0,0 1 0 0 0,0-1 0 0 0,0 1 0 0 0,0-1 0 0 0,0 0 0 0 0,0 1 0 0 0,1-1 0 0 0,-1 0 0 0 0,1 1 0 0 0,-1-1 0 0 0,1 0 0 0 0,-1 1 0 0 0,1-1 0 0 0,0 0 0 0 0,-1 0 0 0 0,1 0 0 0 0,0 0 0 0 0,0 0 0 0 0,4 4 0 0 0,-4-4 0 0 0,0 0 0 0 0,0 0 0 0 0,0-1 0 0 0,0 1 0 0 0,0 0 0 0 0,0 1 0 0 0,-1-1 0 0 0,1 0 0 0 0,0 0 0 0 0,0 0 0 0 0,-1 0 0 0 0,1 0 0 0 0,-1 1 0 0 0,1-1 0 0 0,-1 0 0 0 0,0 1 0 0 0,1-1 0 0 0,-1 0 0 0 0,0 1 0 0 0,0-1 0 0 0,0 0 0 0 0,1 0 0 0 0,-1 0 0 0 0,1 0 0 0 0,-1-1-1 0 0,1 1 1 0 0,0 0 0 0 0,-1 0 0 0 0,1-1 0 0 0,0 1-1 0 0,-1-1 1 0 0,1 1 0 0 0,0-1 0 0 0,0 1 0 0 0,0-1-1 0 0,-1 1 1 0 0,1-1 0 0 0,0 0 0 0 0,0 1 0 0 0,0-1 0 0 0,0 0 0 0 0,18 6 18 0 0,-19-6-14 0 0,0 0 0 0 0,1 0 0 0 0,-1 0 0 0 0,1 0 0 0 0,-1 0-1 0 0,1 0 1 0 0,-1 0 0 0 0,1 0 0 0 0,-1 0 0 0 0,1 0 0 0 0,-1 0 0 0 0,1 0 0 0 0,-1 0 0 0 0,1-1 0 0 0,-1 1 0 0 0,1 0 0 0 0,-1 0 0 0 0,1 0 0 0 0,-1-1-4 0 0,6-2 41 0 0,0-1 1 0 0,-1 0 0 0 0,1 0 0 0 0,-1 0 0 0 0,0-1 0 0 0,0 0 0 0 0,-1 0 0 0 0,1 0 0 0 0,-1-1 0 0 0,0 1 0 0 0,-1-1-42 0 0,34-48 681 0 0,-3 6-269 0 0,0-5-152 0 0,-4 6 140 0 0,13-28-400 0 0,-23 38 356 0 0,23-31-356 0 0,10-15 516 0 0,-45 70-425 0 0,1 0 0 0 0,0 1 0 0 0,5-4-91 0 0,-4 4 28 0 0,-1 0 0 0 0,0 0 0 0 0,4-10-28 0 0,8-7 14 0 0,-17 24-15 0 0,0 0 1 0 0,0-1-1 0 0,0 1 1 0 0,-1-1-1 0 0,0-1 1 0 0,-1 0-11 0 0,-16 12-77 0 0,4 1-35 0 0,0 0 0 0 0,0 1 0 0 0,1 0 0 0 0,0 1 0 0 0,0 0 0 0 0,-3 5 123 0 0,-17 21-584 0 0,-1 4 584 0 0,15-19-123 0 0,-4 8-381 0 0,1 1 0 0 0,-8 17 504 0 0,19-32-152 0 0,3-3 41 0 0,-1-1-1 0 0,2 1 1 0 0,0 0-1 0 0,0 0 1 0 0,-1 8 111 0 0,-5 17-203 0 0,9-30 184 0 0,-1 0-1 0 0,0 0 1 0 0,1 0 0 0 0,0 0-1 0 0,0 0 1 0 0,1 1 0 0 0,0-1-1 0 0,-1 0 1 0 0,2 0-1 0 0,-1 0 1 0 0,0-1 0 0 0,3 5 19 0 0,4 11-103 0 0,1 0 1 0 0,6 8 102 0 0,16 22-115 0 0,-14-23 115 0 0,-12-21 0 0 0,0 1 0 0 0,-1 0 0 0 0,0 0 0 0 0,0 0 0 0 0,0 3 0 0 0,11 21 0 0 0,-11-24 0 0 0,-1 0 0 0 0,1 0 0 0 0,-1 1 0 0 0,-1-1 0 0 0,1 1 0 0 0,-1 0 0 0 0,0 2 0 0 0,-2 0 0 0 0,3 6 0 0 0,-1-11 0 0 0,0 0 0 0 0,1 0 0 0 0,0-1 0 0 0,0 1 0 0 0,0 0 0 0 0,8 6 0 0 0,-11-11 0 0 0,1 1 0 0 0,-1 0 0 0 0,1-1 1 0 0,-1 1-1 0 0,1 0 0 0 0,0-1 0 0 0,-1 1 0 0 0,1-1 0 0 0,0 1 0 0 0,-1-1 0 0 0,1 1 0 0 0,0-1 0 0 0,0 1 0 0 0,-1-1 1 0 0,1 0-1 0 0,0 0 0 0 0,0 1 0 0 0,0-1 0 0 0,0 0 0 0 0,-1 0 0 0 0,1 0 0 0 0,0 0 0 0 0,0 0 0 0 0,0 0 0 0 0,0 0 1 0 0,0 0-1 0 0,-1 0 0 0 0,1 0 0 0 0,0-1 0 0 0,0 1 0 0 0,0 0 0 0 0,-1 0 0 0 0,1-1 0 0 0,0 1 0 0 0,0-1 0 0 0,-1 1 1 0 0,1-1-1 0 0,0 1 0 0 0,2-2 7 0 0,65-33 110 0 0,-32 18-228 0 0,-26 13-39 0 0,0-1 0 0 0,0 0 1 0 0,-1-1-1 0 0,1 0 0 0 0,0-1 150 0 0,-2 1-514 0 0,0 1 1 0 0,0 1-1 0 0,7-4 514 0 0,2-1-551 0 0,14-10-537 0 0</inkml:trace>
  <inkml:trace contextRef="#ctx0" brushRef="#br0" timeOffset="5231.097">6352 861 8840 0 0,'0'0'400'0'0,"-2"0"0"0"0,-3 0-115 0 0,4 0 463 0 0,1 0 232 0 0,2 2 48 0 0,1-1-790 0 0,0 1 0 0 0,1 0 0 0 0,-1-1 1 0 0,1 0-1 0 0,-1 0 0 0 0,1 0 0 0 0,0 0 0 0 0,-1-1 0 0 0,1 1 1 0 0,0-1-1 0 0,0 0-238 0 0,43-3 1781 0 0,-31 1-1456 0 0,-7 0 1 0 0,-1 0 0 0 0,1 0 0 0 0,-1 0 0 0 0,0-1 0 0 0,0-1 0 0 0,5-2-326 0 0,8-3 428 0 0,-2 1-83 0 0,-1-1 0 0 0,0-1-1 0 0,0 0 1 0 0,15-12-345 0 0,-25 16 184 0 0,-1-1-1 0 0,0 0 1 0 0,-1 0-1 0 0,1-1 1 0 0,-1 1 0 0 0,-1-1-1 0 0,5-8-183 0 0,-8 10 116 0 0,0 1 0 0 0,-1-1-1 0 0,1 1 1 0 0,-1-1 0 0 0,0 1 0 0 0,-1-1-1 0 0,0 0 1 0 0,0 0 0 0 0,0 1-1 0 0,0-1 1 0 0,-1 0 0 0 0,0 0 0 0 0,0 1-1 0 0,-1-2-115 0 0,0 0 80 0 0,-1 0 1 0 0,0 1-1 0 0,0-1 0 0 0,0 1 0 0 0,-1 0 1 0 0,0 0-1 0 0,0 0 0 0 0,-1 1 0 0 0,1-1 0 0 0,-1 1 1 0 0,0 0-1 0 0,-5-4-80 0 0,7 7 14 0 0,0 1-1 0 0,0-1 1 0 0,0 0 0 0 0,0 1-1 0 0,0 0 1 0 0,0-1 0 0 0,0 1-1 0 0,-1 1 1 0 0,1-1 0 0 0,0 0-1 0 0,-1 1 1 0 0,1 0-1 0 0,0-1 1 0 0,-1 1 0 0 0,1 0-1 0 0,-1 1 1 0 0,1-1 0 0 0,-2 1-14 0 0,-4 2-17 0 0,0 0 0 0 0,-1 0 0 0 0,1 1 0 0 0,1 0 0 0 0,-7 4 17 0 0,11-6 0 0 0,0 1 0 0 0,0 0 0 0 0,1 0 0 0 0,-1 1 0 0 0,1-1 0 0 0,-1 1 0 0 0,1-1 0 0 0,0 1 0 0 0,1 0 0 0 0,-1 0 0 0 0,-2 5 0 0 0,-8 12 0 0 0,1-5-28 0 0,1 2-1 0 0,1-1 1 0 0,1 1-1 0 0,0 1 1 0 0,1-1 0 0 0,1 1-1 0 0,1 1 1 0 0,1 0-1 0 0,0 1 29 0 0,0 4 8 0 0,2-10 3 0 0,0 0 0 0 0,0 0 1 0 0,2 0-1 0 0,0 1 0 0 0,0 4-11 0 0,4 10 0 0 0,-1-11 0 0 0,-1 0 0 0 0,-2 17 0 0 0,1-33 0 0 0,0 0 0 0 0,0 1 0 0 0,1-1 0 0 0,-1 0 0 0 0,1 0 0 0 0,-1 0 0 0 0,1 0 0 0 0,0 0 0 0 0,0 0 0 0 0,1 0 0 0 0,-1 0 0 0 0,1 0 0 0 0,-1 0 0 0 0,1 0 0 0 0,1 0 0 0 0,10 21 0 0 0,-11-17-8 0 0,1-1-1 0 0,0 0 0 0 0,0 0 1 0 0,0 0-1 0 0,1 0 0 0 0,0 0 1 0 0,3 3 8 0 0,-5-7 0 0 0,0 0 1 0 0,0 0-1 0 0,0-1 1 0 0,0 1-1 0 0,0 0 1 0 0,1-1-1 0 0,-1 0 1 0 0,0 0 0 0 0,1 0-1 0 0,-1 0 1 0 0,1 0-1 0 0,-1 0 1 0 0,1 0-1 0 0,-1-1 1 0 0,1 1-1 0 0,0-1 1 0 0,-1 0-1 0 0,1 0 1 0 0,-1 0-1 0 0,1 0 1 0 0,2 0-1 0 0,4-2 52 0 0,0 0 0 0 0,0-1-1 0 0,-1 1 1 0 0,1-2 0 0 0,-1 1 0 0 0,0-1 0 0 0,0 0 0 0 0,0-1 0 0 0,0 0-1 0 0,-1 0 1 0 0,2-2-52 0 0,15-14 379 0 0,-1-1 0 0 0,13-16-379 0 0,-7 8 81 0 0,81-90 434 0 0,-23 24 33 0 0,-60 65-188 0 0,2-6-360 0 0,11-12 140 0 0,-34 42-119 0 0,0 1 0 0 0,0 0 0 0 0,1 1 0 0 0,0 0 0 0 0,0 0 0 0 0,0 0 0 0 0,1 1 0 0 0,-1 0 0 0 0,5-1-21 0 0,-10 4 1 0 0,-1 1-1 0 0,0-1 1 0 0,1 1-1 0 0,-1 0 1 0 0,1 0-1 0 0,-1 0 1 0 0,0 0 0 0 0,1 0-1 0 0,-1 0 1 0 0,1 0-1 0 0,-1 0 1 0 0,1 1-1 0 0,-1-1 1 0 0,0 1-1 0 0,1-1 1 0 0,-1 1 0 0 0,0-1-1 0 0,0 1 1 0 0,1 0-1 0 0,-1-1 1 0 0,0 1-1 0 0,0 0 1 0 0,0 0 0 0 0,0 0-1 0 0,0 0 1 0 0,0 0-1 0 0,0 0 1 0 0,0 0-1 0 0,0 0 1 0 0,0 1-1 0 0,-1-1 1 0 0,1 0 0 0 0,0 0-1 0 0,0 2 0 0 0,1 1-4 0 0,0 1 0 0 0,0 0 0 0 0,-1 0 1 0 0,1 0-1 0 0,-1 0 0 0 0,0 0 0 0 0,-1 0 0 0 0,1 0 0 0 0,-1 2 4 0 0,-1 16 5 0 0,-2 0-1 0 0,-1-1 0 0 0,-6 22-4 0 0,5-21-69 0 0,-7 16 24 0 0,8-28 39 0 0,1 0 0 0 0,0 0-1 0 0,0 3 7 0 0,-8 44 58 0 0,6-36-22 0 0,1 0-1 0 0,1 0 0 0 0,0 16-35 0 0,3-37-3 0 0,0-1-1 0 0,0 1 1 0 0,0-1-1 0 0,0 0 1 0 0,0 1-1 0 0,0-1 1 0 0,0 1 0 0 0,1-1-1 0 0,-1 0 1 0 0,0 1-1 0 0,0-1 1 0 0,1 1-1 0 0,-1-1 1 0 0,0 0 0 0 0,0 1-1 0 0,1-1 1 0 0,-1 0-1 0 0,0 1 1 0 0,1-1-1 0 0,-1 0 1 0 0,0 0-1 0 0,1 0 1 0 0,-1 1 0 0 0,1-1-1 0 0,-1 0 1 0 0,0 0-1 0 0,1 0 1 0 0,-1 0-1 0 0,1 1 1 0 0,-1-1-1 0 0,1 0 1 0 0,-1 0 0 0 0,1 0-1 0 0,-1 0 1 0 0,0 0-1 0 0,1 0 1 0 0,-1 0-1 0 0,1 0 1 0 0,-1-1 3 0 0,20-2 81 0 0,-17 3-80 0 0,1-1 21 0 0,0-1-1 0 0,0 1 1 0 0,0-1 0 0 0,-1 0-1 0 0,1 0 1 0 0,0 0-1 0 0,-1 0 1 0 0,1 0 0 0 0,2-3-22 0 0,28-29 123 0 0,-13 13-113 0 0,4-5 35 0 0,-2 0 0 0 0,-1-2 1 0 0,-1-1-1 0 0,4-10-45 0 0,14-18 78 0 0,-17 25 15 0 0,-3 4 119 0 0,22-24-212 0 0,-35 45 8 0 0,6-6 33 0 0,0-1-1 0 0,1 2 0 0 0,11-9-40 0 0,-11 14 11 0 0,-12 6-10 0 0,-1 1-1 0 0,1 0 1 0 0,-1 0-1 0 0,1 0 1 0 0,-1 0-1 0 0,1 0 1 0 0,0 0 0 0 0,-1 0-1 0 0,1 0 1 0 0,-1 0-1 0 0,1 0 1 0 0,-1 0-1 0 0,1 0 1 0 0,0 0 0 0 0,-1 0-1 0 0,1 0 1 0 0,-1 1-1 0 0,1-1 1 0 0,0 0-1 0 0,1 2-1 0 0,0 0 1 0 0,0 0 0 0 0,-1 0 0 0 0,1 0-1 0 0,0 1 1 0 0,-1-1 0 0 0,1 0-1 0 0,-1 1 1 0 0,0-1 0 0 0,0 1 0 0 0,0-1-1 0 0,0 1 1 0 0,0 0 0 0 0,0 0-1 0 0,-1-1 1 0 0,0 1 0 0 0,1 0 0 0 0,-1 1 0 0 0,0 10-9 0 0,0 0 0 0 0,0 0 0 0 0,-2 5 9 0 0,0-4-3 0 0,-6 49-9 0 0,3-26-21 0 0,0 12 33 0 0,4-39-3 0 0,1 0 0 0 0,1 0 0 0 0,0 0 0 0 0,0-1-1 0 0,1 1 1 0 0,3 9 3 0 0,-3-12 0 0 0,-1-2 0 0 0,1 0 0 0 0,0 0 0 0 0,0 0 0 0 0,1 0 0 0 0,-1 0 0 0 0,1 0 0 0 0,0-1 0 0 0,1 1 0 0 0,0-1 0 0 0,0 0 0 0 0,0 0 0 0 0,0 0 0 0 0,-1-3 0 0 0,-1-1 0 0 0,1 0 0 0 0,-1 0 0 0 0,1 0 0 0 0,0 0 0 0 0,0 0 0 0 0,-1 0 0 0 0,1-1 0 0 0,0 1 0 0 0,0-1 0 0 0,-1 0 0 0 0,1 0 0 0 0,0 0 0 0 0,0 0 0 0 0,0-1 0 0 0,0 1 0 0 0,7-1 0 0 0,-3 1 3 0 0,-1-1 0 0 0,0 0-1 0 0,0 0 1 0 0,0-1 0 0 0,-1 0 0 0 0,1 0-1 0 0,0 0 1 0 0,-1-1 0 0 0,1 1 0 0 0,-1-1 0 0 0,2-2-3 0 0,10-6 22 0 0,-1-1 0 0 0,11-11-22 0 0,12-16 51 0 0,-10 9-38 0 0,-10 8 0 0 0,0 0 0 0 0,-1-1 1 0 0,-2-1-1 0 0,12-22-13 0 0,-1-8 0 0 0,-18 35 0 0 0,0 1 0 0 0,1 0 0 0 0,4-5 0 0 0,-6 13-2 0 0,14-22 19 0 0,-21 30 52 0 0,-1 2-1 0 0,2 3-4 0 0,2 6-65 0 0,-1 0 0 0 0,0 0 0 0 0,0 1 0 0 0,-1-1 0 0 0,0 1 1 0 0,-1-1-1 0 0,0 1 0 0 0,-1 0 0 0 0,1 1 1 0 0,3 39-16 0 0,2-12 16 0 0,5 26 0 0 0,-9-58 0 0 0,5 23 0 0 0,1 0 0 0 0,6 13 0 0 0,-11-35 0 0 0,0 1 0 0 0,0-1 0 0 0,1 0 0 0 0,0 1 0 0 0,1-2 0 0 0,0 1 0 0 0,0 0 0 0 0,0-1 0 0 0,1 0 0 0 0,0 0 0 0 0,3 2 0 0 0,-3-4-10 0 0,-1-1 1 0 0,1 0-1 0 0,0 0 0 0 0,0 0 1 0 0,0-1-1 0 0,0 0 0 0 0,0 0 0 0 0,3 0 10 0 0,-5-1-8 0 0,-1 0-1 0 0,0-1 0 0 0,1 1 1 0 0,-1-1-1 0 0,1 0 0 0 0,-1 0 0 0 0,1 0 1 0 0,-1-1-1 0 0,0 1 0 0 0,1-1 0 0 0,-1 0 1 0 0,0 0-1 0 0,0 0 0 0 0,1 0 1 0 0,-1 0-1 0 0,2-2 9 0 0,5-3-480 0 0,-1 1 0 0 0,-1-2 0 0 0,1 1 0 0 0,-1-1 1 0 0,0-1-1 0 0,0 1 0 0 0,-1-1 0 0 0,0 0 0 0 0,-1-1 0 0 0,5-6 480 0 0,3-12-1632 0 0</inkml:trace>
  <inkml:trace contextRef="#ctx0" brushRef="#br0" timeOffset="5601.151">8116 226 16064 0 0,'0'0'365'0'0,"0"0"56"0"0,0 0 24 0 0,0 0-57 0 0,0 0-174 0 0,-2 1 215 0 0,1 1-237 0 0,0 0-1 0 0,0 0 1 0 0,0 0 0 0 0,0 0 0 0 0,0 0-1 0 0,0 0 1 0 0,0 0 0 0 0,1 1-192 0 0,-7 15 673 0 0,6-16-596 0 0,0 1 1 0 0,1 0 0 0 0,0 0 0 0 0,-1 0-1 0 0,1-1 1 0 0,0 1 0 0 0,1 0 0 0 0,-1 0-1 0 0,1 0-77 0 0,-1 0 63 0 0,0-1 48 0 0,6 6 202 0 0,-5-7-292 0 0,0 0 0 0 0,0 0-1 0 0,1 0 1 0 0,-1 0 0 0 0,0 0-1 0 0,0 0 1 0 0,1 0-1 0 0,-1 0 1 0 0,1-1 0 0 0,-1 1-1 0 0,0 0 1 0 0,1-1 0 0 0,-1 0-1 0 0,1 1 1 0 0,0-1 0 0 0,-1 0-1 0 0,1 0 1 0 0,-1 1 0 0 0,1-1-1 0 0,-1 0 1 0 0,1-1-21 0 0,1 1 54 0 0,-1-1 0 0 0,0 0 1 0 0,1 1-1 0 0,-1-1 0 0 0,0 0 1 0 0,0-1-1 0 0,0 1 0 0 0,0 0 1 0 0,0-1-1 0 0,0 1 1 0 0,0-1-1 0 0,0 1 0 0 0,0-1-54 0 0,3-4 210 0 0,0 0 1 0 0,-1 0-1 0 0,1 0 0 0 0,-1 0 0 0 0,0-1 0 0 0,-1 0 0 0 0,1 0 1 0 0,0-4-211 0 0,-1 3 140 0 0,-1-1 1 0 0,-1 0-1 0 0,1 1 1 0 0,-1-1 0 0 0,-1 0-1 0 0,0 0 1 0 0,0 0-1 0 0,0 1 1 0 0,-1-1 0 0 0,-1 0-1 0 0,0-1-140 0 0,1 5 50 0 0,0 1-1 0 0,-1-1 0 0 0,0 0 1 0 0,0 1-1 0 0,0 0 1 0 0,-1-2-50 0 0,2 4 9 0 0,0 0 0 0 0,0 1-1 0 0,0-1 1 0 0,0 0 0 0 0,0 1 0 0 0,0-1 0 0 0,0 1 0 0 0,-1 0 0 0 0,1-1 0 0 0,-1 1 0 0 0,1 0 0 0 0,-1 0 0 0 0,0 0-1 0 0,1 0 1 0 0,-1 0 0 0 0,0 0 0 0 0,-1 0-9 0 0,-1 0-2 0 0,0 1 1 0 0,0 1-1 0 0,0-1 0 0 0,1 0 0 0 0,-1 1 0 0 0,0 0 0 0 0,0 0 1 0 0,0 0-1 0 0,1 0 0 0 0,-1 1 0 0 0,1 0 0 0 0,-1-1 0 0 0,0 2 2 0 0,-9 5-104 0 0,0 0 0 0 0,-9 8 104 0 0,4-1-734 0 0,1 1 0 0 0,1 0 1 0 0,-8 11 733 0 0,-19 28-7632 0 0,22-24 514 0 0</inkml:trace>
  <inkml:trace contextRef="#ctx0" brushRef="#br0" timeOffset="6171.011">8822 612 15032 0 0,'0'0'686'0'0,"-5"-7"225"0"0,-28-20 1013 0 0,10 9 947 0 0,2-1 0 0 0,-2-4-2871 0 0,19 18 256 0 0,-1 0 0 0 0,0 0 0 0 0,0 0 0 0 0,-1 1 0 0 0,1 0 0 0 0,-1 0 0 0 0,0 0 0 0 0,-5-2-256 0 0,6 4 75 0 0,-1 0-1 0 0,0 0 1 0 0,1 0-1 0 0,-1 1 1 0 0,0 0 0 0 0,0 0-1 0 0,-1 0-74 0 0,5 2 16 0 0,0-1-1 0 0,-1 0 1 0 0,1 1-1 0 0,0-1 1 0 0,-1 1-1 0 0,1 0 1 0 0,0 0-1 0 0,0-1 1 0 0,0 2-1 0 0,0-1 1 0 0,0 0-1 0 0,0 0 1 0 0,0 1-1 0 0,0-1 1 0 0,0 1-1 0 0,1-1 1 0 0,-1 1-1 0 0,1 0 1 0 0,-1-1-1 0 0,1 2-15 0 0,-12 12-29 0 0,0 0 1 0 0,2 1-1 0 0,0 0 0 0 0,1 1 0 0 0,-2 6 29 0 0,-5 18-31 0 0,0 1 0 0 0,3 1-1 0 0,2 0 1 0 0,-2 20 31 0 0,13-54 14 0 0,0 1-1 0 0,0-1 1 0 0,1 0 0 0 0,2 9-14 0 0,-1 10-12 0 0,-1-27 10 0 0,0 1-2 0 0,-1 0 1 0 0,1 0 0 0 0,0 0 0 0 0,1 0 0 0 0,-1 0-1 0 0,0 0 1 0 0,1 0 0 0 0,-1 0 0 0 0,1 0-1 0 0,-1-1 1 0 0,1 1 0 0 0,0 0 0 0 0,0 0 0 0 0,0 0-1 0 0,0-1 1 0 0,1 2 3 0 0,6 4 12 0 0,-6-7 0 0 0,0 1-1 0 0,-1-1 1 0 0,1 1-1 0 0,0-1 1 0 0,0 0-1 0 0,0 0 1 0 0,-1 0-1 0 0,1 0 1 0 0,0 0-1 0 0,0 0 1 0 0,-1-1-1 0 0,1 1 1 0 0,0-1-1 0 0,0 1 1 0 0,1-1-12 0 0,24-12 156 0 0,-27 13-154 0 0,18-12 273 0 0,0 0 0 0 0,-1-2 0 0 0,0 0 0 0 0,-2 0 0 0 0,5-7-275 0 0,-1 3 97 0 0,24-28 597 0 0,-1-2 0 0 0,9-18-694 0 0,-4 5-30 0 0,-44 57 22 0 0,0 0-1 0 0,1 0 0 0 0,-1 1 1 0 0,1-1-1 0 0,0 1 0 0 0,0 0 1 0 0,1 0-1 0 0,0-1 9 0 0,4 4 0 0 0,-8 0-1 0 0,0 1 0 0 0,1-1 0 0 0,-1 1 0 0 0,0 0 0 0 0,0 0 0 0 0,0 0-1 0 0,0-1 1 0 0,0 1 0 0 0,0 0 0 0 0,0 0 0 0 0,0 1 0 0 0,0-1 0 0 0,0 0 0 0 0,0 0 0 0 0,-1 0 0 0 0,1 1-1 0 0,-1-1 1 0 0,1 0 0 0 0,-1 0 0 0 0,1 1 0 0 0,-1-1 0 0 0,1 1 1 0 0,5 34-45 0 0,-6-30 37 0 0,1 9-9 0 0,-1 0 0 0 0,-1 0 0 0 0,0 0 0 0 0,-1 0 0 0 0,-1 0 0 0 0,-1 3 17 0 0,0 0-9 0 0,1 1-1 0 0,0 0 0 0 0,1 12 10 0 0,2-23 0 0 0,0 10 0 0 0,1 0 0 0 0,2 15 0 0 0,-2-29 0 0 0,0 1 0 0 0,0-1 0 0 0,0 1 0 0 0,0 0 0 0 0,1-1 0 0 0,0 0 0 0 0,0 1 0 0 0,0-1 0 0 0,0 0 0 0 0,1 0 0 0 0,0 0 0 0 0,-1-1 0 0 0,2 2 0 0 0,-2-4 8 0 0,-1 0 0 0 0,1 0 0 0 0,-1 0 0 0 0,1 0 0 0 0,0 0 0 0 0,0 0 0 0 0,-1-1 0 0 0,1 1 0 0 0,0 0 0 0 0,0-1 0 0 0,0 1-1 0 0,0-1 1 0 0,-1 0 0 0 0,1 0 0 0 0,0 0 0 0 0,0 0 0 0 0,0 0 0 0 0,0 0 0 0 0,0 0 0 0 0,0-1 0 0 0,0 1 0 0 0,1-1-8 0 0,6-2 51 0 0,0 0 1 0 0,1 0-1 0 0,-2-1 0 0 0,2-1-51 0 0,-6 3 4 0 0,42-23-38 0 0,-1-1 0 0 0,5-7 34 0 0,-29 19-4 0 0,121-87-923 0 0,-83 54-8450 0 0,-37 31 834 0 0</inkml:trace>
  <inkml:trace contextRef="#ctx0" brushRef="#br0" timeOffset="42713.018">272 733 7368 0 0,'1'-1'333'0'0,"1"-2"-150"0"0,-1 0 0 0 0,0 0-1 0 0,0 0 1 0 0,-1 0 0 0 0,1 0 0 0 0,0 0 0 0 0,-1 0-1 0 0,0 0 1 0 0,0-1 0 0 0,0 1 0 0 0,0 0-1 0 0,0 0 1 0 0,-1 0 0 0 0,1 0 0 0 0,-1 0-1 0 0,0 0 1 0 0,0 0 0 0 0,0 0 0 0 0,0 0 0 0 0,-1 0-1 0 0,1 0 1 0 0,-1 0 0 0 0,0 1 0 0 0,-1-3-183 0 0,-2-3 1005 0 0,4 7-901 0 0,1-1 0 0 0,-1 1 1 0 0,0 0-1 0 0,0-1 1 0 0,1 1-1 0 0,-1 0 1 0 0,0 0-1 0 0,0 0 1 0 0,0-1-1 0 0,0 1 1 0 0,-1 0-1 0 0,1 1 1 0 0,0-1-1 0 0,0 0 1 0 0,0 0-1 0 0,-1 0 1 0 0,1 1-1 0 0,0-1 1 0 0,-1 1-1 0 0,1-1 1 0 0,-1 1-1 0 0,1-1 1 0 0,-1 1-1 0 0,1 0 1 0 0,-1 0-1 0 0,1 0 1 0 0,-1 0-1 0 0,1 0-104 0 0,-3 0 55 0 0,0 1-1 0 0,0 0 1 0 0,0-1 0 0 0,1 2-1 0 0,-1-1 1 0 0,0 0 0 0 0,1 1-1 0 0,-1 0 1 0 0,1 0-1 0 0,0 0 1 0 0,0 0 0 0 0,-1 0-1 0 0,1 1 1 0 0,1-1 0 0 0,-1 1-1 0 0,0 0 1 0 0,0 0-55 0 0,-9 10 32 0 0,1 1-1 0 0,1 1 1 0 0,-1 1-32 0 0,9-13 11 0 0,-14 20 45 0 0,2 1 0 0 0,1 0 1 0 0,0 1-1 0 0,2 1 0 0 0,1 0 1 0 0,1 0-1 0 0,2 1 0 0 0,0 0 0 0 0,-3 27-56 0 0,8-36 51 0 0,-1 8 161 0 0,1 22-212 0 0,2-39 47 0 0,0-1 0 0 0,1 1 0 0 0,0-1 0 0 0,1 0 0 0 0,0 1 0 0 0,0-1 0 0 0,3 7-47 0 0,-4-13 33 0 0,0 0 0 0 0,0 0-1 0 0,0 0 1 0 0,0 0 0 0 0,0 0-1 0 0,1-1 1 0 0,-1 1 0 0 0,1 0-1 0 0,-1 0 1 0 0,1-1 0 0 0,0 1-1 0 0,0-1 1 0 0,-1 0 0 0 0,1 1-1 0 0,0-1 1 0 0,0 0 0 0 0,0 0-1 0 0,0 0 1 0 0,1-1 0 0 0,-1 1-1 0 0,0 0 1 0 0,0-1 0 0 0,0 1-1 0 0,1-1 1 0 0,-1 0 0 0 0,0 0-1 0 0,1 0 1 0 0,-1 0 0 0 0,0 0-1 0 0,0 0 1 0 0,1 0 0 0 0,-1-1-1 0 0,0 0 1 0 0,0 1 0 0 0,0-1-1 0 0,0 0 1 0 0,1 0 0 0 0,-1 0-33 0 0,17-10 1388 0 0,17-15-1388 0 0,-17 13 522 0 0,-10 5-164 0 0,0 0 1 0 0,-1 0-1 0 0,0-1 0 0 0,0 0 0 0 0,4-8-358 0 0,0 2 425 0 0,-7 8-181 0 0,-1 0 0 0 0,1-1 1 0 0,-1 1-1 0 0,1-6-244 0 0,6-9 422 0 0,2-6 977 0 0,9-26-1399 0 0,-17 40 186 0 0,-4 10-95 0 0,0 0 0 0 0,0-1-1 0 0,0 1 1 0 0,0 0 0 0 0,-1-1-1 0 0,0 1 1 0 0,0-5-91 0 0,-1 2 181 0 0,0-5 209 0 0,-1 15-320 0 0,-3 17-170 0 0,1 3 58 0 0,2-1 0 0 0,0 1 0 0 0,2-1 0 0 0,1 5 42 0 0,0-16-1 0 0,0-1 0 0 0,0 0 1 0 0,1 0-1 0 0,1 0 0 0 0,0 0 0 0 0,0-1 1 0 0,1 1-1 0 0,0-1 0 0 0,0 0 0 0 0,4 5 1 0 0,-4-9-8 0 0,0 0 0 0 0,0 0-1 0 0,1-1 1 0 0,-1 1 0 0 0,1-1-1 0 0,0 0 1 0 0,1 0 0 0 0,-1-1-1 0 0,2 1 9 0 0,-5-3-175 0 0,1 0-1 0 0,0 1 1 0 0,-1-1-1 0 0,1 0 1 0 0,0-1-1 0 0,0 1 1 0 0,-1-1-1 0 0,1 1 1 0 0,0-1-1 0 0,0 0 0 0 0,0 0 1 0 0,3 0 175 0 0,11-4-1139 0 0</inkml:trace>
  <inkml:trace contextRef="#ctx0" brushRef="#br0" timeOffset="43082.708">430 67 20815 0 0,'0'0'472'0'0,"0"0"68"0"0,0 0 34 0 0,0 0-69 0 0,0 0-256 0 0,0 0 142 0 0,0 0 97 0 0,1 2 21 0 0,8 9-10 0 0,-2 0 0 0 0,1 0-1 0 0,0 4-498 0 0,14 21 518 0 0,19 20-198 0 0,-21-29-186 0 0,0 0 0 0 0,2 8-134 0 0,-6-4 230 0 0,3 12-230 0 0,0-1 128 0 0,9 20-37 0 0,-3 1 0 0 0,-2 0 0 0 0,-4 2 0 0 0,-2 0 0 0 0,-3 1 0 0 0,4 56-91 0 0,-13-67 11 0 0,-3 0-1 0 0,-2-1 0 0 0,-2 1 1 0 0,-3 0-1 0 0,-2-1 1 0 0,-3 0-1 0 0,-2 0 0 0 0,-13 33-10 0 0,5-29-310 0 0,-2-2 0 0 0,-3 0 0 0 0,-2-2 0 0 0,-3-1-1 0 0,-2-1 1 0 0,-27 33 310 0 0,-2-7-9360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5:22.147"/>
    </inkml:context>
    <inkml:brush xml:id="br0">
      <inkml:brushProperty name="width" value="0.05" units="cm"/>
      <inkml:brushProperty name="height" value="0.05" units="cm"/>
    </inkml:brush>
  </inkml:definitions>
  <inkml:trace contextRef="#ctx0" brushRef="#br0">221 206 7368 0 0,'-5'-7'762'0'0,"-3"-10"21"0"0,-2-5 6744 0 0,9 21-7351 0 0,1 0 0 0 0,-1 1 0 0 0,0-1 1 0 0,1 1-1 0 0,-1-1 0 0 0,0 1 0 0 0,0-1 1 0 0,1 1-1 0 0,-1-1 0 0 0,0 1 1 0 0,0 0-1 0 0,0-1 0 0 0,0 1 0 0 0,0 0 1 0 0,1 0-1 0 0,-1 0 0 0 0,0 0 0 0 0,0 0 1 0 0,0 0-177 0 0,0 0 674 0 0,1 0-2 0 0,0 0 0 0 0,0 0-30 0 0,-5 4 324 0 0,2 1-830 0 0,1-1 0 0 0,-1 1-1 0 0,0 0 1 0 0,1-1-1 0 0,0 1 1 0 0,0 0 0 0 0,1 1-1 0 0,-1-1 1 0 0,1 0 0 0 0,0 0-1 0 0,0 5-135 0 0,-1 14 474 0 0,1 23-474 0 0,-1 73 401 0 0,3 111 168 0 0,4-126-326 0 0,-4-54-25 0 0,-1-33-76 0 0,0-16-57 0 0,0-2 3 0 0,0 0 0 0 0,0 0 0 0 0,0 0 0 0 0,0 0 0 0 0,0 0 0 0 0,0 0 12 0 0,0 0 52 0 0,0 0 28 0 0,1-2 4 0 0,3-4-60 0 0,0-1 1 0 0,-1 0-1 0 0,1 1 1 0 0,-2-1-1 0 0,1 0 0 0 0,-1-1-124 0 0,6-13 218 0 0,-3 8-143 0 0,-1 1-22 0 0,1 0 1 0 0,1 0 0 0 0,0 0 0 0 0,0 1 0 0 0,1 0 0 0 0,0 0 0 0 0,1 0-1 0 0,5-4-53 0 0,-7 8 2 0 0,1 1-1 0 0,0 0 0 0 0,1 1 1 0 0,-1-1-1 0 0,1 2 0 0 0,0-1 1 0 0,0 1-1 0 0,6-2-1 0 0,-12 5 0 0 0,-1 1-1 0 0,1-1 1 0 0,0 1 0 0 0,0 0-1 0 0,-1 0 1 0 0,1 0 0 0 0,0 0-1 0 0,0 0 1 0 0,0 0 0 0 0,-1 1-1 0 0,1-1 1 0 0,0 0 0 0 0,0 1-1 0 0,-1 0 1 0 0,1-1 0 0 0,0 1-1 0 0,-1 0 1 0 0,1 0 0 0 0,-1 0-1 0 0,1 0 1 0 0,-1 0-1 0 0,0 0 1 0 0,1 0 0 0 0,-1 0-1 0 0,1 2 1 0 0,2 1-27 0 0,-1-1-1 0 0,0 1 0 0 0,0 0 0 0 0,0 1 0 0 0,0-1 0 0 0,-1 1 0 0 0,1-1 0 0 0,0 4 28 0 0,0 2-16 0 0,-1 1 0 0 0,1-1 0 0 0,-2 1 0 0 0,0 0 0 0 0,0-1 0 0 0,-1 1 0 0 0,0 0 0 0 0,0 0 0 0 0,-2 0 16 0 0,2 14 30 0 0,0-21-24 0 0,0 0-1 0 0,0 1 1 0 0,0-1-1 0 0,0 0 1 0 0,-1 1-1 0 0,0-1 1 0 0,0 0 0 0 0,0 0-1 0 0,0 0-5 0 0,-6 12 0 0 0,4-10 9 0 0,0-1 0 0 0,1 1 0 0 0,0 0 0 0 0,0 0-1 0 0,1 0 1 0 0,-1 5-9 0 0,1-6 7 0 0,0 0-1 0 0,0 0 0 0 0,-1 0 0 0 0,1 0 0 0 0,-1 0 0 0 0,0 0 0 0 0,-1-1 0 0 0,1 1 0 0 0,-1-1 0 0 0,0 1 0 0 0,0-1 0 0 0,0 0 1 0 0,-1 0-1 0 0,1 0 0 0 0,-1-1-6 0 0,-9 8-23 0 0,0-1 0 0 0,0 0 0 0 0,-1-1 1 0 0,-1-1 22 0 0,-4 4-51 0 0,14-9 21 0 0,-1 0 0 0 0,1-1 1 0 0,-1 1-1 0 0,1-1 0 0 0,-1-1 0 0 0,0 1 1 0 0,0-1-1 0 0,0 0 0 0 0,-1 0 30 0 0,-14 0-571 0 0,-20 0 571 0 0,24-2-293 0 0,11 1-80 0 0,0 0 0 0 0,0 0 1 0 0,-1-1-1 0 0,1 0 1 0 0,0 0-1 0 0,0-1 0 0 0,0 0 1 0 0,0 0-1 0 0,0 0 0 0 0,0-1 373 0 0,-11-5-1672 0 0</inkml:trace>
  <inkml:trace contextRef="#ctx0" brushRef="#br0" timeOffset="353.974">458 28 20015 0 0,'-49'-16'2004'0'0,"2"5"-1747"0"0,42 11-191 0 0,-16-1 2537 0 0,20 1-1685 0 0,1 0-267 0 0,0 0-119 0 0,0 0-20 0 0,0 0-48 0 0,0 0-174 0 0,1 2-70 0 0,10 20-71 0 0,1-1-1 0 0,1 0 0 0 0,3 4-148 0 0,19 29 33 0 0,-8-9-6 0 0,47 87 158 0 0,-59-101-32 0 0,-2 0 0 0 0,-1 1-1 0 0,4 17-152 0 0,-4-2 98 0 0,-1 0-1 0 0,-3 1 1 0 0,-2 0-1 0 0,-2 0 1 0 0,-2 0-1 0 0,-3 0 1 0 0,-1 1-1 0 0,-3 0-97 0 0,-5 25 56 0 0,-4 0 0 0 0,-11 32-56 0 0,13-65 24 0 0,-2-1 0 0 0,-2 0 0 0 0,-1-1 0 0 0,-2-1 0 0 0,-3 1-24 0 0,-36 57-2 0 0,-5-3 0 0 0,-26 25 2 0 0,45-64-1057 0 0,-25 19 1057 0 0,28-34-2580 0 0,-3-2-3332 0 0,-13 7-3187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5:36.474"/>
    </inkml:context>
    <inkml:brush xml:id="br0">
      <inkml:brushProperty name="width" value="0.05" units="cm"/>
      <inkml:brushProperty name="height" value="0.05" units="cm"/>
    </inkml:brush>
  </inkml:definitions>
  <inkml:trace contextRef="#ctx0" brushRef="#br0">281 1408 9216 0 0,'0'0'706'0'0,"1"-1"-463"0"0,29-37 5354 0 0,-25 31-3839 0 0,-4 6-1607 0 0,0 0 1 0 0,0 0 0 0 0,-1 0 0 0 0,1 0-1 0 0,0 0 1 0 0,-1 1 0 0 0,1-1 0 0 0,-1 0-1 0 0,0 0 1 0 0,1-1 0 0 0,-1 1 0 0 0,0 0-1 0 0,1 0 1 0 0,-1 0 0 0 0,0 0 0 0 0,0 0-1 0 0,0 0-151 0 0,1-5 639 0 0,-1 1 0 0 0,1 0 0 0 0,0 0-1 0 0,2-5-638 0 0,3-17 1329 0 0,-4 14-790 0 0,0 2-133 0 0,-1 0 0 0 0,0 0 0 0 0,0 0 0 0 0,-1 1 0 0 0,-1-1 0 0 0,0 0 0 0 0,0 0 0 0 0,-3-9-406 0 0,0 11 241 0 0,0 2 0 0 0,0-1 0 0 0,0 0 0 0 0,-1 1 1 0 0,-1-1-242 0 0,-1-2 235 0 0,3 6-177 0 0,0 0 0 0 0,0 0-1 0 0,-1 1 1 0 0,1-1 0 0 0,-1 1 0 0 0,1 0 0 0 0,-1 1-1 0 0,0-1 1 0 0,-3 0-58 0 0,4 2 5 0 0,1 0 0 0 0,0 0 0 0 0,0 1 0 0 0,0-1 0 0 0,-1 1 1 0 0,1 0-1 0 0,0 0 0 0 0,-1 0 0 0 0,1 0 0 0 0,0 1 0 0 0,0-1 0 0 0,0 1 0 0 0,-2 1-5 0 0,-7 1-6 0 0,0 2 1 0 0,-10 5 5 0 0,10-5 5 0 0,3 0-6 0 0,0 0 1 0 0,1 0-1 0 0,0 0 1 0 0,0 1-1 0 0,0 0 0 0 0,1 1 1 0 0,0 0-1 0 0,0 0 0 0 0,1 0 1 0 0,0 1-1 0 0,-4 5 1 0 0,2 1-12 0 0,0 0 0 0 0,0 0 0 0 0,1 1-1 0 0,1 0 1 0 0,1 0 0 0 0,-4 13 12 0 0,7-13-2 0 0,0 0 0 0 0,1 1 0 0 0,0-1-1 0 0,2 0 1 0 0,-1 0 0 0 0,3 9 2 0 0,-1 1-40 0 0,-1-19 29 0 0,1 1 1 0 0,-1-1 0 0 0,1 1-1 0 0,0-1 1 0 0,1 0 0 0 0,-1 0-1 0 0,1 0 1 0 0,2 3 10 0 0,3 2 0 0 0,2-4 0 0 0,-8-6 2 0 0,1 0 0 0 0,-1 0 0 0 0,0 0 0 0 0,1-1 0 0 0,-1 1 0 0 0,0-1 0 0 0,1 0 0 0 0,-1 1 0 0 0,1-1 0 0 0,-1 0 0 0 0,1-1 0 0 0,-1 1 0 0 0,0 0 0 0 0,1-1 0 0 0,-1 1 0 0 0,0-1 0 0 0,1 0 0 0 0,-1 0 0 0 0,0 0 0 0 0,0 0-2 0 0,7-3 30 0 0,0-1 0 0 0,-1-1 0 0 0,0 1 0 0 0,3-4-30 0 0,-1 1 48 0 0,-6 5 3 0 0,-1 0 0 0 0,1-1 1 0 0,-1 0-1 0 0,0 0 0 0 0,0 0 0 0 0,0 0 0 0 0,-1 0 0 0 0,0 0 1 0 0,1-1-52 0 0,3-6 91 0 0,5-11 158 0 0,-1 0 1 0 0,2-8-250 0 0,-2 6 125 0 0,-9 22-115 0 0,1-1 6 0 0,-1 0 0 0 0,1 0 0 0 0,-1-1-1 0 0,0 1 1 0 0,0 0 0 0 0,0 0 0 0 0,0-1 0 0 0,0 1 0 0 0,-1-1 0 0 0,0 1 0 0 0,1 0 0 0 0,-1-1-1 0 0,-1 1 1 0 0,1-1 0 0 0,0 1 0 0 0,-1-1 0 0 0,-1-2-16 0 0,2 5 3 0 0,0 0 0 0 0,-1-1 1 0 0,1 1-1 0 0,-1 0 0 0 0,1 0 0 0 0,0 0 0 0 0,0 0 1 0 0,0 0-1 0 0,0-1 0 0 0,0 1 0 0 0,0 0 0 0 0,0 0 1 0 0,0 0-1 0 0,0-1 0 0 0,0 1 0 0 0,1 0 0 0 0,-1 0 1 0 0,0 0-1 0 0,1 0 0 0 0,-1 0-3 0 0,0 1 0 0 0,0-1 0 0 0,0 1 0 0 0,0 0 0 0 0,0 0 0 0 0,0 0 0 0 0,0 0 0 0 0,0 0 0 0 0,1 0 1 0 0,-1 0-1 0 0,0 0 0 0 0,0 0 0 0 0,0-1 0 0 0,0 1 0 0 0,0 0 0 0 0,0 0 0 0 0,0 0 0 0 0,0 0 0 0 0,0 0 0 0 0,0 0 0 0 0,0 0 0 0 0,0 0 0 0 0,0 0 0 0 0,0 0 0 0 0,0 0 0 0 0,0 0 0 0 0,0-1 0 0 0,1 1 1 0 0,-1 0-1 0 0,0 0 0 0 0,0 0 0 0 0,0 0 0 0 0,0 0 0 0 0,0 0 0 0 0,0 0 0 0 0,0 0 0 0 0,0 0 0 0 0,0 0 0 0 0,1 0 0 0 0,-1 0 0 0 0,0 0 0 0 0,0 0 0 0 0,0 0 0 0 0,0 0 0 0 0,0 0 0 0 0,0 0 0 0 0,0 0 1 0 0,0 0-1 0 0,0 0 0 0 0,1 0 0 0 0,-1 0 0 0 0,0 0 0 0 0,1 7 2 0 0,0 9-28 0 0,-1-14 5 0 0,0 1 1 0 0,0-1-1 0 0,0 1 0 0 0,1-1 1 0 0,-1 0-1 0 0,1 1 1 0 0,-1-1-1 0 0,2 1 21 0 0,1 16-111 0 0,-2-15 96 0 0,-1 0 1 0 0,1-1-1 0 0,-1 1 0 0 0,1-1 1 0 0,0 1-1 0 0,1-1 0 0 0,-1 1 1 0 0,0-1-1 0 0,1 0 1 0 0,0 0-1 0 0,0 0 0 0 0,0 0 1 0 0,0 0-1 0 0,0 0 1 0 0,1 0-1 0 0,0 0 15 0 0,2 3-68 0 0,1-1 1 0 0,1 0 0 0 0,-1 0-1 0 0,1 0 1 0 0,-1-1-1 0 0,8 3 68 0 0,-10-5-8 0 0,-1-1 0 0 0,1 0-1 0 0,0 0 1 0 0,1-1 0 0 0,-1 1 0 0 0,0-1-1 0 0,0 0 1 0 0,0 0 0 0 0,0 0 0 0 0,0 0-1 0 0,0-1 1 0 0,0 0 0 0 0,0 0 0 0 0,0 0 0 0 0,0 0-1 0 0,0 0 1 0 0,0-1 8 0 0,8-3-20 0 0,-2 0 0 0 0,1 0 0 0 0,0-1 0 0 0,-1-1 0 0 0,2-1 20 0 0,-5 1 0 0 0,-1 1 0 0 0,0-1 0 0 0,0 0 0 0 0,0-1 0 0 0,-1 1 0 0 0,-1-1 0 0 0,1 0 0 0 0,-1-1 0 0 0,1-2 0 0 0,3-4 0 0 0,-2-1 2 0 0,0 1 0 0 0,-1-1 0 0 0,3-15-2 0 0,-6 23 5 0 0,2-8 87 0 0,-1-1 0 0 0,0 0 1 0 0,-2-1-1 0 0,0 1 0 0 0,0-10-92 0 0,-6 62 96 0 0,5 142-131 0 0,-3 341-146 0 0,2-439 181 0 0,1-4 0 0 0,-4 10 0 0 0,-3 13 12 0 0,4 18-12 0 0,3-108 72 0 0,0-7 56 0 0,0-3-5 0 0,3-56 459 0 0,9-53-582 0 0,0 0 371 0 0,2-143 106 0 0,-2 30-271 0 0,-1-5-73 0 0,-1 10 43 0 0,-9 205-173 0 0,1-1-1 0 0,1 1 1 0 0,0-2-3 0 0,-3 16 0 0 0,0 0 0 0 0,0 0-1 0 0,0 0 1 0 0,0-1 0 0 0,0 1 0 0 0,0 0-1 0 0,0 0 1 0 0,1 0 0 0 0,-1 0 0 0 0,0 0-1 0 0,0 0 1 0 0,0 0 0 0 0,0 0 0 0 0,0 0 0 0 0,0 0-1 0 0,0-1 1 0 0,0 1 0 0 0,0 0 0 0 0,0 0-1 0 0,0 0 1 0 0,0 0 0 0 0,0 0 0 0 0,0 0 0 0 0,0 0-1 0 0,1 0 1 0 0,-1 0 0 0 0,0 0 0 0 0,0 0-1 0 0,0 0 1 0 0,0 0 0 0 0,0 0 0 0 0,0 0-1 0 0,0 0 1 0 0,0 0 0 0 0,0 0 0 0 0,1 0 0 0 0,-1 0-1 0 0,0 0 1 0 0,0 0 0 0 0,0 0 0 0 0,0 0-1 0 0,0 0 1 0 0,0 0 0 0 0,0 0 0 0 0,0 0-1 0 0,0 0 1 0 0,1 0 0 0 0,-1 0 0 0 0,0 0 0 0 0,5 5-26 0 0,4 8-28 0 0,-2 2 23 0 0,-1 0-1 0 0,-1 0 0 0 0,0 1 0 0 0,-1 0 1 0 0,-1 0-1 0 0,-1 0 0 0 0,0 0 0 0 0,-1 0 1 0 0,0 9 31 0 0,-2 5-110 0 0,-1-1 0 0 0,-2 0 0 0 0,0 0 0 0 0,-8 22 110 0 0,8-37-229 0 0,-1-1 1 0 0,0 0-1 0 0,0 0 1 0 0,-2 0-1 0 0,1-1 0 0 0,-2 0 1 0 0,-5 8 228 0 0,5-11-3094 0 0,1 1 0 0 0,-2-2 0 0 0,-2 3 3094 0 0,-10 6-9077 0 0</inkml:trace>
  <inkml:trace contextRef="#ctx0" brushRef="#br0" timeOffset="470.691">878 1205 2760 0 0,'0'0'951'0'0,"0"0"2951"0"0,0 0 1295 0 0,0 2 255 0 0,-1 30 2384 0 0,-1 0-5839 0 0,0 35-1992 0 0,-1 92 299 0 0,-2 87-217 0 0,3-185-33 0 0,1-24-13 0 0,1-1-1 0 0,3 12-40 0 0,2 30 99 0 0,-3-44 78 0 0,1 0 0 0 0,4 13-177 0 0,-6-35 158 0 0,-2-10 200 0 0,1-4-321 0 0,-1 1 0 0 0,1-1-1 0 0,0 1 1 0 0,0-1 0 0 0,0 1 0 0 0,0-1 0 0 0,0 1 0 0 0,0-1 0 0 0,0 0 0 0 0,1 1-1 0 0,-1-2-36 0 0,9-77 679 0 0,-3 23-268 0 0,-2 0-1 0 0,-4-43-410 0 0,3-53 306 0 0,3 68-144 0 0,13-147 116 0 0,-8 144-22 0 0,14-51-256 0 0,-18 106 87 0 0,2 1 0 0 0,1 1 0 0 0,13-29-87 0 0,-19 52 1 0 0,0 0-1 0 0,0 0 1 0 0,1 1-1 0 0,0-1 1 0 0,1 1-1 0 0,0 0 1 0 0,0 1-1 0 0,2-3 0 0 0,-7 9 0 0 0,0-1 0 0 0,-1 0 0 0 0,1 1 0 0 0,0-1 0 0 0,0 0 0 0 0,-1 1 0 0 0,1-1 0 0 0,0 1 0 0 0,0 0 0 0 0,0-1 0 0 0,0 1 0 0 0,-1 0 0 0 0,1-1 0 0 0,0 1 0 0 0,0 0 0 0 0,1 0 0 0 0,3 3 0 0 0,-4-2 0 0 0,1 1 1 0 0,1 0-1 0 0,-1 1 1 0 0,0-1-1 0 0,-1 1 1 0 0,1-1-1 0 0,0 1 1 0 0,-1 0-1 0 0,0 0 1 0 0,2 2-1 0 0,9 29-25 0 0,-8-14-29 0 0,0 1-1 0 0,-2-1 1 0 0,0 1-1 0 0,-2 0 1 0 0,0-1-1 0 0,-3 19 55 0 0,1-15-47 0 0,-1 1 0 0 0,-1-1 1 0 0,-6 17 46 0 0,6-29-86 0 0,0-1 1 0 0,0 0 0 0 0,-1 0 0 0 0,0 0 0 0 0,-1 0 0 0 0,0-1 0 0 0,-1 0 0 0 0,-3 4 85 0 0,2-5-596 0 0,0 1 0 0 0,0-1 0 0 0,-1-1 0 0 0,0 1 0 0 0,0-2 0 0 0,-1 1 0 0 0,0-1 0 0 0,0-1 0 0 0,-1 0 0 0 0,0 0 0 0 0,-7 2 596 0 0,0-3-2340 0 0</inkml:trace>
  <inkml:trace contextRef="#ctx0" brushRef="#br0" timeOffset="834.177">1286 972 22663 0 0,'0'0'514'0'0,"0"0"71"0"0,0 0 32 0 0,3 0-66 0 0,2 2-385 0 0,1 1 0 0 0,-1-1-1 0 0,0 1 1 0 0,0 0 0 0 0,0 0 0 0 0,0 0 0 0 0,0 1-1 0 0,0 0 1 0 0,-1 0 0 0 0,0 0 0 0 0,1 1-166 0 0,3 3 527 0 0,-1 1 0 0 0,0 0 0 0 0,0 1 1 0 0,-1-1-1 0 0,2 7-527 0 0,-5-11 83 0 0,-1 1 1 0 0,0-1 0 0 0,-1 1 0 0 0,1-1-1 0 0,-1 4-83 0 0,7 22 84 0 0,-4-21-77 0 0,-2-4 6 0 0,0 0 0 0 0,0 0 0 0 0,0 0 0 0 0,-1 0 0 0 0,0 0-1 0 0,0 2-12 0 0,10 92 18 0 0,-4-41-21 0 0,-4-38 3 0 0,1 0 0 0 0,1 1 0 0 0,2 8 0 0 0,-3-21 11 0 0,-4-7 42 0 0,0-2 22 0 0,2-1 45 0 0,3-5-25 0 0,-2 4-60 0 0,-1 0 0 0 0,0 0-1 0 0,0 0 1 0 0,0-1-1 0 0,0 1 1 0 0,0 0 0 0 0,-1-1-1 0 0,1 0 1 0 0,-1 1-1 0 0,1-1 1 0 0,-1 0 0 0 0,0 0-1 0 0,0 0 1 0 0,0 1-1 0 0,-1-2-34 0 0,3-6 102 0 0,0 1 0 0 0,1 0-1 0 0,0-1 1 0 0,1-1-102 0 0,0 0 98 0 0,0 1 1 0 0,-1 0 0 0 0,2-9-99 0 0,0-3 90 0 0,1 1 0 0 0,2 0 0 0 0,0 1 0 0 0,3-4-90 0 0,1-2 20 0 0,4-5 5 0 0,2 1 0 0 0,1 0 0 0 0,1 2 0 0 0,12-12-25 0 0,15-22-128 0 0,-31 41-30 0 0,13-11 158 0 0,-7 7-2197 0 0,-1-2-6188 0 0,-10 15-746 0 0</inkml:trace>
  <inkml:trace contextRef="#ctx0" brushRef="#br0" timeOffset="1188.255">1922 967 5064 0 0,'0'0'232'0'0,"1"1"460"0"0,5 5 1805 0 0,-5-5 787 0 0,-1-1 157 0 0,0 0-282 0 0,-1 9-14 0 0,1-6-2737 0 0,-1 0 0 0 0,0 0 0 0 0,0 0 0 0 0,-1 0 0 0 0,1-1 0 0 0,-2 4-408 0 0,1-4 144 0 0,1 0 0 0 0,0 1 1 0 0,-1-1-1 0 0,1 1 1 0 0,0-1-1 0 0,0 1 0 0 0,1-1 1 0 0,-1 1-1 0 0,1 0 1 0 0,-1-1-1 0 0,1 1-144 0 0,0 3 144 0 0,-1-1 1 0 0,0 0-1 0 0,0 0 0 0 0,0 1 1 0 0,-1-1-1 0 0,-1 3-144 0 0,1-2 70 0 0,0-1 1 0 0,1 0 0 0 0,0 0-1 0 0,0 1 1 0 0,0-1-1 0 0,0 5-70 0 0,0 12 239 0 0,-1 0 0 0 0,-1 5-239 0 0,0-5 171 0 0,0 0-1 0 0,2 5-170 0 0,-2 13 78 0 0,2-31-54 0 0,0 1 0 0 0,0-1 1 0 0,1 0-1 0 0,1 0 0 0 0,-1 0 0 0 0,1 1 1 0 0,1-1-1 0 0,1 4-24 0 0,1 8 105 0 0,-3-18-90 0 0,-1-1 0 0 0,0 0 0 0 0,1 1 1 0 0,-1-1-1 0 0,1 0 0 0 0,-1 1 1 0 0,1-1-1 0 0,0 0 0 0 0,0 0 0 0 0,0 0 1 0 0,0 1-1 0 0,1-1 0 0 0,-1 0 1 0 0,1-1-1 0 0,-1 1 0 0 0,1 0 1 0 0,0 0-1 0 0,0 0-15 0 0,9 9 106 0 0,-11-10-94 0 0,1-1 1 0 0,0 1-1 0 0,-1 0 0 0 0,1 0 1 0 0,-1 0-1 0 0,1-1 1 0 0,0 1-1 0 0,-1 0 1 0 0,1 0-1 0 0,0-1 0 0 0,0 1 1 0 0,0-1-1 0 0,0 1 1 0 0,-1-1-1 0 0,1 1 1 0 0,0-1-1 0 0,0 0 0 0 0,0 1 1 0 0,0-1-1 0 0,0 0 1 0 0,0 0-1 0 0,0 1 1 0 0,0-1-1 0 0,0 0 0 0 0,0 0 1 0 0,0 0-1 0 0,0 0 1 0 0,0-1-1 0 0,0 1 0 0 0,0 0-12 0 0,6-3 109 0 0,0-1-1 0 0,0 0 1 0 0,0 0-1 0 0,-1 0 1 0 0,0-1-1 0 0,0 0 1 0 0,0 0-1 0 0,0 0 0 0 0,-1-1 1 0 0,0 0-1 0 0,0 0 1 0 0,0 0-1 0 0,-1-1 1 0 0,0 0-1 0 0,-1 1 1 0 0,1-1-1 0 0,-1-1 0 0 0,2-6-108 0 0,11-22 239 0 0,-13 29-186 0 0,1 0 0 0 0,-1-1 0 0 0,0 1 0 0 0,-1-1 0 0 0,1-1-53 0 0,5-39 342 0 0,-2-1-1 0 0,-2-6-341 0 0,-4 42 38 0 0,-1 1 1 0 0,0-1-1 0 0,0 1 1 0 0,-1 0-1 0 0,-2-4-38 0 0,-5-38 80 0 0,8 45-111 0 0,-1 0 0 0 0,0 0 0 0 0,0 0 0 0 0,-1 0 0 0 0,0 1 0 0 0,-1 0 0 0 0,1-1 0 0 0,-2 1 0 0 0,1 1 0 0 0,-1-1 0 0 0,0 0 0 0 0,-1 1 0 0 0,-2-2 31 0 0,6 7-126 0 0,-1-1 1 0 0,1 1-1 0 0,-1 0 0 0 0,0 0 0 0 0,0 0 0 0 0,0 0 0 0 0,0 1 0 0 0,0-1 0 0 0,-1 1 0 0 0,1 0 0 0 0,0 0 0 0 0,-1 0 1 0 0,1 0-1 0 0,-1 1 0 0 0,1-1 0 0 0,-1 1 0 0 0,1 0 0 0 0,-1 0 0 0 0,1 0 0 0 0,-1 0 0 0 0,-2 1 126 0 0,-1 1-607 0 0,1-1 0 0 0,-1 2 0 0 0,1-1 0 0 0,0 0-1 0 0,-1 1 1 0 0,1 1 0 0 0,1-1 0 0 0,-1 1 0 0 0,0 0 0 0 0,0 1 607 0 0,-5 4-2290 0 0</inkml:trace>
  <inkml:trace contextRef="#ctx0" brushRef="#br0" timeOffset="1589.508">2514 964 13824 0 0,'0'0'1061'0'0,"2"-2"-692"0"0,-1 2-426 0 0,15-11 643 0 0,0-4 3321 0 0,0 2 624 0 0,-14 13-4351 0 0,-1-1 0 0 0,0 0-1 0 0,1 1 1 0 0,-1-1-1 0 0,0 0 1 0 0,0 0 0 0 0,0 0-1 0 0,0 0 1 0 0,0 0 0 0 0,0 0-1 0 0,0 0 1 0 0,0-1-1 0 0,0 1 1 0 0,0 0 0 0 0,0 0-1 0 0,-1-1 1 0 0,1 1 0 0 0,-1 0-1 0 0,1-1 1 0 0,-1 0-180 0 0,1 2 74 0 0,-1-1 0 0 0,0 0 0 0 0,0 1 0 0 0,1-1-1 0 0,-1 0 1 0 0,0 1 0 0 0,1-1 0 0 0,-1 0 0 0 0,0 1 0 0 0,1-1 0 0 0,-1 1 0 0 0,1-1 0 0 0,-1 1 0 0 0,1-1 0 0 0,-1 1 0 0 0,1-1 0 0 0,0 1-1 0 0,-1-1-73 0 0,1 1 59 0 0,-1-1-1 0 0,1 1 0 0 0,0 0 0 0 0,-1-1 1 0 0,1 1-1 0 0,-1-1 0 0 0,1 1 0 0 0,-1-1 0 0 0,0 0 1 0 0,1 1-1 0 0,-1-1 0 0 0,0 1 0 0 0,1-1 1 0 0,-1 0-1 0 0,0 1 0 0 0,1-1 0 0 0,-1 0 0 0 0,0 1 1 0 0,0-1-1 0 0,0 0 0 0 0,0 0 0 0 0,0 1 0 0 0,0-1 1 0 0,0 0-59 0 0,0 0 19 0 0,0 1 1 0 0,0-1-1 0 0,0 1 1 0 0,0-1-1 0 0,0 0 1 0 0,0 1-1 0 0,0-1 0 0 0,0 1 1 0 0,0-1-1 0 0,0 1 1 0 0,0-1-1 0 0,0 1 1 0 0,-1-1-1 0 0,1 1 1 0 0,0-1-1 0 0,0 1 1 0 0,-1-1-1 0 0,1 1 1 0 0,0-1-1 0 0,-1 1 0 0 0,1 0 1 0 0,0-1-1 0 0,-1 1-19 0 0,-1-1 29 0 0,0 0 0 0 0,0 1 0 0 0,0-1 0 0 0,0 1 0 0 0,0-1 0 0 0,0 1 0 0 0,0 0 0 0 0,0 0 0 0 0,-1 0 0 0 0,1 0-29 0 0,-1 0 0 0 0,1 1 0 0 0,-1-1 1 0 0,0 1-1 0 0,1-1 0 0 0,-1 1 0 0 0,1 0 0 0 0,-1 0 1 0 0,1 0-1 0 0,-1 0 0 0 0,1 0 0 0 0,0 0 0 0 0,-1 1 0 0 0,-26 22-2 0 0,10-8-9 0 0,3-2-10 0 0,2 1 0 0 0,-1 0-1 0 0,2 1 1 0 0,0 1 0 0 0,2 0-1 0 0,-4 6 22 0 0,9-12-55 0 0,1 0 0 0 0,0 0-1 0 0,0 1 1 0 0,-1 6 55 0 0,-6 15-232 0 0,10-24 179 0 0,0-1 1 0 0,0 0-1 0 0,0 1 1 0 0,1-1-1 0 0,1 1 0 0 0,-1-1 1 0 0,2 1-1 0 0,-1 0 53 0 0,0 4-51 0 0,0-10 38 0 0,1 0 0 0 0,-1 0 0 0 0,1 0 0 0 0,-1-1 1 0 0,1 1-1 0 0,0 0 0 0 0,1 2 13 0 0,-1-3 4 0 0,-1-1 0 0 0,1 1 0 0 0,-1 0 0 0 0,1-1 0 0 0,-1 1 0 0 0,0 0 0 0 0,1 0 0 0 0,-1-1 0 0 0,0 1 0 0 0,0 0-1 0 0,0 0 1 0 0,0-1 0 0 0,-1 1 0 0 0,1 0-4 0 0,0-2-6 0 0,0 1 0 0 0,0-1 0 0 0,0 0-1 0 0,0 0 1 0 0,-1 1 0 0 0,1-1-1 0 0,0 0 1 0 0,0 1 0 0 0,0-1-1 0 0,0 0 1 0 0,0 0 0 0 0,0 1-1 0 0,0-1 1 0 0,0 0 0 0 0,0 1 0 0 0,0-1-1 0 0,0 0 1 0 0,1 0 0 0 0,-1 1-1 0 0,0-1 1 0 0,0 0 0 0 0,0 1-1 0 0,0-1 1 0 0,0 0 0 0 0,0 0 0 0 0,1 1-1 0 0,-1-1 1 0 0,0 0 0 0 0,0 0-1 0 0,1 1 7 0 0,0-1-27 0 0,1 0-1 0 0,-1 0 0 0 0,1 1 0 0 0,-1-1 0 0 0,1 0 1 0 0,0 0-1 0 0,-1 0 0 0 0,1-1 0 0 0,-1 1 0 0 0,1 0 1 0 0,-1-1-1 0 0,1 1 28 0 0,5-2 11 0 0,1 0 1 0 0,-1 0 0 0 0,0-1-1 0 0,0 0 1 0 0,0 0 0 0 0,0-1-1 0 0,-1 0 1 0 0,0 0 0 0 0,4-3-12 0 0,10-9 234 0 0,-1-1 1 0 0,3-6-235 0 0,1 0 134 0 0,27-35 164 0 0,-39 48-113 0 0,-1 0-1 0 0,-1-1 1 0 0,0 0-1 0 0,0 0 1 0 0,-2-1-1 0 0,1 0 1 0 0,-1-1-1 0 0,5-12-184 0 0,-11 26 8 0 0,-1-1-1 0 0,1 1 1 0 0,0 0 0 0 0,-1-1-1 0 0,1 1 1 0 0,0 0-1 0 0,-1 0 1 0 0,1-1-1 0 0,-1 1 1 0 0,0 0-1 0 0,1 0 1 0 0,-1 0-8 0 0,2 6-10 0 0,-1 1 0 0 0,0-1 0 0 0,-1 0 0 0 0,1 2 10 0 0,0 11-33 0 0,0 24-125 0 0,-1-36 80 0 0,-1 1 1 0 0,2-1-1 0 0,-1 1 0 0 0,1-1 1 0 0,1 1-1 0 0,0-1 1 0 0,0 0-1 0 0,2 5 78 0 0,-3-9-58 0 0,14 30-1249 0 0,-2 1 0 0 0,4 18 1307 0 0,-12-39-1938 0 0,1-3-4957 0 0,-5-9-1683 0 0</inkml:trace>
  <inkml:trace contextRef="#ctx0" brushRef="#br0" timeOffset="2275.596">3290 881 20471 0 0,'0'0'936'0'0,"0"0"-17"0"0,0 0-451 0 0,0 0 269 0 0,0 0 183 0 0,-2 0 38 0 0,-4 0-747 0 0,0 1 1 0 0,0 0 0 0 0,0 0-1 0 0,0 1 1 0 0,0 0 0 0 0,0 0-1 0 0,0 0 1 0 0,1 1 0 0 0,-1-1-1 0 0,1 1 1 0 0,-1 1 0 0 0,1-1-1 0 0,-1 2-211 0 0,-16 9 16 0 0,18-12-16 0 0,1 0 0 0 0,-1 0 0 0 0,1 0 0 0 0,-1 0 0 0 0,1 1 0 0 0,0-1-1 0 0,0 1 1 0 0,1 0 0 0 0,-3 3 0 0 0,-42 58 11 0 0,44-59-6 0 0,0-1 0 0 0,1 1 0 0 0,-1 0 0 0 0,1 0 0 0 0,1 0 0 0 0,-1 1 0 0 0,1-1 0 0 0,0 0 0 0 0,-1 3-5 0 0,-4 20 8 0 0,1-12 3 0 0,2 0-1 0 0,-1 0 1 0 0,2 1 0 0 0,0-1-1 0 0,1 1 1 0 0,1-1 0 0 0,0 1-1 0 0,2 6-10 0 0,-2-16 5 0 0,1 0 0 0 0,0 0 0 0 0,0-1 0 0 0,1 1-1 0 0,0 0 1 0 0,0-1 0 0 0,1 0 0 0 0,-1 1-1 0 0,1-1 1 0 0,1 0 0 0 0,-1 0 0 0 0,1 0-1 0 0,0-1 1 0 0,3 4-5 0 0,-1-3-2 0 0,-1 0-22 0 0,2 1 1 0 0,-1-1-1 0 0,6 4 24 0 0,-10-8-8 0 0,1-1 0 0 0,0 1 0 0 0,0-1 0 0 0,-1 1 1 0 0,1-1-1 0 0,0 0 0 0 0,0 0 0 0 0,1 0 0 0 0,-1 0 0 0 0,0-1 0 0 0,0 1 0 0 0,1-1 8 0 0,5 1-7 0 0,1-1 0 0 0,-1-1 0 0 0,0 1 0 0 0,0-1 0 0 0,0-1 0 0 0,0 0 0 0 0,0 0 0 0 0,0-1 0 0 0,0 0 0 0 0,3-2 7 0 0,0-1 21 0 0,-1 0 0 0 0,-1-1 0 0 0,1 0 0 0 0,-1 0 0 0 0,0-1 0 0 0,-1-1 1 0 0,2-1-22 0 0,15-20 183 0 0,-1-2 1 0 0,-1 0 0 0 0,-2-1-1 0 0,7-16-183 0 0,-13 22 145 0 0,9-13 187 0 0,-2 0 0 0 0,-2-2 0 0 0,-2 0-1 0 0,-2-2 1 0 0,10-36-332 0 0,-14 30 191 0 0,3-10 54 0 0,3-31-245 0 0,-15 59 191 0 0,-3 19-59 0 0,1 0 0 0 0,0 1 0 0 0,1-1 0 0 0,2-5-132 0 0,-13 22 53 0 0,3 4-71 0 0,0 1 0 0 0,0 0-1 0 0,1 0 1 0 0,0 1 0 0 0,1-1 0 0 0,0 1-1 0 0,1 0 1 0 0,0-1 0 0 0,0 1 18 0 0,-4 17-44 0 0,-13 44-276 0 0,-18 45 320 0 0,15-58-14 0 0,3 2 0 0 0,2 0 0 0 0,3 1 0 0 0,3 0-1 0 0,1 8 15 0 0,10-65-19 0 0,-1 4-3 0 0,0 0 1 0 0,1 0-1 0 0,0 0 0 0 0,1 1 22 0 0,-1-8 4 0 0,0 0-1 0 0,0 1 1 0 0,0-1-1 0 0,0 0 1 0 0,1 1-1 0 0,-1-1 1 0 0,0 0-1 0 0,1 1 1 0 0,-1-1 0 0 0,1 0-1 0 0,0 0 1 0 0,-1 0-1 0 0,1 1 1 0 0,0-1-1 0 0,0 0 1 0 0,0 0-1 0 0,-1 0 1 0 0,1 0-1 0 0,0 0 1 0 0,0 0-1 0 0,1-1 1 0 0,-1 1 0 0 0,0 0-1 0 0,0 0 1 0 0,0-1-1 0 0,0 1 1 0 0,1 0-4 0 0,0-2 24 0 0,1 1 0 0 0,-1 0 1 0 0,0-1-1 0 0,0 1 0 0 0,0-1 1 0 0,0 0-1 0 0,0 0 0 0 0,0 0 1 0 0,0 0-1 0 0,0 0 0 0 0,0 0 1 0 0,0 0-1 0 0,0 0 0 0 0,0-1 1 0 0,0 0-25 0 0,8-5 16 0 0,6-3 28 0 0,0 0 1 0 0,-1-2-1 0 0,6-5-44 0 0,-7 5 36 0 0,1 1 0 0 0,1 0 0 0 0,2-1-36 0 0,-1 1 12 0 0,-14 9-12 0 0,0 0 0 0 0,0 0 0 0 0,0 0 0 0 0,1 1 0 0 0,-1-1 0 0 0,0 1-1 0 0,1-1 1 0 0,-1 1 0 0 0,3 0 0 0 0,15-4-10 0 0,-18 4 7 0 0,0 0 0 0 0,0 0-1 0 0,0 1 1 0 0,1-1 0 0 0,-1 1 0 0 0,0-1-1 0 0,0 1 1 0 0,0 0 0 0 0,0 0-1 0 0,1 0 1 0 0,-1 1 0 0 0,0-1 0 0 0,0 1-1 0 0,0 0 1 0 0,0 0 0 0 0,0 0 0 0 0,0 0-1 0 0,0 0 1 0 0,2 2 3 0 0,4 2-13 0 0,0 2 0 0 0,0-1 1 0 0,-1 1-1 0 0,0 0 0 0 0,6 8 13 0 0,-9-9 0 0 0,25 18 0 0 0,-4-7 0 0 0,-12-8 0 0 0,-11-8 0 0 0,-1 0 0 0 0,1-1 0 0 0,0 0 0 0 0,0 1 0 0 0,-1-1 0 0 0,1 0 0 0 0,0 0 0 0 0,0-1 0 0 0,0 1 0 0 0,-1 0 0 0 0,1-1 0 0 0,0 0 0 0 0,-1 0 0 0 0,1 0 0 0 0,1 0 0 0 0,0-1 0 0 0,0 0 0 0 0,0 0 0 0 0,0 0 0 0 0,0-1 0 0 0,0 0 0 0 0,0 1 0 0 0,-1-1 0 0 0,3-3 0 0 0,7-6-155 0 0,-11 10 75 0 0,1-1 0 0 0,-1 1 1 0 0,1-1-1 0 0,-1 1 0 0 0,0-1 0 0 0,0 0 1 0 0,0 0 79 0 0,32-70-3308 0 0,-25 53 1928 0 0,-4-4-11 0 0</inkml:trace>
  <inkml:trace contextRef="#ctx0" brushRef="#br0" timeOffset="2623.336">4247 1 22431 0 0,'0'0'1027'0'0,"0"0"-22"0"0,0 0-514 0 0,0 0 221 0 0,0 0 168 0 0,0 0 30 0 0,0 0-51 0 0,1 1-251 0 0,31 26 922 0 0,-24-20-1368 0 0,-1 0 1 0 0,1 0 0 0 0,0-1-1 0 0,4 2-162 0 0,103 65 231 0 0,-91-56-164 0 0,-1 2 0 0 0,-1 0 0 0 0,15 16-67 0 0,-15-10 177 0 0,0 0 1 0 0,-1 2-1 0 0,-2 0 0 0 0,13 22-177 0 0,-9-5 9 0 0,-2 1-1 0 0,-1 1 1 0 0,-3 0-1 0 0,-1 1 1 0 0,0 15-9 0 0,-7-25 2 0 0,-3 1 1 0 0,-1-1-1 0 0,-2 1 0 0 0,-2 0 0 0 0,-1 0 1 0 0,-2 0-1 0 0,-2 7-2 0 0,-2 3 51 0 0,-3 0 0 0 0,-2-1 0 0 0,-1 0 0 0 0,-3-1 0 0 0,-5 7-51 0 0,5-18-2 0 0,-1 0 0 0 0,-3-1 0 0 0,0-1 1 0 0,-2 0-1 0 0,-2-2 0 0 0,-20 22 2 0 0,12-19-370 0 0,-2-1 0 0 0,-32 25 370 0 0,16-22-2682 0 0,-2-5-3432 0 0,-22 2-3785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6:36.289"/>
    </inkml:context>
    <inkml:brush xml:id="br0">
      <inkml:brushProperty name="width" value="0.05" units="cm"/>
      <inkml:brushProperty name="height" value="0.05" units="cm"/>
    </inkml:brush>
  </inkml:definitions>
  <inkml:trace contextRef="#ctx0" brushRef="#br0">72 377 3680 0 0,'0'0'284'0'0,"0"0"219"0"0,0 0 1614 0 0,0 0 729 0 0,0 0 142 0 0,0 0-268 0 0,0 0-1229 0 0,2 1-603 0 0,0 0 1 0 0,0-1-1 0 0,0 1 0 0 0,0-1 1 0 0,0 1-1 0 0,0-1 0 0 0,1 0-888 0 0,35-17 1290 0 0,-37 16-956 0 0,-1 1-19 0 0,5-6 274 0 0,3 1-442 0 0,-8 4-145 0 0,1 1-1 0 0,-1 0 1 0 0,0 0 0 0 0,1-1-1 0 0,-1 1 1 0 0,1 0-1 0 0,-1-1 1 0 0,1 1 0 0 0,-1 0-1 0 0,0-1 1 0 0,1 1 0 0 0,-1-1-1 0 0,0 1 1 0 0,0-1 0 0 0,1 1-1 0 0,-1 0 1 0 0,0-1 0 0 0,0 1-1 0 0,1-1 1 0 0,-1 1 0 0 0,0-1-1 0 0,0 1 1 0 0,0-1 0 0 0,0 0-1 0 0,0 1 1 0 0,0-1 0 0 0,0 1-1 0 0,0-1 1 0 0,0 1-2 0 0,0 0 1 0 0,0-1 1 0 0,0 1-1 0 0,0 0 0 0 0,0 0 1 0 0,0-1-1 0 0,0 1 0 0 0,0 0 1 0 0,0 0-1 0 0,0-1 0 0 0,0 1 1 0 0,0 0-1 0 0,0 0 0 0 0,0-1 1 0 0,0 1-1 0 0,0 0 0 0 0,0 0 1 0 0,0 0-1 0 0,1-1 0 0 0,-1 1 1 0 0,0 0-1 0 0,0 0 0 0 0,0 0 1 0 0,0-1-1 0 0,1 1 0 0 0,-1 0 1 0 0,0 0-1 0 0,0 0 0 0 0,0 0 1 0 0,0-1-1 0 0,1 1 0 0 0,-1 0-1 0 0,6-5 106 0 0,0-1 0 0 0,0 1 0 0 0,-1-2 0 0 0,0 1 1 0 0,0 0-1 0 0,-1-1 0 0 0,0 0 0 0 0,0 0 0 0 0,0-1-106 0 0,7-11 1033 0 0,-7 12-1017 0 0,-4 3-16 0 0,0 3 1 0 0,0 1-1 0 0,-1 0 1 0 0,1 0 0 0 0,0-1-1 0 0,0 1 1 0 0,-1 0-1 0 0,1 0 1 0 0,0 0 0 0 0,-1-1-1 0 0,1 1 1 0 0,0 0 0 0 0,-1 0-1 0 0,1 0 1 0 0,0 0-1 0 0,-1 0 1 0 0,1 0 0 0 0,0 0-1 0 0,-1 0 1 0 0,1 0-1 0 0,0 0 1 0 0,-1 0 0 0 0,1 0-1 0 0,0 0 1 0 0,-1 0 0 0 0,1 0-1 0 0,0 0 1 0 0,-1 0-1 0 0,1 0 1 0 0,0 0 0 0 0,-1 0-1 0 0,1 1 1 0 0,0-1-1 0 0,-1 0 1 0 0,1 0 0 0 0,0 0-1 0 0,0 1 1 0 0,-1-1 0 0 0,1 0-1 0 0,0 0 1 0 0,0 1-1 0 0,-1-1 1 0 0,1 0-1 0 0,0 0 6 0 0,-6 4 76 0 0,0 0 0 0 0,1 0-1 0 0,-1 0 1 0 0,1 0 0 0 0,0 1-1 0 0,0 0 1 0 0,0 0 0 0 0,1 0-1 0 0,-1 1 1 0 0,1-1 0 0 0,-2 6-82 0 0,-16 24 93 0 0,12-21-23 0 0,1 1 0 0 0,0 0-1 0 0,-6 16-69 0 0,14-28 8 0 0,-26 66 460 0 0,4 1-468 0 0,17-48 57 0 0,0 0 0 0 0,2 1 1 0 0,1-1-1 0 0,0 1 0 0 0,1 10-57 0 0,2-23 9 0 0,1-1 1 0 0,0 0 0 0 0,0 0-1 0 0,0 0 1 0 0,1 0 0 0 0,3 7-10 0 0,-4-14-1 0 0,0 1 1 0 0,0 0 0 0 0,0 0 0 0 0,0-1 0 0 0,1 1-1 0 0,-1 0 1 0 0,1-1 0 0 0,0 1 0 0 0,0-1-1 0 0,0 0 1 0 0,0 0 0 0 0,0 0 0 0 0,0 0 0 0 0,1 0-1 0 0,-1 0 1 0 0,1-1 0 0 0,-1 1 0 0 0,1-1 0 0 0,0 1-1 0 0,-1-1 1 0 0,4 1 0 0 0,0-1 46 0 0,0 1 0 0 0,0-1 1 0 0,0 0-1 0 0,1-1 0 0 0,-1 0 0 0 0,0 0 0 0 0,0 0 0 0 0,1-1 1 0 0,-1 1-1 0 0,0-1 0 0 0,0-1 0 0 0,0 1 0 0 0,0-1 0 0 0,0-1 1 0 0,0 1-1 0 0,2-2-46 0 0,3-2 68 0 0,0 0-1 0 0,0 0 1 0 0,0-2 0 0 0,-1 1 0 0 0,0-1 0 0 0,-1-1-1 0 0,8-8-67 0 0,-1 0 119 0 0,-1-2-1 0 0,0 0 0 0 0,8-17-118 0 0,-12 16 24 0 0,0-1 0 0 0,-2 0 0 0 0,0 0 0 0 0,-1-1-1 0 0,-2 0 1 0 0,0-1 0 0 0,-1 1 0 0 0,-1-1 0 0 0,-2 0 0 0 0,1-19-24 0 0,-3 32 20 0 0,0 0 1 0 0,-1 0 0 0 0,0-1 0 0 0,0 1 0 0 0,-1 0-1 0 0,-1 0 1 0 0,0 0 0 0 0,0 1 0 0 0,-1-1-1 0 0,0 1 1 0 0,0 0 0 0 0,-2-1-21 0 0,4 7-30 0 0,0 0 0 0 0,0 0-1 0 0,-1 0 1 0 0,1 1 0 0 0,-1-1 0 0 0,1 1-1 0 0,-1-1 1 0 0,0 1 0 0 0,0 0 0 0 0,0 0 0 0 0,-1 0-1 0 0,1 1 1 0 0,0-1 0 0 0,-1 1 0 0 0,1 0-1 0 0,-1 0 1 0 0,1 0 0 0 0,-1 0 0 0 0,1 0 0 0 0,-1 1-1 0 0,0 0 1 0 0,-2 0 30 0 0,-1 0-176 0 0,0 0 0 0 0,0 1 0 0 0,0 0 0 0 0,1 0-1 0 0,-1 0 1 0 0,0 1 0 0 0,1 0 0 0 0,0 1 0 0 0,-1-1 0 0 0,1 1-1 0 0,-6 4 177 0 0,-11 8-2189 0 0,-1 1 0 0 0,2 1 0 0 0,-21 19 2189 0 0,29-19-8317 0 0</inkml:trace>
  <inkml:trace contextRef="#ctx0" brushRef="#br0" timeOffset="416.784">851 132 24879 0 0,'0'0'564'0'0,"3"0"83"0"0,-3 0-614 0 0,0 0-1 0 0,0 0 1 0 0,1 0 0 0 0,-1 0-1 0 0,0 0 1 0 0,1 0 0 0 0,-1 0-1 0 0,0 0 1 0 0,0 0 0 0 0,1 0-1 0 0,-1 0 1 0 0,0 0 0 0 0,0 0 0 0 0,1 0-1 0 0,-1 0 1 0 0,0 1 0 0 0,0-1-1 0 0,1 0 1 0 0,-1 0 0 0 0,0 0-1 0 0,0 0 1 0 0,1 0 0 0 0,-1 1-1 0 0,0-1 1 0 0,0 0 0 0 0,0 0-1 0 0,1 0 1 0 0,-1 1 0 0 0,0-1 0 0 0,0 0-1 0 0,0 0 1 0 0,0 0 0 0 0,1 1-1 0 0,-1-1 1 0 0,0 0-33 0 0,-4 12 529 0 0,2-8-685 0 0,0-1 156 0 0,0 1 0 0 0,0-1 0 0 0,0 0 0 0 0,0 0 0 0 0,-1 0 0 0 0,0 0 0 0 0,0 0 0 0 0,0 0 0 0 0,-2 1 0 0 0,-33 22 0 0 0,25-18 0 0 0,-5 5 55 0 0,1 1 0 0 0,1 1 0 0 0,1 0 0 0 0,0 1-1 0 0,1 0 1 0 0,0 2 0 0 0,-9 15-55 0 0,7-6 171 0 0,1 1 0 0 0,1 0 0 0 0,1 1 0 0 0,2 1 0 0 0,1 0-1 0 0,-2 14-170 0 0,1 22 415 0 0,9-55-383 0 0,-1 0 0 0 0,2 0 1 0 0,0 0-1 0 0,0 0 0 0 0,1 0 0 0 0,0 0 0 0 0,2 8-32 0 0,-2-16 0 0 0,0 0-1 0 0,1 0 1 0 0,0 0-1 0 0,0 1 0 0 0,0-1 1 0 0,0 0-1 0 0,0 0 0 0 0,1 0 1 0 0,-1 0-1 0 0,1-1 1 0 0,0 1-1 0 0,0 0 0 0 0,0-1 1 0 0,0 1-1 0 0,0-1 1 0 0,1 0-1 0 0,-1 0 0 0 0,1 0 1 0 0,-1 0-1 0 0,1 0 0 0 0,0 0 1 0 0,0-1-1 0 0,0 1 1 0 0,0-1-1 0 0,0 0 0 0 0,0 0 1 0 0,0 0-1 0 0,1 0 1 0 0,2 0 0 0 0,1 0-1 0 0,-1-1 1 0 0,0 0-1 0 0,1 0 0 0 0,-1 0 1 0 0,0-1-1 0 0,1 0 1 0 0,-1 0-1 0 0,0-1 1 0 0,2 0 0 0 0,15-6-145 0 0,0 0 0 0 0,0-2 145 0 0,-22 9-10 0 0,6-2-31 0 0,0-1 1 0 0,0 1-1 0 0,0-1 0 0 0,-1-1 1 0 0,1 1-1 0 0,-1-1 1 0 0,0 0-1 0 0,0-1 0 0 0,0-1 41 0 0,10-10 289 0 0,17-13-289 0 0,-19 18 127 0 0,-1-1 1 0 0,0-1-1 0 0,8-9-127 0 0,-12 10 89 0 0,1-1 1 0 0,-2 0-1 0 0,0 0 0 0 0,0-1 0 0 0,-1 0 0 0 0,-1-1 1 0 0,-1 1-1 0 0,0-1 0 0 0,-1 0 0 0 0,-1-1 1 0 0,0 1-1 0 0,-1 0 0 0 0,-1-9-89 0 0,0 10 67 0 0,-1 1-36 0 0,0 0-1 0 0,-1 0 1 0 0,0 0-1 0 0,-1 0 1 0 0,0 0 0 0 0,-4-8-31 0 0,1 5-38 0 0,1 4 39 0 0,0 0 1 0 0,-1 1-1 0 0,-1-1 1 0 0,-4-8-2 0 0,8 18-95 0 0,0 0 1 0 0,0 0 0 0 0,0 0 0 0 0,-1 1 0 0 0,1-1-1 0 0,-1 0 1 0 0,1 1 0 0 0,-1 0 0 0 0,0-1 0 0 0,0 1 0 0 0,0 0-1 0 0,0 1 1 0 0,0-1 0 0 0,-1 0 0 0 0,1 1 0 0 0,0 0-1 0 0,-1 0 1 0 0,1 0 0 0 0,-1 0 0 0 0,-1 0 94 0 0,3 1-142 0 0,-1 0 0 0 0,0 1 0 0 0,0-1-1 0 0,0 1 1 0 0,0 0 0 0 0,0-1 0 0 0,1 1 0 0 0,-1 0 0 0 0,0 1 0 0 0,0-1 0 0 0,1 0 0 0 0,-1 1 0 0 0,0 0 142 0 0,-35 27-6561 0 0,33-25 4026 0 0,-11 8-5312 0 0</inkml:trace>
  <inkml:trace contextRef="#ctx0" brushRef="#br0" timeOffset="870.12">1584 175 25743 0 0,'0'0'587'0'0,"0"0"78"0"0,0 0 39 0 0,0 0-77 0 0,0 0-369 0 0,0 0-24 0 0,-5 4 299 0 0,-6 2-840 0 0,0-1 1 0 0,-1 0-1 0 0,0 0 0 0 0,-1-1 307 0 0,-24 10-330 0 0,21-6 377 0 0,0 0 0 0 0,1 2 0 0 0,0 0-1 0 0,0 0 1 0 0,1 1 0 0 0,1 1 0 0 0,-1 1 0 0 0,2 0 0 0 0,0 0 0 0 0,1 1 0 0 0,0 1 0 0 0,-2 4-47 0 0,0 2 49 0 0,2-1 0 0 0,0 2 0 0 0,2 0 0 0 0,0 0 1 0 0,2 1-1 0 0,0-1 0 0 0,1 2 0 0 0,2-1 0 0 0,0 4-49 0 0,2-14 86 0 0,0 0 0 0 0,1 0 0 0 0,1 0 0 0 0,1 0 0 0 0,0 0 0 0 0,2 12-86 0 0,-2-21-68 0 0,0 0 0 0 0,0 0 1 0 0,0 0-1 0 0,1 0 0 0 0,-1-1 0 0 0,1 1 0 0 0,0-1 0 0 0,0 1 1 0 0,1-1-1 0 0,-1 1 0 0 0,1-1 0 0 0,-1 0 0 0 0,1 0 0 0 0,0-1 1 0 0,0 1-1 0 0,0 0 0 0 0,1-1 0 0 0,-1 0 0 0 0,0 0 0 0 0,1 0 1 0 0,0 0-1 0 0,-1 0 0 0 0,1-1 0 0 0,2 1 68 0 0,1-1-1 0 0,-1 1 0 0 0,1-1 0 0 0,0-1 0 0 0,0 1 0 0 0,0-1 1 0 0,0-1-1 0 0,0 1 0 0 0,0-1 0 0 0,0 0 0 0 0,0-1 0 0 0,-1 1 0 0 0,1-1 0 0 0,0-1 0 0 0,-1 1 0 0 0,0-1 0 0 0,1 0 0 0 0,2-3 1 0 0,14-6 163 0 0,-18 10-63 0 0,1-1 0 0 0,-1 0 0 0 0,0 0 1 0 0,0 0-1 0 0,0-1 0 0 0,1-1-100 0 0,12-12 428 0 0,-1-1 1 0 0,-1-1-1 0 0,0-1 0 0 0,2-6-428 0 0,-9 13 142 0 0,-2 0 0 0 0,1-1-1 0 0,-2 0 1 0 0,0-1 0 0 0,-1 1 0 0 0,0-1-1 0 0,0-5-141 0 0,11-35 379 0 0,-14 35-280 0 0,0 1-1 0 0,-1-1 1 0 0,-1 0 0 0 0,-1 1-1 0 0,-1-1 1 0 0,-3-14-99 0 0,5 31-37 0 0,-1 0-1 0 0,1-1 0 0 0,-1 1 1 0 0,-1 0-1 0 0,1 0 1 0 0,0 0-1 0 0,-1 0 1 0 0,1 0-1 0 0,-1 0 1 0 0,0 0-1 0 0,0 0 1 0 0,0 1-1 0 0,0-1 1 0 0,0 1-1 0 0,-1 0 1 0 0,1-1-1 0 0,-1 1 1 0 0,0 0-1 0 0,1 0 1 0 0,-1 1-1 0 0,0-1 1 0 0,0 1-1 0 0,0-1 1 0 0,0 1-1 0 0,-1 0 1 0 0,1 0-1 0 0,0 0 1 0 0,0 1-1 0 0,-1-1 0 0 0,1 1 1 0 0,0-1-1 0 0,-1 1 1 0 0,1 0-1 0 0,0 1 1 0 0,-1-1-1 0 0,-2 1 38 0 0,-23 6-2787 0 0,1 1 0 0 0,-21 9 2787 0 0,9-3-3159 0 0,14-6 1139 0 0</inkml:trace>
  <inkml:trace contextRef="#ctx0" brushRef="#br0" timeOffset="1756.489">2001 319 7368 0 0,'0'0'568'0'0,"0"0"6"0"0,0 0 1420 0 0,0 0 659 0 0,0 0 130 0 0,0 0-348 0 0,0 0-1573 0 0,0 0-618 0 0,1-1 166 0 0,2-2-86 0 0,0 1-1 0 0,0-1 0 0 0,0 0 0 0 0,-1 0 0 0 0,0 0 0 0 0,1-1 0 0 0,-1 1 0 0 0,1-4-323 0 0,16-20 1666 0 0,-8 17-603 0 0,0 0 1 0 0,0 0-1 0 0,7-2-1063 0 0,-4 1 858 0 0,-1 1-1 0 0,6-7-857 0 0,14-18 638 0 0,-16 15-660 0 0,16-11 22 0 0,-28 25 0 0 0,1 0 0 0 0,-1-1 0 0 0,0 1 0 0 0,4-8 0 0 0,-6 9 0 0 0,1 0 0 0 0,0 0 0 0 0,-1 0 0 0 0,1 0 0 0 0,1 1 0 0 0,-1 0 0 0 0,1-1 0 0 0,3-1 0 0 0,-4 3 41 0 0,-4 3 170 0 0,0 0 58 0 0,1-1-172 0 0,-1 0 1 0 0,1 1-1 0 0,-1-1 0 0 0,1 0 0 0 0,0 1 0 0 0,-1-1 0 0 0,1 1 0 0 0,0-1 0 0 0,-1 1 0 0 0,1 0 0 0 0,0-1 0 0 0,0 1 0 0 0,-1 0 0 0 0,1-1 0 0 0,0 1-97 0 0,0 0 1 0 0,-1 0 0 0 0,1 1-1 0 0,0-1 1 0 0,-1 0-1 0 0,1 0 1 0 0,-1 1 0 0 0,1-1-1 0 0,-1 0 1 0 0,1 1-1 0 0,-1-1 1 0 0,1 0 0 0 0,-1 1-1 0 0,1-1 1 0 0,-1 1-1 0 0,0-1 1 0 0,1 1 0 0 0,-1-1-1 0 0,0 1 1 0 0,1-1-1 0 0,-1 1 1 0 0,0-1 0 0 0,0 1-1 0 0,1-1 1 0 0,-1 1-1 0 0,0 0 1 0 0,0-1 0 0 0,0 1-1 0 0,0-1 1 0 0,0 1-1 0 0,0 0 0 0 0,1 1-11 0 0,2 10-70 0 0,-1 0 0 0 0,0 0 1 0 0,-1 0-1 0 0,0 0 0 0 0,0 8 81 0 0,-6 62-615 0 0,0-27 426 0 0,0 1 189 0 0,-6 24 0 0 0,1-6 0 0 0,3-33 0 0 0,-2 3 0 0 0,-2 12 0 0 0,7-40 149 0 0,0-1-1 0 0,-1 0 1 0 0,0 0-1 0 0,-2 0 1 0 0,1-1-1 0 0,-2 0 1 0 0,0 0-1 0 0,-6 8-148 0 0,10-17 42 0 0,-7 15-42 0 0,8-14 2 0 0,3-5-2 0 0,0-1 0 0 0,0 1 0 0 0,-1-1 0 0 0,1 1 0 0 0,0-1 0 0 0,0 1 0 0 0,-1-1 0 0 0,1 1 0 0 0,0-1 0 0 0,-1 1 0 0 0,1-1 0 0 0,-1 1 0 0 0,1-1 0 0 0,-1 0 0 0 0,1 1 0 0 0,-1-1 0 0 0,1 0 0 0 0,-1 1 0 0 0,1-1 0 0 0,-1 0 0 0 0,1 1 0 0 0,-1-1 0 0 0,1 0 0 0 0,-1 0 0 0 0,0 0 0 0 0,1 0 0 0 0,-1 0 0 0 0,1 0 0 0 0,-1 0 0 0 0,0 0 0 0 0,1 0 0 0 0,-1 0 0 0 0,-2 0 0 0 0,-22 6-305 0 0,-16-5-162 0 0,23-2 421 0 0,0 0 0 0 0,-1 1-1 0 0,1 1 1 0 0,-8 1 46 0 0,-11 2-100 0 0,-113 10-123 0 0,117-10-49 0 0,13-3 74 0 0,1-1 1 0 0,-2 0 197 0 0,-11 0 74 0 0,31 0 256 0 0,1 0 138 0 0,0 0 39 0 0,3-2-477 0 0,-1 0 1 0 0,0 0-1 0 0,1 1 0 0 0,-1-1 1 0 0,0 1-1 0 0,1 0 1 0 0,0 0-1 0 0,-1 0 0 0 0,1 0 1 0 0,0 0-1 0 0,0 0 0 0 0,1 1-30 0 0,37-4 216 0 0,-24 3-188 0 0,183-16-28 0 0,196-13 0 0 0,-322 27 0 0 0,154-4 0 0 0,-166 2 0 0 0,-48 3 0 0 0,1 1 0 0 0,0 0 0 0 0,0 1 0 0 0,0 0 0 0 0,0 1 0 0 0,6 2 0 0 0,-5 1 7 0 0,9 1 104 0 0,0 2 0 0 0,-1 0-111 0 0,-22-6 251 0 0,2 1 122 0 0,-2 1-332 0 0,8-1 93 0 0,-8-2-205 0 0,-2 0-5 0 0,0 0-6 0 0,0 0-73 0 0,0 0-33 0 0,0 0-4 0 0,0 0-111 0 0,0 0-465 0 0,-1 0 511 0 0,1 0-1 0 0,-1 0 0 0 0,0 0 0 0 0,1 0 0 0 0,-1 0 0 0 0,0 0 0 0 0,1 0 0 0 0,-1 0 1 0 0,0 0-1 0 0,0 0 0 0 0,1 0 0 0 0,-1 0 0 0 0,0-1 0 0 0,1 1 0 0 0,-1 0 0 0 0,1 0 1 0 0,-1-1-1 0 0,0 1 0 0 0,1-1 0 0 0,-1 1 0 0 0,1 0 0 0 0,-1-1 0 0 0,0 0 258 0 0,-9-9-2967 0 0,5-1 920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5:34.336"/>
    </inkml:context>
    <inkml:brush xml:id="br0">
      <inkml:brushProperty name="width" value="0.05" units="cm"/>
      <inkml:brushProperty name="height" value="0.05" units="cm"/>
    </inkml:brush>
  </inkml:definitions>
  <inkml:trace contextRef="#ctx0" brushRef="#br0">7323 601 19295 0 0,'-25'-16'1487'0'0,"23"14"-1425"0"0,-1 0 1 0 0,0 0-1 0 0,0 0 1 0 0,0 0-1 0 0,0 1 1 0 0,-1-1 0 0 0,1 1-1 0 0,0 0 1 0 0,-1-1-1 0 0,-1 1-62 0 0,-17-3 355 0 0,16 3-62 0 0,0 0 1 0 0,0 0-1 0 0,0 0 0 0 0,0 1 1 0 0,0 0-1 0 0,-6 0-293 0 0,-3 1 567 0 0,13-1-489 0 0,0 0-1 0 0,0 0 0 0 0,-1 0 0 0 0,1 0 0 0 0,0 0 1 0 0,0 0-1 0 0,0 1 0 0 0,0-1 0 0 0,0 1 0 0 0,0 0 1 0 0,0 0-1 0 0,0 0 0 0 0,0 0 0 0 0,0 0 0 0 0,0 0 1 0 0,1 0-1 0 0,-2 1-77 0 0,-14 14 289 0 0,1 0 0 0 0,1 0 0 0 0,0 2 0 0 0,1 0 0 0 0,-11 19-289 0 0,13-17 96 0 0,-3 5-44 0 0,1 0 0 0 0,1 0-1 0 0,1 1 1 0 0,1 1 0 0 0,1 3-52 0 0,2-1 148 0 0,1-7 35 0 0,1 0-1 0 0,1 1 1 0 0,1 0 0 0 0,1 0-1 0 0,1 9-182 0 0,1-5 34 0 0,0-19-12 0 0,1 0 0 0 0,0 0 0 0 0,0 0 1 0 0,2 8-23 0 0,-1-8 6 0 0,0-1 0 0 0,1 0 0 0 0,-1 0 1 0 0,1-1-1 0 0,0 1 0 0 0,4 6-6 0 0,-6-12 1 0 0,1 0-1 0 0,-1 0 1 0 0,1 0-1 0 0,0 0 1 0 0,-1 0-1 0 0,1 0 0 0 0,0 0 1 0 0,0 0-1 0 0,0 0 1 0 0,0 0-1 0 0,0 0 1 0 0,0-1-1 0 0,0 1 1 0 0,0 0-1 0 0,0-1 1 0 0,0 1-1 0 0,0-1 1 0 0,0 1-1 0 0,1-1 1 0 0,-1 1-1 0 0,0-1 1 0 0,0 0-1 0 0,0 0 0 0 0,1 0 1 0 0,-1 0-1 0 0,0 0 1 0 0,0 0-1 0 0,1 0 1 0 0,-1 0-1 0 0,0 0 1 0 0,0 0-1 0 0,1 0 1 0 0,-1-1-1 0 0,1 0 0 0 0,12-3 111 0 0,0-2 0 0 0,-1 0 0 0 0,0-1-1 0 0,0 0 1 0 0,0-1 0 0 0,-1 0 0 0 0,0-1-1 0 0,-1 0 1 0 0,0-1 0 0 0,2-3-111 0 0,10-11 396 0 0,-1-2 0 0 0,-2-1 0 0 0,17-27-396 0 0,-31 41 45 0 0,0 1 0 0 0,-1-1 0 0 0,0 0 0 0 0,-1 0 0 0 0,2-7-45 0 0,1-5 10 0 0,-1 6 20 0 0,-1-1 0 0 0,-1 1 1 0 0,-1-2-1 0 0,0 1 0 0 0,-2 0 1 0 0,0 0-1 0 0,-1 0 0 0 0,-1-1 0 0 0,-1 1 1 0 0,-1 0-1 0 0,-5-17-30 0 0,7 32-17 0 0,-1 0-1 0 0,0-1 1 0 0,0 1-1 0 0,-1 0 1 0 0,1 0-1 0 0,-1 0 1 0 0,0 1-1 0 0,0-1 1 0 0,-1 1-1 0 0,0-1 1 0 0,-2-1 17 0 0,4 4-34 0 0,-1-1 1 0 0,0 1-1 0 0,0 0 0 0 0,1 0 1 0 0,-2 1-1 0 0,1-1 1 0 0,0 1-1 0 0,0-1 0 0 0,0 1 1 0 0,-1 0-1 0 0,1 0 1 0 0,0 0-1 0 0,-1 1 0 0 0,1-1 1 0 0,-1 1-1 0 0,1 0 1 0 0,-1 0-1 0 0,1 0 0 0 0,-2 1 34 0 0,-12 2-1045 0 0,0 1-1 0 0,0 1 1 0 0,0 0-1 0 0,1 2 0 0 0,-1-1 1 0 0,2 2-1 0 0,-1 0 1 0 0,1 2-1 0 0,-13 9 1046 0 0,1 2-2239 0 0</inkml:trace>
  <inkml:trace contextRef="#ctx0" brushRef="#br0" timeOffset="664.721">7829 512 23583 0 0,'0'0'539'0'0,"0"0"77"0"0,-1 8 597 0 0,-25 65-819 0 0,-23 95 324 0 0,36-126-642 0 0,-9 33 196 0 0,-1 15 259 0 0,8-36-243 0 0,-3 31-288 0 0,14-64 123 0 0,-1-1 0 0 0,-5 13-123 0 0,5-17 11 0 0,2-9 14 0 0,2-6 103 0 0,1-1 32 0 0,0 0 7 0 0,2-9 186 0 0,0-1 0 0 0,-1 0 0 0 0,0-8-353 0 0,3-24 404 0 0,0 19 57 0 0,0-19-461 0 0,1-7 192 0 0,10-71 121 0 0,14-79 429 0 0,-28 191-738 0 0,8-39 75 0 0,3 0 0 0 0,2-2-79 0 0,-9 35 3 0 0,0 0 0 0 0,1 0 0 0 0,0 0 0 0 0,3-2-3 0 0,-7 13 0 0 0,0-1 0 0 0,0 1 0 0 0,1 0 0 0 0,-1 0 0 0 0,1 0 0 0 0,-1 0 0 0 0,1 1 0 0 0,0-1 0 0 0,0 1-1 0 0,0 0 1 0 0,0 0 0 0 0,1 0 0 0 0,-1 0 0 0 0,1 0 0 0 0,-1 1 0 0 0,1-1 0 0 0,-1 1 0 0 0,1 0 0 0 0,1 0 0 0 0,-2 1-3 0 0,0 0 0 0 0,0 0-1 0 0,-1 1 1 0 0,1-1 0 0 0,0 1 0 0 0,-1 0 0 0 0,1 0 0 0 0,0 0-1 0 0,-1 0 1 0 0,1 0 0 0 0,-1 0 0 0 0,1 1 0 0 0,-1-1-1 0 0,0 1 1 0 0,0 0 0 0 0,0 0 0 0 0,0 0 0 0 0,0 0 0 0 0,0 0-1 0 0,0 0 1 0 0,0 0 0 0 0,-1 1 0 0 0,0-1 0 0 0,1 0 0 0 0,-1 1-1 0 0,1 2 4 0 0,5 11-27 0 0,-6-13 24 0 0,0-1 1 0 0,0 0-1 0 0,0 1 0 0 0,0-1 0 0 0,-1 1 0 0 0,1 0 0 0 0,0-1 0 0 0,-1 1 0 0 0,0 2 3 0 0,0 5-31 0 0,-1 0 0 0 0,0 0 0 0 0,-1 0 0 0 0,0 0 0 0 0,-1 0 0 0 0,0 0 0 0 0,0 0 0 0 0,-1-1 0 0 0,0 1 0 0 0,-1-1 0 0 0,0 0 0 0 0,0-1 0 0 0,-2 2 31 0 0,-35 48-402 0 0,20-28 118 0 0,-18 20 284 0 0,31-40-12 0 0,0-1-1 0 0,0 0 1 0 0,-1-1 0 0 0,-1 0 0 0 0,1 0-1 0 0,-11 4 13 0 0,13-7-16 0 0,0-1 4 0 0,0 0 0 0 0,0 0 0 0 0,-1 0 0 0 0,-4 0 12 0 0,11-3 5 0 0,0 0 0 0 0,-1-1 0 0 0,1 1-1 0 0,-1-1 1 0 0,1 0 0 0 0,-1 0 0 0 0,1 0-1 0 0,-1 0 1 0 0,1 0 0 0 0,-1-1 0 0 0,1 1-1 0 0,-1-1 1 0 0,1 1 0 0 0,0-1-1 0 0,-1 0 1 0 0,1 0 0 0 0,0 0 0 0 0,-2-1-5 0 0,-12-8 64 0 0,16 9-52 0 0,-1 1 1 0 0,1 0 0 0 0,0 0-1 0 0,0 0 1 0 0,0 0-1 0 0,0-1 1 0 0,0 1 0 0 0,-1 0-1 0 0,1 0 1 0 0,0 0 0 0 0,0-1-1 0 0,0 1 1 0 0,0 0-1 0 0,0 0 1 0 0,0-1 0 0 0,0 1-1 0 0,0 0 1 0 0,0 0-1 0 0,0-1 1 0 0,0 1 0 0 0,0 0-1 0 0,0 0 1 0 0,0-1 0 0 0,0 1-1 0 0,0 0 1 0 0,0 0-1 0 0,0 0 1 0 0,0-1 0 0 0,1 1-1 0 0,-1 0 1 0 0,0 0-1 0 0,0 0 1 0 0,0-1 0 0 0,0 1-1 0 0,0 0 1 0 0,1 0 0 0 0,-1 0-1 0 0,0-1 1 0 0,0 1-1 0 0,0 0 1 0 0,1 0-13 0 0,4 0 5 0 0,0 1 0 0 0,1 0 1 0 0,-1 0-1 0 0,0 0 0 0 0,1 0 0 0 0,-1 1 0 0 0,0 0 1 0 0,0 0-1 0 0,2 2-5 0 0,12 6 23 0 0,15 12-23 0 0,-12-7 2 0 0,13 8-2 0 0,-2 2 0 0 0,4 5 0 0 0,68 50 0 0 0,-48-39 0 0 0,-43-30 2 0 0,15 10 19 0 0,-1 1-1 0 0,-1 1 1 0 0,1 5-21 0 0,33 26-1560 0 0,-60-53 153 0 0,-1-1-354 0 0</inkml:trace>
  <inkml:trace contextRef="#ctx0" brushRef="#br0" timeOffset="-4697.9038">99 914 11920 0 0,'-3'-3'103'0'0,"1"2"-51"0"0,1 0 0 0 0,-1 0 0 0 0,1-1 0 0 0,0 1-1 0 0,-1 0 1 0 0,1 0 0 0 0,0-1 0 0 0,0 1 0 0 0,0-1 0 0 0,0 1-1 0 0,0 0 1 0 0,0-1 0 0 0,1 0 0 0 0,-1 1 0 0 0,0-1 0 0 0,1 0 0 0 0,-1 1-1 0 0,1-1 1 0 0,0 0 0 0 0,0 1 0 0 0,-1-1 0 0 0,1 0 0 0 0,0-1-52 0 0,-4-9 644 0 0,0 2 1208 0 0,4 8-467 0 0,-4 0 585 0 0,3 3 2842 0 0,-3 94-3212 0 0,3 3-834 0 0,2-49-395 0 0,-3 0 0 0 0,-5 40-371 0 0,-3-31 156 0 0,10-54-114 0 0,-1 1-1 0 0,0-1 1 0 0,0 0 0 0 0,-1 0-1 0 0,-1 3-41 0 0,2-4 82 0 0,-1 1-1 0 0,1-1 1 0 0,0 0-1 0 0,0 1 1 0 0,1-1-1 0 0,-1 1 1 0 0,1-1-1 0 0,-1 1-81 0 0,1 2 252 0 0,-2-8 332 0 0,-1-10-55 0 0,0-13 123 0 0,2 0 0 0 0,0-2-652 0 0,1 0 487 0 0,-4-22-487 0 0,1 15 436 0 0,1-11-436 0 0,0-3 228 0 0,0-13 96 0 0,2 0 0 0 0,6-27-324 0 0,-4 76 0 0 0,-1 0 0 0 0,5-11 0 0 0,-2 16 0 0 0,-1 8 6 0 0,0-1 0 0 0,0 1-1 0 0,0 0 1 0 0,0 0 0 0 0,0 0 0 0 0,0 0 0 0 0,0 1 0 0 0,0-1-1 0 0,-1 1 1 0 0,1-1 0 0 0,0 2-6 0 0,0-1 0 0 0,1 1 0 0 0,-1 0 0 0 0,0 1 0 0 0,-1-1 0 0 0,1 0 0 0 0,-1 1 0 0 0,1-1 0 0 0,-1 1 0 0 0,0 0 0 0 0,0 0 0 0 0,-1 0 1 0 0,1 0-1 0 0,0 1 0 0 0,10 22-17 0 0,61 98-135 0 0,-15-33 152 0 0,-27-45 0 0 0,6 17 0 0 0,-32-54-10 0 0,31 59-268 0 0,20 25 278 0 0,-50-84 6 0 0,0-2-1 0 0,1 1 1 0 0,0-1-1 0 0,0 0 1 0 0,1 0-1 0 0,7 6-5 0 0,-6-8 123 0 0,-8-6-117 0 0,-1 1 0 0 0,1-1 0 0 0,0 1 1 0 0,-1-1-1 0 0,1 0 0 0 0,-1 1 0 0 0,1-1 0 0 0,-1 0 0 0 0,1 0 0 0 0,0 1 0 0 0,-1-1 1 0 0,1 0-1 0 0,0 0 0 0 0,-1 0 0 0 0,1 0 0 0 0,0 0 0 0 0,-1 0 0 0 0,1 0 0 0 0,0 0 1 0 0,-1 0-1 0 0,1 0-6 0 0,2-5 26 0 0,-3 5-14 0 0,2-2 3 0 0,0-1-1 0 0,-1 0 1 0 0,1 1 0 0 0,-1-1 0 0 0,0 0 0 0 0,0 0 0 0 0,0 0 0 0 0,0 0 0 0 0,0 0-1 0 0,-1 0 1 0 0,1-3-15 0 0,0-37 73 0 0,-2 22-11 0 0,-2-44-32 0 0,-3 0-1 0 0,-5-12-29 0 0,-3-38 8 0 0,-4-2-8 0 0,10 60-993 0 0,-2-2 993 0 0,8 50-579 0 0,-1 0 1 0 0,0 0-1 0 0,-3-7 579 0 0,-2 0-9121 0 0,4 8 108 0 0</inkml:trace>
  <inkml:trace contextRef="#ctx0" brushRef="#br0" timeOffset="-4211.969">1002 894 20127 0 0,'0'0'463'0'0,"0"0"61"0"0,0 0 27 0 0,0 0-67 0 0,-1-1-156 0 0,-1 1-147 0 0,1-1 0 0 0,-1 0 0 0 0,1 1 0 0 0,0-1 1 0 0,-1 1-1 0 0,1 0 0 0 0,-1-1 0 0 0,0 1 0 0 0,1 0 1 0 0,-1 0-1 0 0,1 0 0 0 0,-1 0 0 0 0,1 0 1 0 0,-1 0-1 0 0,1 1 0 0 0,-1-1 0 0 0,1 0 0 0 0,-1 1 1 0 0,1-1-1 0 0,-1 1 0 0 0,1 0 0 0 0,-1-1-181 0 0,-3 3 271 0 0,0 0-1 0 0,0 1 1 0 0,0-1 0 0 0,0 1-1 0 0,1 0 1 0 0,-1 0-271 0 0,-6 7 114 0 0,1 1 0 0 0,0 0 1 0 0,0 1-1 0 0,1 0 0 0 0,1 0 0 0 0,0 1 0 0 0,-4 9-114 0 0,-1 7-5 0 0,2 1 0 0 0,1 0 0 0 0,-1 6 5 0 0,8-24-2 0 0,1-1 0 0 0,0 1 0 0 0,1 0 0 0 0,0 0-1 0 0,1-1 1 0 0,1 13 2 0 0,0-16 18 0 0,0 0 0 0 0,1 0-1 0 0,0 0 1 0 0,0 0 0 0 0,1 0 0 0 0,0-1-1 0 0,1 1 1 0 0,0-1 0 0 0,5 8-18 0 0,-5-10 72 0 0,-3-4-35 0 0,0 1-1 0 0,0-1 1 0 0,1 0 0 0 0,0 0-1 0 0,-1 0 1 0 0,1 0-1 0 0,0 0 1 0 0,0 0 0 0 0,0 0-1 0 0,0-1 1 0 0,0 1-1 0 0,0-1 1 0 0,1 1 0 0 0,-1-1-1 0 0,1 0-36 0 0,-2 0 1 0 0,1 0 0 0 0,0 0 1 0 0,-1-1-1 0 0,1 1 0 0 0,-1-1 0 0 0,1 1 0 0 0,0-1 0 0 0,0 0 1 0 0,-1 0-1 0 0,1 0 0 0 0,0 0 0 0 0,-1 0 0 0 0,1 0 0 0 0,0 0 1 0 0,0 0-1 0 0,-1-1 0 0 0,1 1 0 0 0,0-1 0 0 0,-1 1 0 0 0,1-1 0 0 0,-1 1 1 0 0,1-1-1 0 0,0 0-1 0 0,7-4 74 0 0,0 0 1 0 0,-1 0-1 0 0,0-1 0 0 0,0 0 1 0 0,0 0-1 0 0,-1-1 1 0 0,0 0-1 0 0,0 0 1 0 0,-1-1-1 0 0,0 0 0 0 0,1-1-74 0 0,6-12 260 0 0,-1-1-1 0 0,-1 0 1 0 0,8-21-260 0 0,-12 23 50 0 0,-1 1 0 0 0,-1-1 0 0 0,0-1 0 0 0,-1 1 0 0 0,0-15-50 0 0,-2-10 159 0 0,-1-1-1 0 0,-2-2-158 0 0,-1 9 139 0 0,-1-1-1 0 0,-2-2-138 0 0,2 30 27 0 0,1-1-1 0 0,-1 1 1 0 0,-1 0-1 0 0,0 0 1 0 0,-1 0-1 0 0,0 0 1 0 0,-1 0-1 0 0,-3-3-26 0 0,7 11 0 0 0,0 1 0 0 0,0 0 0 0 0,-1 0 0 0 0,1 0 0 0 0,-1 1 0 0 0,1-1 0 0 0,-1 1 0 0 0,0-1 0 0 0,0 1 0 0 0,0 0 0 0 0,0 0 0 0 0,-1 0 0 0 0,1 0 0 0 0,0 1 0 0 0,-1-1 0 0 0,1 1 0 0 0,-1 0 0 0 0,0 0 0 0 0,1 0 0 0 0,-1 1 0 0 0,0-1 0 0 0,1 1 0 0 0,-1 0 0 0 0,0 0 0 0 0,0 0 0 0 0,0 0 0 0 0,1 1 0 0 0,-1-1 0 0 0,0 1 0 0 0,1 0 0 0 0,-2 1 0 0 0,-4 1-42 0 0,1 1-1 0 0,-1 1 1 0 0,1 0-1 0 0,0 0 1 0 0,0 0-1 0 0,0 1 1 0 0,1 0-1 0 0,-1 1 1 0 0,2-1-1 0 0,-1 1 1 0 0,1 1-1 0 0,0-1 1 0 0,0 1-1 0 0,1 0 1 0 0,0 1-1 0 0,0 1 43 0 0,-2 5-90 0 0,0 0 0 0 0,1 0-1 0 0,1 1 1 0 0,0 0 0 0 0,1 1 0 0 0,-1 9 90 0 0,2-13-28 0 0,1 0 1 0 0,0 0 0 0 0,1 0-1 0 0,1 0 1 0 0,0 0 0 0 0,1 5 27 0 0,0-14-7 0 0,-1-1 1 0 0,1 1-1 0 0,0 0 0 0 0,0 0 1 0 0,1-1-1 0 0,-1 1 1 0 0,1-1-1 0 0,-1 0 0 0 0,1 1 1 0 0,0-1-1 0 0,1 0 1 0 0,-1 0-1 0 0,0 0 0 0 0,1 0 1 0 0,0 0-1 0 0,0-1 0 0 0,-1 1 1 0 0,2-1-1 0 0,-1 0 1 0 0,0 0-1 0 0,0 0 0 0 0,1 0 1 0 0,1 0 6 0 0,5 2-15 0 0,0-1 0 0 0,0 0 0 0 0,-1 0 0 0 0,1-1 1 0 0,1-1-1 0 0,-1 0 0 0 0,0 0 0 0 0,0-1 0 0 0,0 0 0 0 0,1-1 0 0 0,-1 0 1 0 0,0 0-1 0 0,0-1 0 0 0,0-1 0 0 0,3-1 15 0 0,26-7-124 0 0,-25 8-42 0 0,-1-1 1 0 0,1 0-1 0 0,-1-1 1 0 0,-1-1-1 0 0,2-1 166 0 0,30-18-3017 0 0,12-13 3017 0 0,9-9-8680 0 0,-30 20 938 0 0</inkml:trace>
  <inkml:trace contextRef="#ctx0" brushRef="#br0" timeOffset="-3177.7888">1015 761 3224 0 0,'-21'-3'2544'0'0,"9"3"821"0"0,1 1-1 0 0,0 0 1 0 0,-2 1-3365 0 0,5 0 307 0 0,1-1 1 0 0,-1 1-1 0 0,1 1 1 0 0,-1-1-1 0 0,1 1 1 0 0,0 1-1 0 0,0-1 1 0 0,0 1-1 0 0,1 0 1 0 0,-1 1-1 0 0,1 0 1 0 0,0 0-1 0 0,-2 2-307 0 0,-8 8 725 0 0,12-11-534 0 0,0 0-1 0 0,0-1 1 0 0,0 1 0 0 0,1 0-1 0 0,-1 1 1 0 0,1-1-1 0 0,-1 3-190 0 0,-11 24 738 0 0,2 0 0 0 0,1 1 0 0 0,1 0-1 0 0,2 0 1 0 0,-2 21-738 0 0,8-31 254 0 0,1 1 0 0 0,1-1-1 0 0,2 18-253 0 0,-1-4 134 0 0,1-14-86 0 0,1-1 0 0 0,0 0 0 0 0,1 0 1 0 0,2 0-1 0 0,0 0 0 0 0,1-1 0 0 0,2 3-48 0 0,-7-20 17 0 0,0 0 1 0 0,1 0-1 0 0,-1 0 0 0 0,1-1 0 0 0,-1 1 0 0 0,1 0 0 0 0,0-1 0 0 0,0 1 1 0 0,1-1-1 0 0,-1 0 0 0 0,0 0 0 0 0,1 0 0 0 0,-1 0 0 0 0,1 0 1 0 0,2 1-18 0 0,0-1 32 0 0,-1 0 0 0 0,0 0 0 0 0,1 0 0 0 0,0-1 0 0 0,-1 0 0 0 0,1 0 0 0 0,0 0 1 0 0,0-1-1 0 0,-1 0 0 0 0,3 1-32 0 0,1-2 30 0 0,0 1 0 0 0,0-1 0 0 0,-1 0 0 0 0,1-1 0 0 0,0 0 0 0 0,-1 0 0 0 0,1-1 0 0 0,-1 0 0 0 0,0 0 0 0 0,0 0 0 0 0,0-1 0 0 0,0 0 0 0 0,2-3-30 0 0,2-2 140 0 0,0-1 0 0 0,0-1 0 0 0,-1 0 0 0 0,-1-1-1 0 0,1 0 1 0 0,-2 0 0 0 0,0-1 0 0 0,0 0-1 0 0,-2 0 1 0 0,1 0 0 0 0,-2-1 0 0 0,1 0-1 0 0,-2-1 1 0 0,0 1 0 0 0,-1-1 0 0 0,0 0-1 0 0,-1-9-139 0 0,0 3 23 0 0,-2 0-1 0 0,-1-1 0 0 0,0 1 0 0 0,-2 0 0 0 0,-3-16-22 0 0,-7-14 157 0 0,-14-37-157 0 0,23 78 9 0 0,0-1-1 0 0,0 1 0 0 0,-2-1 0 0 0,1 1 1 0 0,-1 1-1 0 0,-5-8-8 0 0,8 14 2 0 0,0-1 0 0 0,0 0 0 0 0,-1 1 0 0 0,1 0 0 0 0,-1 0 0 0 0,1 0-1 0 0,-1 0 1 0 0,0 0 0 0 0,0 1 0 0 0,0-1 0 0 0,-1 1 0 0 0,1 0 0 0 0,0 1 0 0 0,-1-1 0 0 0,0 1 0 0 0,1 0 0 0 0,-3-1-2 0 0,1 2-27 0 0,0-1-1 0 0,0 1 1 0 0,0 0-1 0 0,-1 0 1 0 0,1 1-1 0 0,0 0 0 0 0,0 0 1 0 0,0 0-1 0 0,0 1 1 0 0,0 0-1 0 0,0 0 1 0 0,1 1-1 0 0,-2 0 28 0 0,2 0-36 0 0,0 0 0 0 0,1 1 0 0 0,-1-1-1 0 0,1 1 1 0 0,0 0 0 0 0,0 0 0 0 0,0 1-1 0 0,1-1 1 0 0,-1 1 0 0 0,1 0 0 0 0,0-1-1 0 0,1 1 1 0 0,-1 1 0 0 0,0 2 36 0 0,-9 18-679 0 0,2-3-1616 0 0,-6 19 2295 0 0,13-34-2184 0 0,1 0 1 0 0,1 1 0 0 0,-1-1-1 0 0,1 3 2184 0 0,0 13-7762 0 0</inkml:trace>
  <inkml:trace contextRef="#ctx0" brushRef="#br0" timeOffset="-2845.425">1354 764 18975 0 0,'0'0'870'0'0,"-6"1"283"0"0,-5 6-1144 0 0,10-6 44 0 0,1 0 0 0 0,-1 0 0 0 0,0-1-1 0 0,0 1 1 0 0,0 0 0 0 0,0-1 0 0 0,0 1 0 0 0,0-1 0 0 0,0 1 0 0 0,0-1 0 0 0,0 0 0 0 0,0 1 0 0 0,0-1 0 0 0,0 0 0 0 0,0 0 0 0 0,0 1-1 0 0,0-1 1 0 0,0 0-53 0 0,-8 1 656 0 0,7 4 1719 0 0,2-5-2187 0 0,1 1 0 0 0,-1 0 1 0 0,1-1-1 0 0,-1 1 0 0 0,1 0 0 0 0,-1-1 0 0 0,1 1 0 0 0,-1-1 0 0 0,1 1 0 0 0,-1-1 0 0 0,1 1 0 0 0,0-1 0 0 0,-1 1 0 0 0,1-1 0 0 0,0 0 0 0 0,-1 1 0 0 0,1-1-188 0 0,5 2 83 0 0,0-1 0 0 0,0 0 0 0 0,0 0 0 0 0,0-1 0 0 0,0 1 0 0 0,0-1 0 0 0,0 0 0 0 0,0-1 0 0 0,0 0 0 0 0,1 0-83 0 0,22-1 203 0 0,54-2 181 0 0,-1-4-1 0 0,65-15-383 0 0,-133 21 4 0 0,4-2-499 0 0,-1-1-1 0 0,5-2 496 0 0,-3 0-401 0 0,-16 6 24 0 0,-1 1-1 0 0,1-1 1 0 0,-1 0-1 0 0,1 0 1 0 0,-1 0-1 0 0,0-1 1 0 0,1 1-1 0 0,-1 0 1 0 0,0-1 377 0 0,3-2-1555 0 0</inkml:trace>
  <inkml:trace contextRef="#ctx0" brushRef="#br0" timeOffset="-2507.216">1542 773 18199 0 0,'-1'1'830'0'0,"-9"20"311"0"0,6-15-964 0 0,1 0-1 0 0,0 0 0 0 0,1 0 0 0 0,0 0 0 0 0,0 0 0 0 0,-1 5-176 0 0,2-2 706 0 0,-3 17 946 0 0,1 1 0 0 0,1-1 0 0 0,1 1-1 0 0,2 10-1651 0 0,25 193 2660 0 0,-25-196-2804 0 0,-1 0-1 0 0,-1-1 0 0 0,-2 1 1 0 0,-6 24 144 0 0,3-8-2290 0 0,-1-26-3 0 0</inkml:trace>
  <inkml:trace contextRef="#ctx0" brushRef="#br0" timeOffset="-2143.618">2933 1 19895 0 0,'0'0'455'0'0,"0"0"61"0"0,0 0 28 0 0,0 0-61 0 0,-1 2-230 0 0,-3 6 214 0 0,-1-1 1 0 0,1 1-1 0 0,-1-1 1 0 0,-1 0-1 0 0,1 0 1 0 0,-4 1-468 0 0,-14 20 712 0 0,2-4-262 0 0,14-17-395 0 0,1 0 1 0 0,0 1-1 0 0,0-1 0 0 0,-1 4-55 0 0,-9 18 145 0 0,1 1 0 0 0,2 0-1 0 0,-4 16-144 0 0,-27 99 491 0 0,19-50-200 0 0,5 1 1 0 0,4 1-1 0 0,4 0 0 0 0,5 1 1 0 0,3 0-1 0 0,5 5-291 0 0,0-79 27 0 0,1 1-1 0 0,1-1 1 0 0,1 0 0 0 0,1 0-1 0 0,2-1 1 0 0,0 1 0 0 0,1-1-1 0 0,1-1 1 0 0,2 3-27 0 0,-8-19-20 0 0,1 2-286 0 0,1 1 1 0 0,-1-1-1 0 0,1 0 1 0 0,1 0 0 0 0,-1 0-1 0 0,2-1 1 0 0,-1 1-1 0 0,1-2 1 0 0,4 5 305 0 0,22 10-1561 0 0,2-4-21 0 0</inkml:trace>
  <inkml:trace contextRef="#ctx0" brushRef="#br0" timeOffset="-470.131">4073 1077 7368 0 0,'-4'0'177'0'0,"1"0"1"0"0,0 0 0 0 0,0-1-1 0 0,-1 1 1 0 0,1-1 0 0 0,0 0-1 0 0,-1 0-177 0 0,0-1 1162 0 0,0 0 0 0 0,0 0 0 0 0,0-1 0 0 0,0 1 0 0 0,1-1 0 0 0,-1 1 0 0 0,-2-4-1162 0 0,-21-24 8586 0 0,12 9-6539 0 0,11 16-2266 0 0,2 2 397 0 0,-1 1 0 0 0,1-1-1 0 0,-1 0 1 0 0,0 1 0 0 0,0-1 0 0 0,-1 1 0 0 0,1 0-1 0 0,0 0 1 0 0,-1 0 0 0 0,1 0 0 0 0,-1 1-1 0 0,0 0 1 0 0,1-1 0 0 0,-1 1 0 0 0,0 1 0 0 0,0-1-178 0 0,-17-5 315 0 0,16 4-271 0 0,1 1 1 0 0,-1 0-1 0 0,1 1 0 0 0,-1-1 1 0 0,0 1-1 0 0,1 0 0 0 0,-1 0 0 0 0,1 1 1 0 0,-1-1-1 0 0,-3 2-44 0 0,-2 0 20 0 0,1 0-1 0 0,0 1 1 0 0,0 1-1 0 0,-6 2-19 0 0,6-1-22 0 0,1 0-1 0 0,-1 0 1 0 0,2 1-1 0 0,-1 0 1 0 0,0 0-1 0 0,1 1 1 0 0,1 0-1 0 0,-1 0 1 0 0,0 2 22 0 0,-3 4-16 0 0,0 1 1 0 0,1 1-1 0 0,0 0 0 0 0,-4 13 16 0 0,8-14 0 0 0,0 0-1 0 0,1 1 1 0 0,1 0 0 0 0,0 0-1 0 0,1 0 1 0 0,1 4 0 0 0,-2 6-9 0 0,2-22 4 0 0,1 0 0 0 0,0-1-1 0 0,0 1 1 0 0,0 0-1 0 0,0 0 1 0 0,0-1 0 0 0,1 1-1 0 0,-1 0 1 0 0,1-1-1 0 0,0 1 1 0 0,0-1 0 0 0,0 1-1 0 0,0 0 1 0 0,0-1-1 0 0,0 0 1 0 0,1 1-1 0 0,-1-1 1 0 0,1 0 0 0 0,0 0-1 0 0,-1 0 1 0 0,1 0-1 0 0,0 0 1 0 0,1 0 5 0 0,-1-1-8 0 0,-1 1-1 0 0,1-1 1 0 0,0 0-1 0 0,0 0 0 0 0,0-1 1 0 0,0 1-1 0 0,0 0 1 0 0,0-1-1 0 0,1 1 1 0 0,-1-1-1 0 0,0 0 1 0 0,0 0-1 0 0,0 1 1 0 0,0-2-1 0 0,1 1 1 0 0,-1 0-1 0 0,0 0 1 0 0,0-1-1 0 0,0 1 1 0 0,0-1-1 0 0,0 1 1 0 0,0-1-1 0 0,0 0 1 0 0,0 0-1 0 0,0 0 1 0 0,0 0-1 0 0,0 0 1 0 0,0-1 8 0 0,1 0-3 0 0,6-3-8 0 0,0-1-1 0 0,-1 0 1 0 0,0-1-1 0 0,0 0 1 0 0,0 0 0 0 0,-1-1-1 0 0,5-5 12 0 0,19-29 35 0 0,-12 18 33 0 0,-2 0 1 0 0,-1-1-1 0 0,9-17-68 0 0,-12 16 72 0 0,7-14 156 0 0,-2-2 0 0 0,3-14-228 0 0,-10 26 120 0 0,-2-2 0 0 0,-2 1 0 0 0,0-1 0 0 0,-2-3-120 0 0,13-228 533 0 0,-17 213-481 0 0,-1 21 8 0 0,2-1-1 0 0,2-9-59 0 0,-3 11 66 0 0,-1 28-65 0 0,0 0-1 0 0,0 0 1 0 0,0 0-1 0 0,0 0 1 0 0,0 0-1 0 0,0 0 1 0 0,0 0-1 0 0,0 0 1 0 0,0 0-1 0 0,0 0 1 0 0,0 0-1 0 0,0 0 1 0 0,0 0-1 0 0,0 0 0 0 0,-1 0 1 0 0,1 0-1 0 0,0 0 1 0 0,0 0-1 0 0,0 0 1 0 0,0 0-1 0 0,0 0 1 0 0,0 0-1 0 0,0 0 1 0 0,0 0-1 0 0,0 0 1 0 0,0 0-1 0 0,0 0 1 0 0,0 0-1 0 0,0 0 1 0 0,0 0-1 0 0,0 0 1 0 0,0 0-1 0 0,0 0 0 0 0,-1 0 1 0 0,1 0-1 0 0,0 0 1 0 0,0 0-1 0 0,0-1 1 0 0,0 1-1 0 0,0 0 1 0 0,0 0-1 0 0,0 0 1 0 0,0 0-1 0 0,0 0 1 0 0,0 0-1 0 0,0 0 1 0 0,0 0-1 0 0,0 0 1 0 0,0 0-1 0 0,0 0 1 0 0,0 0-1 0 0,0 0 1 0 0,0-1-1 0 0,0 1 0 0 0,0 0 1 0 0,0 0-1 0 0,0 0 1 0 0,0 0-1 0 0,0 0 1 0 0,0 0-1 0 0,1 0 1 0 0,-1 0-1 0 0,0 0 1 0 0,0 0-1 0 0,-4 13-18 0 0,2 4-58 0 0,1-1 0 0 0,0 0 0 0 0,1 9 76 0 0,0 23-55 0 0,-2 14-159 0 0,3 0 1 0 0,6 42 213 0 0,24 123-146 0 0,-29-211 179 0 0,25 118-102 0 0,-14-75-38 0 0,-11-45 53 0 0,-1-10 52 0 0,-1 0-1 0 0,1 0 1 0 0,0 0 0 0 0,0 0 0 0 0,0 0 0 0 0,0 0 0 0 0,1 0 0 0 0,-1-1-1 0 0,1 1 1 0 0,0 0 0 0 0,0-1 0 0 0,3 4 2 0 0,-4-7 4 0 0,0 1 1 0 0,0 0-1 0 0,0-1 1 0 0,0 1-1 0 0,1-1 0 0 0,-1 0 1 0 0,0 1-1 0 0,0-1 0 0 0,0 0 1 0 0,1 0-1 0 0,-1 0 1 0 0,0 1-1 0 0,0-1 0 0 0,0-1 1 0 0,1 1-1 0 0,-1 0 0 0 0,0 0 1 0 0,0 0-1 0 0,0 0 0 0 0,0-1 1 0 0,1 1-1 0 0,-1-1 1 0 0,0 1-1 0 0,0-1 0 0 0,0 1 1 0 0,0-1-1 0 0,0 0-4 0 0,6-3 68 0 0,-1 0 0 0 0,0 0 0 0 0,5-5-68 0 0,-7 5 15 0 0,9-7 80 0 0,0-1 0 0 0,-2 0 0 0 0,1-1 1 0 0,-2-1-1 0 0,6-7-95 0 0,14-26 291 0 0,-1-4-291 0 0,-10 17 104 0 0,7-9 12 0 0,-3-2 0 0 0,-1-1 0 0 0,-2 0 0 0 0,8-34-116 0 0,-20 58 4 0 0,0 0-1 0 0,5-6-3 0 0,-7 15 2 0 0,0 0 0 0 0,-1 0 1 0 0,-1 0-1 0 0,1 0 0 0 0,-2-1 0 0 0,0 1 0 0 0,-1-1 0 0 0,1-11-2 0 0,-3 22 0 0 0,0 0 0 0 0,0 0 0 0 0,-1 0 0 0 0,1 0 0 0 0,-1 0 0 0 0,0 0 0 0 0,0 0 0 0 0,0 0 0 0 0,-4-6 0 0 0,2 8 0 0 0,2 1 0 0 0,-4 0-4 0 0,1 0 1 0 0,-1-1-1 0 0,1 1 0 0 0,-1 1 0 0 0,1-1 1 0 0,0 1-1 0 0,-1 0 0 0 0,1 0 1 0 0,0 0-1 0 0,0 0 0 0 0,0 1 0 0 0,-1-1 1 0 0,2 1-1 0 0,-1 1 0 0 0,0-1 1 0 0,0 0-1 0 0,1 1 0 0 0,-1 0 0 0 0,1-1 1 0 0,0 1-1 0 0,-1 1 0 0 0,2-1 1 0 0,-3 2 3 0 0,1 1-33 0 0,0 0 1 0 0,0 0 0 0 0,1 1 0 0 0,-1-1 0 0 0,1 1-1 0 0,1 0 1 0 0,-1 0 0 0 0,1 0 0 0 0,1 0 0 0 0,-1 0-1 0 0,1 1 1 0 0,0-1 0 0 0,1 6 32 0 0,0 32-360 0 0,3 0 0 0 0,2 5 360 0 0,8 38-808 0 0,14 38 808 0 0,3-29-745 0 0,-27-90 674 0 0,-1 1 0 0 0,1-1 0 0 0,0 0 0 0 0,0 0 0 0 0,1 0 0 0 0,0-1 0 0 0,0 1 0 0 0,1-1 0 0 0,3 4 71 0 0,19 29 0 0 0,-16-30 0 0 0,-6-9 0 0 0,-3 0 0 0 0,1 0 2 0 0,0 0 1 0 0,0 0-1 0 0,0-1 0 0 0,0 1 1 0 0,0-1-1 0 0,0 1 0 0 0,0-1 1 0 0,-1 0-1 0 0,1 0 1 0 0,0 0-1 0 0,0-1 0 0 0,-1 1 1 0 0,1-1-1 0 0,-1 1 0 0 0,1-1 1 0 0,-1 0-1 0 0,1 0-2 0 0,9-9 40 0 0,-1 1-1 0 0,9-12-39 0 0,-8 8 25 0 0,30-26 218 0 0,-30 28-88 0 0,1 0 0 0 0,-1 0 0 0 0,-1-1 0 0 0,0 0 0 0 0,-1-1 0 0 0,6-11-155 0 0,10-32 512 0 0,-17 34-405 0 0,-6 19-112 0 0,6-10 31 0 0,-8 10 58 0 0,1 3 112 0 0,0 4-34 0 0,0 1-137 0 0,8 19-49 0 0,0 0 1 0 0,-2 1-1 0 0,2 9 24 0 0,-4-11-20 0 0,1 0 0 0 0,2-1-1 0 0,0 0 1 0 0,4 5 20 0 0,-10-21-33 0 0,0 0 0 0 0,1 0 0 0 0,0-1 0 0 0,0 1 0 0 0,0-1 0 0 0,0 0 0 0 0,1 0 0 0 0,0 0 33 0 0,7 1-67 0 0,-9-5 63 0 0,-1 1 0 0 0,1 0 0 0 0,-1-1 0 0 0,1 0 0 0 0,-1 1 0 0 0,1-1-1 0 0,0 0 1 0 0,-1 0 0 0 0,1-1 0 0 0,-1 1 0 0 0,1 0 0 0 0,-1-1 0 0 0,1 0-1 0 0,-1 1 1 0 0,1-1 0 0 0,-1 0 0 0 0,1 0 0 0 0,0-1 4 0 0,1-1 5 0 0,-1 1 0 0 0,1-1 0 0 0,-1 0 0 0 0,0 0 0 0 0,0 0 0 0 0,0 0 0 0 0,0 0 0 0 0,-1-1 0 0 0,1 0 0 0 0,1-3-5 0 0,-1 2-8 0 0,4-6 98 0 0,-1-1 0 0 0,0 0 0 0 0,0 0 0 0 0,-2-1 0 0 0,3-8-90 0 0,15-87 553 0 0,-10 50-381 0 0,-11 51-136 0 0,7 21-97 0 0,-4-3 4 0 0,-1 1 0 0 0,0 0 0 0 0,0 11 57 0 0,-1-8-100 0 0,1-1 0 0 0,2 8 100 0 0,2 0-110 0 0,-5-11-19 0 0,2 1-1 0 0,-1-1 0 0 0,2 0 1 0 0,-1 0-1 0 0,2 0 1 0 0,-1 0-1 0 0,1-1 1 0 0,1 0-1 0 0,5 6 130 0 0,-7-9-145 0 0,1-1 1 0 0,0-1-1 0 0,0 1 0 0 0,1-1 0 0 0,-1 0 1 0 0,1 0-1 0 0,1-1 0 0 0,-1 1 1 0 0,0-2-1 0 0,1 1 0 0 0,0-1 0 0 0,0 0 1 0 0,0-1-1 0 0,0 0 0 0 0,0 0 0 0 0,0-1 1 0 0,0 0-1 0 0,1 0 0 0 0,-1-1 0 0 0,1 0 145 0 0,5-1-111 0 0,-1 0 0 0 0,1 0 0 0 0,0-2 0 0 0,-1 1 0 0 0,1-2 0 0 0,-1 0 0 0 0,0 0 0 0 0,0-2 0 0 0,-1 1 0 0 0,1-2 0 0 0,-1 1 0 0 0,-1-2 0 0 0,6-3 111 0 0,-2-1 60 0 0,0 0 0 0 0,-1-1 0 0 0,-1-1 1 0 0,0 0-1 0 0,0-1 0 0 0,-2 0 1 0 0,1-1-1 0 0,-2 0 0 0 0,3-9-60 0 0,-5 9 180 0 0,0-1 0 0 0,-2 1 1 0 0,0-2-1 0 0,-1 1 0 0 0,0-1 0 0 0,-2 0 0 0 0,0 0 0 0 0,-1 0 0 0 0,-1 0 0 0 0,-1 0 0 0 0,0-7-180 0 0,-1 17 148 0 0,1 0-1 0 0,-1 0 0 0 0,-1 0 0 0 0,1 0 0 0 0,-1 0 0 0 0,-3-5-147 0 0,5 12 13 0 0,-1-1 0 0 0,1 1 0 0 0,-1 0 0 0 0,0-1 1 0 0,0 1-1 0 0,0 0 0 0 0,0-1 0 0 0,0 1 0 0 0,0 0 0 0 0,0 0 0 0 0,0 0 0 0 0,0 0 0 0 0,0 0 0 0 0,0 0 0 0 0,-1 0 0 0 0,1 1 1 0 0,0-1-1 0 0,-1 0 0 0 0,1 1 0 0 0,-1-1 0 0 0,1 1 0 0 0,-1-1 0 0 0,1 1 0 0 0,-1 0 0 0 0,1 0 0 0 0,-1 0 0 0 0,1 0 1 0 0,-1 0-1 0 0,1 0 0 0 0,-1 0 0 0 0,1 0 0 0 0,-1 0 0 0 0,1 1 0 0 0,-1-1 0 0 0,1 0 0 0 0,-1 1 0 0 0,1 0 0 0 0,-2 0-13 0 0,-8 4-9 0 0,0 2 0 0 0,1-1 0 0 0,-1 1 0 0 0,1 0 0 0 0,1 1-1 0 0,0 1 1 0 0,0-1 0 0 0,-2 3 9 0 0,0 1 1 0 0,7-8-7 0 0,-1 0 0 0 0,1 1 0 0 0,0-1 0 0 0,0 1 0 0 0,1 0 0 0 0,-1 0 0 0 0,1 0 0 0 0,0 1 0 0 0,0 2 6 0 0,-1 4-13 0 0,1 0 0 0 0,0 1 0 0 0,1-1-1 0 0,0 11 14 0 0,-6 27-182 0 0,7-46 124 0 0,0 1-1 0 0,0-1 0 0 0,0 0 1 0 0,1 1-1 0 0,0-1 1 0 0,0 1-1 0 0,0-1 1 0 0,1 1-1 0 0,-1-1 1 0 0,2 3 58 0 0,-1-6-36 0 0,-1 0 0 0 0,1 0 1 0 0,0 1-1 0 0,0-1 0 0 0,0-1 1 0 0,0 1-1 0 0,0 0 0 0 0,0 0 1 0 0,0 0-1 0 0,1 0 0 0 0,-1-1 1 0 0,0 1-1 0 0,0-1 0 0 0,1 1 1 0 0,-1-1-1 0 0,0 1 0 0 0,1-1 1 0 0,-1 0-1 0 0,0 1 0 0 0,1-1 1 0 0,-1 0 35 0 0,7 2-82 0 0,-4-1 70 0 0,0-1 0 0 0,0 0 0 0 0,0 1 0 0 0,0-1 1 0 0,0-1-1 0 0,0 1 0 0 0,0-1 0 0 0,3 0 12 0 0,19-2-17 0 0,-1 3 17 0 0,-16-1 0 0 0,0 1 0 0 0,0 0 0 0 0,0 0 0 0 0,7 2 0 0 0,-13-1 0 0 0,1 0 0 0 0,-1 0 0 0 0,0 0 0 0 0,0 1 0 0 0,0-1 0 0 0,0 1 0 0 0,0-1 0 0 0,0 1 0 0 0,0 0 0 0 0,0 0 0 0 0,0 1 0 0 0,-1-1 0 0 0,1 0 0 0 0,1 3 0 0 0,3 5 0 0 0,0-1 0 0 0,-1 1 0 0 0,0 0 0 0 0,0 1 0 0 0,3 10 0 0 0,4 14 0 0 0,1 9 0 0 0,-4-12 0 0 0,15 51-33 0 0,-4 0 0 0 0,-4 1 1 0 0,-4 1-1 0 0,-2 10 33 0 0,-3 31-100 0 0,-5 0 0 0 0,-9 61 100 0 0,1-113-353 0 0,-12 50 353 0 0,8-81-25 0 0,-1 0 0 0 0,-2-1-1 0 0,-10 22 26 0 0,16-49 42 0 0,-1-1-1 0 0,0 0 1 0 0,-1 0-1 0 0,0-1 1 0 0,-1 0-1 0 0,0 0 1 0 0,-2-1 0 0 0,-3 4-42 0 0,9-11 44 0 0,-1 1 0 0 0,-1-1 1 0 0,1 0-1 0 0,-1 0 1 0 0,1-1-1 0 0,-1 1 1 0 0,-1-2-1 0 0,1 1 1 0 0,0-1-1 0 0,-1 0 0 0 0,0-1 1 0 0,0 1-1 0 0,0-2 1 0 0,0 1-1 0 0,0-1 1 0 0,0 0-1 0 0,-2-1-44 0 0,-1 0 45 0 0,1-1 1 0 0,-1 0-1 0 0,0 0 0 0 0,1-2 0 0 0,-1 1 0 0 0,1-1 1 0 0,0-1-1 0 0,-1 0 0 0 0,2 0 0 0 0,-1-1 0 0 0,0 0 1 0 0,1 0-1 0 0,0-1 0 0 0,0-1 0 0 0,-1-1-45 0 0,0-2 68 0 0,0 1 0 0 0,1-1 0 0 0,0-1-1 0 0,0 0 1 0 0,1 0 0 0 0,1 0 0 0 0,0-1 0 0 0,1 0-1 0 0,0-1 1 0 0,0 1 0 0 0,-2-14-68 0 0,-1-3 197 0 0,3-1 1 0 0,0 0-1 0 0,2-1 0 0 0,1 1 1 0 0,2-22-198 0 0,2-4 225 0 0,2 0 0 0 0,9-37-225 0 0,-1 37-59 0 0,2 0-1 0 0,3 0 0 0 0,2 1 0 0 0,2 1 0 0 0,3 1 1 0 0,11-15 59 0 0,-8 21 18 0 0,3 2 1 0 0,1 1-1 0 0,2 1 1 0 0,3 2-1 0 0,1 1 1 0 0,1 2-1 0 0,34-25-18 0 0,4-5-167 0 0,1-8 167 0 0,-37 37-169 0 0,10-7-449 0 0,-26 25-1827 0 0,0 0-5336 0 0,-12 5-934 0 0</inkml:trace>
  <inkml:trace contextRef="#ctx0" brushRef="#br0" timeOffset="50049.7698">5828 2882 13824 0 0,'0'0'629'0'0,"0"0"-12"0"0,0 0-251 0 0,-1-2 390 0 0,-12-29 4747 0 0,13 30-4700 0 0,0 1-55 0 0,0 0-20 0 0,0 0-7 0 0,0 0-82 0 0,0 0-342 0 0,0 0-147 0 0,-1 7 55 0 0,-5 26-336 0 0,1-1 0 0 0,2 1 0 0 0,1 1 131 0 0,2 101 57 0 0,0-68-84 0 0,1-53 27 0 0,0 1 0 0 0,0-1 0 0 0,1 0 0 0 0,2 7 0 0 0,0-14 64 0 0,-4-5 274 0 0,0-2 136 0 0,0 0 34 0 0,0 0-65 0 0,-4-23-281 0 0,-2 2-159 0 0,5 15 0 0 0,-15-139 1027 0 0,14 110-692 0 0,1-1 1 0 0,2 1-1 0 0,2-5-338 0 0,-2 21 74 0 0,-2 16-72 0 0,1 0 0 0 0,0-1 0 0 0,1 1 0 0 0,-1-1 0 0 0,1 1 0 0 0,-1-1 0 0 0,1 1 0 0 0,0 0 0 0 0,0 0 0 0 0,1-1 0 0 0,0 0-2 0 0,-2 3 0 0 0,0 0 0 0 0,1 1 0 0 0,-1-1 0 0 0,1 0 0 0 0,-1 1 0 0 0,1-1 0 0 0,0 0 0 0 0,-1 1 0 0 0,1-1 0 0 0,-1 1 0 0 0,1-1 0 0 0,0 1 0 0 0,0-1 0 0 0,-1 1 0 0 0,1 0 0 0 0,0-1 0 0 0,0 1 0 0 0,0 0 1 0 0,-1 0-1 0 0,1-1 0 0 0,0 1 0 0 0,0 0 0 0 0,0 0 0 0 0,0 0 0 0 0,-1 0 0 0 0,1 0 0 0 0,0 0 0 0 0,0 0 0 0 0,0 0 0 0 0,0 0 0 0 0,-1 1 0 0 0,1-1 0 0 0,0 0 0 0 0,0 1 0 0 0,2 0-1 0 0,0 1 0 0 0,0 0 0 0 0,0 0 1 0 0,-1 0-1 0 0,1 0 0 0 0,-1 0 0 0 0,1 1 1 0 0,2 2-10 0 0,5 4-6 0 0,1 2 0 0 0,-2 0 0 0 0,1 0 0 0 0,5 11 16 0 0,4 3-9 0 0,0-1-25 0 0,1-1 0 0 0,1-1 0 0 0,0-1 0 0 0,2-1 1 0 0,0-1-1 0 0,2-1 0 0 0,0-2 34 0 0,-9-5 41 0 0,-8-6 0 0 0,-1 0 0 0 0,0-1 0 0 0,1 0 0 0 0,6 3-41 0 0,-6-4 39 0 0,-7-3-16 0 0,0 1 0 0 0,1 0-1 0 0,-1-1 1 0 0,0 1 0 0 0,1-1 0 0 0,-1 0 0 0 0,1 1 0 0 0,-1-1 0 0 0,1 0 0 0 0,-1 0 0 0 0,1 0 0 0 0,-1 0 0 0 0,1 0 0 0 0,-1 0 0 0 0,1 0-1 0 0,-1-1 1 0 0,0 1 0 0 0,1 0 0 0 0,-1-1 0 0 0,1 1 0 0 0,0-1-23 0 0,2-2 95 0 0,0 1 0 0 0,0 0 0 0 0,-1-1 0 0 0,1 0 0 0 0,-1 0 0 0 0,1 0 0 0 0,-1 0 0 0 0,0-1 0 0 0,0 1 0 0 0,-1-1 0 0 0,1 1 0 0 0,-1-1 0 0 0,0 0 0 0 0,1 0 0 0 0,-2 0 0 0 0,1-1 0 0 0,0 1 0 0 0,0-4-95 0 0,2-11 25 0 0,0 0 0 0 0,-1 0 0 0 0,0-18-25 0 0,-2 24 143 0 0,1-28-293 0 0,-3 1 0 0 0,-2-9 150 0 0,1 0-20 0 0,0 28 23 0 0,-1 0-1 0 0,-2-6-2 0 0,-1-12-74 0 0,-8-45-2028 0 0,11 75 405 0 0,2 7-413 0 0,1 2-88 0 0,0 0-10 0 0</inkml:trace>
  <inkml:trace contextRef="#ctx0" brushRef="#br0" timeOffset="50472.564">6574 2823 11976 0 0,'-3'8'10194'0'0,"0"-1"-5272"0"0,-5 29-5013 0 0,2-2 106 0 0,3-22 2 0 0,1 0 1 0 0,0 1 0 0 0,1 0-18 0 0,0 13 2 0 0,1 0 0 0 0,1 0 0 0 0,1-1 0 0 0,1 1 0 0 0,2 3-2 0 0,-4-23 26 0 0,1 0-1 0 0,0 0 1 0 0,0-1-1 0 0,0 1 1 0 0,1-1-1 0 0,-1 1 1 0 0,1-1 0 0 0,1 0-1 0 0,2 3-25 0 0,-5-6 13 0 0,1 0 0 0 0,0 0 0 0 0,0 0 0 0 0,0 0 0 0 0,0 0 0 0 0,0-1 0 0 0,0 1 0 0 0,0-1 0 0 0,1 0 0 0 0,-1 0 0 0 0,1 0 0 0 0,-1 0 0 0 0,1 0 0 0 0,-1 0-1 0 0,1-1 1 0 0,-1 1 0 0 0,1-1 0 0 0,-1 1 0 0 0,1-1 0 0 0,0 0 0 0 0,-1 0 0 0 0,1 0 0 0 0,0-1-13 0 0,3 0 91 0 0,0 0-1 0 0,-1-1 1 0 0,1 0-1 0 0,0 0 1 0 0,-1 0-1 0 0,0-1 0 0 0,1 1 1 0 0,-1-1-1 0 0,0-1 1 0 0,0 1-1 0 0,-1-1 1 0 0,1 0-1 0 0,-1 0 1 0 0,0 0-1 0 0,0 0 1 0 0,0-1-1 0 0,3-5-90 0 0,0 1 75 0 0,-1-1-1 0 0,-1 0 1 0 0,0 0-1 0 0,0-1 1 0 0,-1 0 0 0 0,0 1-1 0 0,-1-1 1 0 0,2-10-75 0 0,0-15 219 0 0,-1 1-1 0 0,-1-1 1 0 0,-2 0 0 0 0,-2 0 0 0 0,-1 1 0 0 0,-2-1-1 0 0,-2 1 1 0 0,-1-1 0 0 0,-7-20-219 0 0,9 40-47 0 0,-1 1 0 0 0,0 0 0 0 0,-1 0 0 0 0,-1 1 0 0 0,-3-5 47 0 0,10 17-45 0 0,0 0 0 0 0,-1 1 0 0 0,1-1-1 0 0,0 0 1 0 0,-1 1 0 0 0,1 0 0 0 0,-1-1-1 0 0,1 1 1 0 0,-1 0 0 0 0,0-1 0 0 0,1 1-1 0 0,-1 0 1 0 0,0 0 0 0 0,0 1 0 0 0,0-1 0 0 0,0 0-1 0 0,0 1 1 0 0,0-1 0 0 0,0 1 0 0 0,0-1-1 0 0,0 1 1 0 0,0 0 0 0 0,0 0 0 0 0,0 0-1 0 0,0 0 1 0 0,0 0 0 0 0,0 0 0 0 0,0 1-1 0 0,0-1 1 0 0,0 1 0 0 0,0-1 0 0 0,0 1-1 0 0,0 0 1 0 0,0 0 0 0 0,1 0 0 0 0,-1 0 45 0 0,-3 1-245 0 0,1 1 0 0 0,0 0 0 0 0,1 0 0 0 0,-1 0 0 0 0,0 0 0 0 0,1 0 0 0 0,0 1 1 0 0,-1-1-1 0 0,1 1 0 0 0,1 0 0 0 0,-1 0 0 0 0,1 0 0 0 0,-1 1 0 0 0,0 2 245 0 0,-5 21-8197 0 0,3-12 327 0 0</inkml:trace>
  <inkml:trace contextRef="#ctx0" brushRef="#br0" timeOffset="50820.555">7078 2587 23039 0 0,'0'0'1058'0'0,"0"0"-30"0"0,6 8 854 0 0,-5-5-1754 0 0,0 0 1 0 0,1-1-1 0 0,-1 1 0 0 0,1-1 0 0 0,0 0 0 0 0,0 1 1 0 0,0-1-1 0 0,0 0 0 0 0,0 0 0 0 0,0 0 1 0 0,1 0-1 0 0,1 1-128 0 0,2-1 86 0 0,1 0-1 0 0,-1-1 1 0 0,0 0 0 0 0,1 0 0 0 0,-1 0-1 0 0,1-1 1 0 0,-1 0 0 0 0,1 0 0 0 0,-1-1 0 0 0,3 0-86 0 0,17-3-298 0 0,26-8 298 0 0,-24 4 181 0 0,55-8 58 0 0,-39 7-2130 0 0,-2 0-6039 0 0,-28 5-559 0 0</inkml:trace>
  <inkml:trace contextRef="#ctx0" brushRef="#br0" timeOffset="51174.49">7086 2684 12440 0 0,'0'0'565'0'0,"0"0"-5"0"0,0 2-363 0 0,1 19 6241 0 0,0 0 0 0 0,3 15-6438 0 0,8 16 2594 0 0,5 8-1570 0 0,-12-43-816 0 0,-1 1-1 0 0,0 1 0 0 0,0 12-207 0 0,1 11 208 0 0,0-3-147 0 0,-2 0 0 0 0,-1 0 1 0 0,-2 4-62 0 0,0-31-40 0 0,-1-7-8 0 0,1 0 1 0 0,-1-1-1 0 0,0 1 0 0 0,0 0 1 0 0,-1 1 47 0 0,-3 17-381 0 0,-1 16-2186 0 0,4-26-132 0 0,0 0 0 0 0,0 12 2699 0 0,1-16-2819 0 0,-1-2-4592 0 0</inkml:trace>
  <inkml:trace contextRef="#ctx0" brushRef="#br0" timeOffset="51892.7169">6973 2651 4144 0 0,'0'0'319'0'0,"0"0"14"0"0,0 0 841 0 0,-2 1 393 0 0,1 0-1033 0 0,-1 0 0 0 0,0 0-1 0 0,1-1 1 0 0,-1 1 0 0 0,0-1 0 0 0,0 1 0 0 0,1-1-1 0 0,-1 0 1 0 0,0 0 0 0 0,0 0 0 0 0,0 0-1 0 0,1 0 1 0 0,-1 0 0 0 0,0 0-534 0 0,-3-1 626 0 0,1-1 0 0 0,0 1 0 0 0,-1-1 0 0 0,1 0 1 0 0,0 0-1 0 0,0 0 0 0 0,-4-3-626 0 0,1 0 273 0 0,-2 0 0 0 0,1 1 0 0 0,0 0 0 0 0,-7-2-273 0 0,11 5 15 0 0,0 0 0 0 0,-1 0 1 0 0,1 0-1 0 0,-1 1 1 0 0,1 0-1 0 0,-1 0 1 0 0,1 0-1 0 0,-1 0 0 0 0,-2 1-15 0 0,-16 4 74 0 0,1 0-1 0 0,0 2 1 0 0,1 0-1 0 0,-1 2-73 0 0,-6 1 342 0 0,17-6 308 0 0,18-7 529 0 0,18-6-409 0 0,152-23 230 0 0,72-16 909 0 0,-122 20-1046 0 0,-48 12-1003 0 0,-64 13-334 0 0,0 0-1374 0 0,-1-1 1 0 0,7-2 1847 0 0,-7 2-8529 0 0</inkml:trace>
  <inkml:trace contextRef="#ctx0" brushRef="#br0" timeOffset="52309.159">8161 2259 15664 0 0,'-1'-1'718'0'0,"-1"-3"-316"0"0,0 2-330 0 0,1-1 0 0 0,0 0 0 0 0,0 0 0 0 0,0 1 0 0 0,0-1 0 0 0,0 0 0 0 0,1 0-1 0 0,-1-2-71 0 0,-3-8 388 0 0,3 11 29 0 0,0 0 1 0 0,0 0-1 0 0,1 0 0 0 0,-1 0 1 0 0,1-1-1 0 0,-1 1 1 0 0,1 0-1 0 0,0-2-417 0 0,-13 4 1415 0 0,9 0-1356 0 0,1 1 0 0 0,-1-1 0 0 0,1 1 0 0 0,0 0-1 0 0,-1 0 1 0 0,1 0 0 0 0,0 1 0 0 0,0-1 0 0 0,0 1 0 0 0,0 0 0 0 0,0 0 0 0 0,0 0 0 0 0,0 0 0 0 0,1 0 0 0 0,-1 0 0 0 0,1 1 0 0 0,-1 0 0 0 0,1-1 0 0 0,0 1 0 0 0,-1 2-59 0 0,-7 10 166 0 0,1-1 0 0 0,1 2 0 0 0,-4 11-166 0 0,7-17 91 0 0,-16 33 218 0 0,3 1 0 0 0,1 1 1 0 0,3 0-1 0 0,0 5-309 0 0,-6 62 729 0 0,4 1 1 0 0,6 0-1 0 0,4 1 0 0 0,7 52-729 0 0,3-116 211 0 0,2 0-1 0 0,2 0 1 0 0,7 21-211 0 0,-14-65-3 0 0,5 16-437 0 0,1 1 0 0 0,1-1-1 0 0,1-1 1 0 0,0 1 0 0 0,2-2-1 0 0,0 1 1 0 0,12 14 440 0 0,-2-10-6445 0 0,2-5-1968 0 0</inkml:trace>
  <inkml:trace contextRef="#ctx0" brushRef="#br0" timeOffset="54246.422">8827 2948 17191 0 0,'0'0'787'0'0,"0"0"-16"0"0,1-1-495 0 0,25-37 278 0 0,-26 37-466 0 0,1 0 0 0 0,0 0-1 0 0,-1 0 1 0 0,0 0 0 0 0,1 0-1 0 0,-1 0 1 0 0,0 0 0 0 0,1 0-1 0 0,-1 0 1 0 0,0-1 0 0 0,0 1-1 0 0,0 0 1 0 0,0 0 0 0 0,0 0-1 0 0,0 0 1 0 0,0 0 0 0 0,0 0-1 0 0,-1-1 1 0 0,1 1 0 0 0,0 0-1 0 0,-1 0 1 0 0,0-1-88 0 0,-12-24 1692 0 0,9 20-1477 0 0,1 1-64 0 0,0 1-1 0 0,-1-1 1 0 0,1 1-1 0 0,-1 0 1 0 0,0 0-1 0 0,0 0 1 0 0,0 1 0 0 0,0-1-1 0 0,-1 1 1 0 0,1 0-1 0 0,-1 1 1 0 0,0-1-1 0 0,0 1 1 0 0,0 0-1 0 0,-4-2-150 0 0,4 3 91 0 0,1 0-1 0 0,-1 0 0 0 0,1 0 1 0 0,-1 0-1 0 0,1 1 0 0 0,-1-1 1 0 0,1 1-1 0 0,-1 1 0 0 0,0-1 1 0 0,1 1-1 0 0,-1-1 0 0 0,1 1 1 0 0,-1 0-1 0 0,1 1 0 0 0,0-1 1 0 0,-1 1-1 0 0,1 0 0 0 0,0 0 1 0 0,0 0-91 0 0,-4 4 26 0 0,1 0 1 0 0,0 0-1 0 0,0 0 1 0 0,1 1-1 0 0,0-1 0 0 0,0 2 1 0 0,1-1-1 0 0,-1 1 1 0 0,1 0-1 0 0,1 0 1 0 0,-2 4-27 0 0,-7 18-52 0 0,0 1 0 0 0,-3 17 52 0 0,13-38-13 0 0,-6 19-48 0 0,1 0 0 0 0,2 1 0 0 0,0 0-1 0 0,1 7 62 0 0,5-30-69 0 0,0 0 0 0 0,0 0-1 0 0,0 0 1 0 0,1 0 0 0 0,0-1-1 0 0,1 6 70 0 0,-1-9-52 0 0,0 0 1 0 0,0 1-1 0 0,1-1 0 0 0,-1 0 1 0 0,1 0-1 0 0,-1 0 0 0 0,1 0 1 0 0,0 0-1 0 0,0-1 0 0 0,0 1 1 0 0,1 0-1 0 0,-1-1 0 0 0,1 1 52 0 0,-2-3-30 0 0,0 1 0 0 0,-1-1 0 0 0,1 0-1 0 0,0 1 1 0 0,0-1 0 0 0,0 0 0 0 0,0 1 0 0 0,0-1 0 0 0,-1 0-1 0 0,1 0 1 0 0,0 0 0 0 0,0 0 0 0 0,0 0 0 0 0,0 0 0 0 0,0 0-1 0 0,0 0 1 0 0,0 0 0 0 0,0-1 0 0 0,-1 1 0 0 0,1 0-1 0 0,0 0 1 0 0,0-1 0 0 0,0 1 0 0 0,0-1 30 0 0,20-11 69 0 0,-16 8-111 0 0,7-4 159 0 0,0-1 0 0 0,-1-1-1 0 0,-1 0 1 0 0,0 0 0 0 0,7-9-117 0 0,18-19 297 0 0,-18 20-149 0 0,-1 1-1 0 0,-1-2 1 0 0,-1 0 0 0 0,1-2-148 0 0,46-84 435 0 0,-46 78-384 0 0,1-3 11 0 0,-1-1 0 0 0,-2-1-1 0 0,0-6-61 0 0,28-100 890 0 0,2-23 14 0 0,-37 131-819 0 0,-2-1-1 0 0,1-16-84 0 0,-3 21 7 0 0,1 5 358 0 0,-2 17-173 0 0,0-1 0 0 0,-1 0-1 0 0,1 0 1 0 0,-1 0 0 0 0,0 0-1 0 0,-1 0 1 0 0,1 0 0 0 0,-1 0-192 0 0,-1 35-9 0 0,1-15-218 0 0,-14 179-869 0 0,3-59 601 0 0,3-17 495 0 0,6-1 0 0 0,5 31 0 0 0,0-113 0 0 0,-2-21 0 0 0,0 0 0 0 0,2 0 0 0 0,-1 0 0 0 0,4 12 0 0 0,-2-17 1 0 0,4 21-14 0 0,-7-27 15 0 0,1 0-1 0 0,0-1 0 0 0,0 1 1 0 0,0-1-1 0 0,0 1 1 0 0,0 0-1 0 0,1-1 0 0 0,-1 0 1 0 0,1 1-1 0 0,-1-1 1 0 0,1 0-1 0 0,0 0 0 0 0,0 0 1 0 0,0 0-1 0 0,0 0 1 0 0,1 0-1 0 0,0 0-1 0 0,-2-2 8 0 0,-1 0-1 0 0,0 0 1 0 0,1 0 0 0 0,-1 1-1 0 0,1-1 1 0 0,-1 0-1 0 0,1 0 1 0 0,-1-1 0 0 0,0 1-1 0 0,1 0 1 0 0,-1 0-1 0 0,1 0 1 0 0,-1 0 0 0 0,0 0-1 0 0,1 0 1 0 0,-1 0-1 0 0,0-1 1 0 0,1 1 0 0 0,-1 0-1 0 0,1 0 1 0 0,-1-1-1 0 0,0 1 1 0 0,1 0-8 0 0,0-1 29 0 0,5-1 41 0 0,0-1 0 0 0,0 0 0 0 0,0 0-1 0 0,0 0 1 0 0,-1 0 0 0 0,1-1 0 0 0,-1 0 0 0 0,0 0-1 0 0,0-1 1 0 0,-1 1 0 0 0,1-2-70 0 0,16-18 246 0 0,-2-2 0 0 0,-1 0 0 0 0,-2-1 0 0 0,2-4-246 0 0,4-12 16 0 0,8-14 109 0 0,10-32-125 0 0,64-171 360 0 0,-77 183-313 0 0,-17 43-372 0 0,7-9 325 0 0,-31 30-82 0 0,11 13 88 0 0,1 0-1 0 0,-1 0 1 0 0,1 0 0 0 0,-1 0-1 0 0,1 0 1 0 0,-1 0-1 0 0,1 1 1 0 0,0-1-1 0 0,-1 1 1 0 0,1 0 0 0 0,-1-1-1 0 0,1 1 1 0 0,0 0-1 0 0,0 1 1 0 0,-2 0-6 0 0,-33 20-58 0 0,26-14-115 0 0,1 2 0 0 0,0-1 0 0 0,0 2 0 0 0,1-1 1 0 0,1 1-1 0 0,0 0 0 0 0,0 1 0 0 0,-2 6 173 0 0,2-3-151 0 0,1 0-1 0 0,1 0 1 0 0,0 5 151 0 0,-2 1-114 0 0,3-5 78 0 0,1 1 0 0 0,0 0 0 0 0,1 0 1 0 0,1 0-1 0 0,0 3 36 0 0,-1 89-260 0 0,3-93 131 0 0,0 6-26 0 0,-1-7-112 0 0,2 0 0 0 0,-1 0-1 0 0,2-1 1 0 0,1 7 267 0 0,2 8-240 0 0,-3-18 171 0 0,0 0 0 0 0,1 0-1 0 0,2 6 70 0 0,1-1-340 0 0,1 0 0 0 0,0-1 0 0 0,6 8 340 0 0,-10-17-93 0 0,1-1 1 0 0,-1 0-1 0 0,1 0 0 0 0,0-1 1 0 0,1 1-1 0 0,-1-1 0 0 0,1 0 0 0 0,0 0 1 0 0,0 0-1 0 0,0-1 0 0 0,3 2 93 0 0,-6-4 0 0 0,0-1 0 0 0,0 1-1 0 0,0-1 1 0 0,0 1 0 0 0,-1-1-1 0 0,1 0 1 0 0,0 0-1 0 0,0 0 1 0 0,0 0 0 0 0,0 0-1 0 0,0 0 1 0 0,0-1 0 0 0,0 1-1 0 0,0-1 1 0 0,-1 1 0 0 0,1-1-1 0 0,0 0 1 0 0,1 0 0 0 0,33-20 64 0 0,-26 14 30 0 0,-4 3-11 0 0,-2 2-29 0 0,-1 1 0 0 0,0-1 0 0 0,1-1-1 0 0,-1 1 1 0 0,0 0 0 0 0,0-1 0 0 0,-1 0-1 0 0,1 0 1 0 0,0 1 0 0 0,-1-1 0 0 0,0-1-1 0 0,0 1 1 0 0,0 0 0 0 0,0-1 0 0 0,0 0-54 0 0,1-1 100 0 0,-1 1 1 0 0,1 0 0 0 0,0 0-1 0 0,0 0 1 0 0,1 0 0 0 0,2-3-101 0 0,-3 3 50 0 0,1 1 0 0 0,-1-1 0 0 0,0-1 1 0 0,0 1-1 0 0,0 0 0 0 0,0-1 0 0 0,-1 0-50 0 0,14-32 11 0 0,11-17-11 0 0,-23 47-2 0 0,-1-1 0 0 0,0 1 0 0 0,1-7 2 0 0,5-13 75 0 0,6-6 692 0 0,-7 14-25 0 0,0 0 0 0 0,5-4-742 0 0,-12 22 91 0 0,3 5-22 0 0,-1 1-77 0 0,0-1-1 0 0,-1 1 0 0 0,1 0 1 0 0,-1 0-1 0 0,0 0 1 0 0,-1 0-1 0 0,1 1 0 0 0,-1-1 1 0 0,0 1 8 0 0,10 28-56 0 0,2 0 44 0 0,-2-6 13 0 0,1-1-1 0 0,5 5 0 0 0,-16-29-9 0 0,1 0 0 0 0,0-1 0 0 0,1 1 0 0 0,-1-1-1 0 0,0 0 1 0 0,1 0 0 0 0,-1 0 0 0 0,1 0 0 0 0,0 0 0 0 0,-1-1 0 0 0,1 1-1 0 0,0-1 1 0 0,0 1 0 0 0,0-1 0 0 0,0 0 0 0 0,0 0 0 0 0,0-1 0 0 0,1 1-1 0 0,-1-1 1 0 0,0 1 0 0 0,0-1 0 0 0,0 0 0 0 0,1 0 0 0 0,-1 0 0 0 0,0-1-1 0 0,0 1 1 0 0,0-1 0 0 0,1 0 9 0 0,11-2 0 0 0,-11 2 0 0 0,0 1 0 0 0,-1-1 0 0 0,1 0 0 0 0,0 0 0 0 0,0-1 0 0 0,-1 1 0 0 0,1-1 0 0 0,-1 0 0 0 0,2-1 0 0 0,7-4 180 0 0,0-2 1 0 0,-1 0-1 0 0,0 0 1 0 0,-1-1-1 0 0,0 0 0 0 0,0-1 1 0 0,-1 0-1 0 0,-1 0 0 0 0,0-1 1 0 0,0 0-1 0 0,2-7-180 0 0,-7 12 8 0 0,12-27 4 0 0,-14 31-12 0 0,0 1-1 0 0,0-1 1 0 0,-1 0 0 0 0,1 1-1 0 0,-1-1 1 0 0,0 0-1 0 0,0 1 1 0 0,0-1 0 0 0,0 0-1 0 0,0 1 1 0 0,-1-2 0 0 0,1-3 8 0 0,4 10 8 0 0,5 13 8 0 0,-5-3-223 0 0,1-1-1 0 0,0 1 1 0 0,1-1 0 0 0,0 0 0 0 0,1 0-1 0 0,0-1 1 0 0,1 0 0 0 0,1 0 0 0 0,-1-1-1 0 0,2 0 1 0 0,2 2 199 0 0,-6-8-145 0 0,-1 1-1 0 0,1-2 0 0 0,-1 1 1 0 0,1-1-1 0 0,0 0 1 0 0,1 0-1 0 0,-1 0 1 0 0,0-1-1 0 0,1 0 1 0 0,-1 0-1 0 0,1-1 1 0 0,0 0-1 0 0,0 0 1 0 0,-1 0-1 0 0,1-1 1 0 0,0 0-1 0 0,0 0 0 0 0,-1-1 1 0 0,1 0-1 0 0,0 0 1 0 0,-1-1-1 0 0,1 0 1 0 0,-1 0-1 0 0,1 0 1 0 0,-1-1-1 0 0,5-2 146 0 0,1 0-62 0 0,0-1 1 0 0,0-1-1 0 0,0 0 0 0 0,-1 0 0 0 0,0-1 1 0 0,-1-1-1 0 0,1 0 0 0 0,-2 0 0 0 0,5-6 62 0 0,9-13 6 0 0,-13 18 94 0 0,-1-2 1 0 0,0 1-1 0 0,-1-1 1 0 0,0 0-1 0 0,-1-1 1 0 0,0 0 0 0 0,-1 0-101 0 0,3-9 404 0 0,-1 0 0 0 0,-1 0 1 0 0,-2 0-1 0 0,0-1 0 0 0,-1 0 1 0 0,-1 0-1 0 0,0-19-404 0 0,-3 42 25 0 0,0-1 0 0 0,0 0 0 0 0,0 0 0 0 0,0 0 0 0 0,0 1-1 0 0,0-1 1 0 0,0 0 0 0 0,0 0 0 0 0,-1 0 0 0 0,1 1 0 0 0,0-1 0 0 0,0 0 0 0 0,-1 0 0 0 0,1 1 0 0 0,0-1-1 0 0,-1 0 1 0 0,1 1 0 0 0,-1-1 0 0 0,1 0 0 0 0,-1 1 0 0 0,1-1 0 0 0,-1 1 0 0 0,0-1 0 0 0,1 1-1 0 0,-1-1 1 0 0,1 1 0 0 0,-1-1 0 0 0,0 1 0 0 0,0 0 0 0 0,1-1 0 0 0,-1 1 0 0 0,0 0 0 0 0,0 0 0 0 0,1-1-1 0 0,-1 1-24 0 0,-1 0 2 0 0,0 0 0 0 0,0 0-1 0 0,0 0 1 0 0,1 1 0 0 0,-1-1-1 0 0,0 1 1 0 0,0-1 0 0 0,0 1-1 0 0,1-1 1 0 0,-1 1 0 0 0,0 0-1 0 0,1 0 1 0 0,-1 0-1 0 0,1 0 1 0 0,-2 1-2 0 0,-3 3 0 0 0,1 0 0 0 0,0 1 0 0 0,0-1 0 0 0,-2 4 0 0 0,-3 4 0 0 0,1-1-33 0 0,0 0 0 0 0,1 0-1 0 0,-4 10 34 0 0,-4 6-228 0 0,2-3 38 0 0,1 0 0 0 0,2 1 0 0 0,1 1 0 0 0,-6 21 190 0 0,14-34-816 0 0,2-14 815 0 0,-1 0 1 0 0,1 1-1 0 0,0-1 0 0 0,0 0 0 0 0,0 1 0 0 0,0-1 1 0 0,0 0-1 0 0,-1 1 0 0 0,1-1 0 0 0,0 0 0 0 0,0 0 1 0 0,0 1-1 0 0,0-1 0 0 0,0 0 0 0 0,0 1 0 0 0,0-1 1 0 0,0 0-1 0 0,0 1 0 0 0,0-1 0 0 0,0 0 0 0 0,0 1 1 0 0,0-1-1 0 0,1 0 0 0 0,-1 1 0 0 0,0-1 0 0 0,0 0 1 0 0,0 1-1 0 0,0-1 0 0 0,0 0 0 0 0,1 0 0 0 0,-1 1 1 0 0,0-1-1 0 0,0 0 0 0 0,1 0 0 0 0,-1 1 0 0 0,0-1 1 0 0,0 0-1 0 0,1 0 0 0 0,-1 0 0 0 0,0 0 0 0 0,0 1 1 0 0,1-1-1 0 0,-1 0 0 0 0,0 0 0 0 0,1 0 0 0 0,-1 0 1 0 0,0 0-1 0 0,1 0 0 0 0,-1 0 0 0 0,0 0 0 0 0,1 0 1 0 0,-1 0-1 0 0,0 0 0 0 0,1 0 0 0 0,-1 0 0 0 0,0 0 1 0 0,1 0-1 0 0,-1 0 0 0 0,0 0 0 0 0,1 0 1 0 0,3-1 0 0 0,0 1 0 0 0,0-1 0 0 0,0 0 0 0 0,0 0 0 0 0,0 0 0 0 0,-1-1 0 0 0,1 1 0 0 0,0-1 0 0 0,0 0 0 0 0,-1 0 0 0 0,1 0 0 0 0,-1-1 0 0 0,3-1 0 0 0,6-7 0 0 0,0 0 0 0 0,8-10 0 0 0,-18 18 0 0 0,33-32 0 0 0,14-16 0 0 0,-29 29 0 0 0,1 1 0 0 0,1 0 0 0 0,7-3 0 0 0,-26 22 13 0 0,0-1 0 0 0,1 1 0 0 0,-1 0 0 0 0,1 0 0 0 0,-1 1 0 0 0,1-1 0 0 0,0 1 0 0 0,0 0 0 0 0,2 0-13 0 0,-5 0 4 0 0,1 1-1 0 0,-1-1 0 0 0,1 1 0 0 0,-1 0 0 0 0,1 0 0 0 0,-1 0 0 0 0,1 0 0 0 0,-1 0 0 0 0,1 0 0 0 0,-1 0 1 0 0,1 1-1 0 0,-1-1 0 0 0,1 0 0 0 0,-1 1 0 0 0,1-1 0 0 0,-1 1 0 0 0,0 0 0 0 0,1-1 0 0 0,-1 1 0 0 0,0 0 0 0 0,1 0 1 0 0,-1 0-1 0 0,0 0 0 0 0,0 0 0 0 0,0 0-3 0 0,5 6-30 0 0,-1 0 0 0 0,1 1 0 0 0,-2-1 0 0 0,1 1 0 0 0,-1 0 1 0 0,0 1-1 0 0,-1-1 0 0 0,0 1 0 0 0,-1-1 0 0 0,1 2 30 0 0,5 31-1 0 0,0-6-50 0 0,-2 1 0 0 0,1 29 51 0 0,-2 109-407 0 0,-3-109 362 0 0,-2 1 0 0 0,-5 18 45 0 0,-3 61-233 0 0,-2 28-526 0 0,-13 86 1753 0 0,17-202-1000 0 0,-7 22 6 0 0,0-3-773 0 0,9-55 824 0 0,-1-1 1 0 0,-1 0-1 0 0,-7 16-51 0 0,3-7 625 0 0,8-25-564 0 0,0 0 1 0 0,1 1-1 0 0,-2-1 1 0 0,1-1 0 0 0,0 1-1 0 0,-1 0 1 0 0,0 0 0 0 0,0-1-1 0 0,-1 1-61 0 0,3-2 31 0 0,-1 0-1 0 0,0-1 1 0 0,0 1-1 0 0,0 0 0 0 0,-1-1 1 0 0,1 0-1 0 0,0 1 1 0 0,0-1-1 0 0,-1 0 0 0 0,1 0 1 0 0,-1-1-1 0 0,1 1 1 0 0,-1 0-1 0 0,1-1 0 0 0,-1 1 1 0 0,-2-1-31 0 0,4 0 64 0 0,-1 0 0 0 0,1-1 1 0 0,-1 1-1 0 0,1 0 0 0 0,0-1 1 0 0,-1 1-1 0 0,1-1 0 0 0,-1 0 1 0 0,1 1-1 0 0,0-1 0 0 0,0 0 1 0 0,-1 0-1 0 0,1 0 0 0 0,0 0 0 0 0,0 0 1 0 0,0 0-1 0 0,0 0 0 0 0,-1-1-64 0 0,-16-25 587 0 0,12 17-505 0 0,-1-2 8 0 0,1 0 0 0 0,0 0-1 0 0,1-1 1 0 0,-3-10-90 0 0,-13-57 234 0 0,18 68-200 0 0,-4-21 203 0 0,2-1-1 0 0,1 0 1 0 0,1-33-237 0 0,8-103 458 0 0,2 97-458 0 0,4 0 0 0 0,16-60 0 0 0,-17 92 0 0 0,2 1 0 0 0,2 1 0 0 0,1 0 0 0 0,2 1 0 0 0,2 0 0 0 0,2 2 0 0 0,13-18 0 0 0,-16 30 0 0 0,2 1 0 0 0,14-13 0 0 0,1-2 0 0 0,88-86 0 0 0,-87 89 0 0 0,-8 11-1168 0 0,0 1-1 0 0,11-5 1169 0 0,-18 13-2191 0 0,3-5-7705 0 0</inkml:trace>
  <inkml:trace contextRef="#ctx0" brushRef="#br0" timeOffset="54918.316">11496 2626 3224 0 0,'42'-19'688'0'0,"-40"18"1381"0"0,-2 1 1429 0 0,3-5-1446 0 0,-2 3 2178 0 0,27-17-1569 0 0,-26 17-1910 0 0,-1 1-30 0 0,4-2 86 0 0,0 0-1 0 0,1 0 1 0 0,-1 1 0 0 0,1-1-1 0 0,5 0-806 0 0,-10 2 512 0 0,-2 2-415 0 0,0 1 0 0 0,1-1 0 0 0,-1 1 0 0 0,0 0 0 0 0,0-1-1 0 0,1 1 1 0 0,-1 0 0 0 0,1-1 0 0 0,0 1 0 0 0,-1 0 0 0 0,1-1 0 0 0,0 3-97 0 0,-3 12-35 0 0,-13 42 470 0 0,11-39-212 0 0,0 0-1 0 0,-1-1 1 0 0,-1 1-223 0 0,-1-1 172 0 0,2 1 1 0 0,0 1-1 0 0,1-1 0 0 0,-1 8-172 0 0,-7 12 161 0 0,11-33-200 0 0,-1 0-1 0 0,1 0 1 0 0,0 1 0 0 0,1-1-1 0 0,-1 0 1 0 0,1 1-1 0 0,0 1 41 0 0,5 14-209 0 0,-3-20 183 0 0,0 1 0 0 0,0 0-1 0 0,-1 0 1 0 0,1 0-1 0 0,-1-1 1 0 0,0 1-1 0 0,0 3 26 0 0,-4 13 70 0 0,4-18-49 0 0,-1 1 1 0 0,1 0-1 0 0,-1-1 0 0 0,1 1 0 0 0,-1 0 0 0 0,1-1 0 0 0,0 1 0 0 0,0 0 0 0 0,0 0 0 0 0,0-1 0 0 0,0 1 0 0 0,0 0 0 0 0,1-1 0 0 0,-1 1 0 0 0,0 0 1 0 0,1-1-1 0 0,-1 1 0 0 0,1 0 0 0 0,0-1 0 0 0,0 1 0 0 0,-1-1 0 0 0,1 1 0 0 0,0-1 0 0 0,0 1 0 0 0,0-1 0 0 0,1 0 0 0 0,-1 0 0 0 0,0 1 1 0 0,1-1-22 0 0,0 1-16 0 0,1 0 1 0 0,0 1 0 0 0,0-1 0 0 0,0-1 0 0 0,1 1 0 0 0,-1 0 0 0 0,0-1 0 0 0,1 0 0 0 0,-1 0 0 0 0,0 0 0 0 0,1 0 0 0 0,0 0 0 0 0,-1-1-1 0 0,1 1 1 0 0,-1-1 0 0 0,1 0 0 0 0,0 0 0 0 0,-1 0 0 0 0,1-1 0 0 0,-1 1 0 0 0,1-1 0 0 0,0 0 0 0 0,2-1 15 0 0,-5 1 13 0 0,1 1 1 0 0,-1-1-1 0 0,0 1 1 0 0,0-1-1 0 0,0 1 1 0 0,1-1-1 0 0,-1 0 0 0 0,0 0 1 0 0,0 1-1 0 0,0-1 1 0 0,0-1-14 0 0,6-4 44 0 0,1 2-9 0 0,-2 1-12 0 0,0 0 0 0 0,0-1 0 0 0,0 0 1 0 0,-1 0-1 0 0,1 0 0 0 0,-1-1 0 0 0,0 0 1 0 0,0 0-1 0 0,0-1-23 0 0,4-6 137 0 0,-3 4-34 0 0,0 1 0 0 0,-1-1 0 0 0,0 0 0 0 0,0-1 1 0 0,-1 1-1 0 0,1-3-103 0 0,1-5 219 0 0,1 0 0 0 0,6-9-219 0 0,-7 15 66 0 0,-1-1 1 0 0,0 0-1 0 0,-1 0 0 0 0,0-1 0 0 0,0 1 1 0 0,0-7-67 0 0,-2 3 77 0 0,0 0-1 0 0,-2 0 1 0 0,1 0 0 0 0,-2 0 0 0 0,0 0-1 0 0,-1 0 1 0 0,-3-15-77 0 0,1 2 112 0 0,4 24-120 0 0,0 0 1 0 0,0 0-1 0 0,-1-1 0 0 0,1 1 1 0 0,-1 0-1 0 0,-1 0 0 0 0,1 0 1 0 0,-1-1 7 0 0,0 1-35 0 0,0 0 0 0 0,0 0 0 0 0,-1 0 0 0 0,1 1 0 0 0,-1-1 0 0 0,0 1 0 0 0,0-1 0 0 0,0 1 0 0 0,-1 0 0 0 0,0 0 35 0 0,3 2-70 0 0,-1 0 0 0 0,1 0 0 0 0,-1 0 0 0 0,1 1 0 0 0,-1-1 0 0 0,0 0 0 0 0,1 1 0 0 0,-1-1 1 0 0,0 1-1 0 0,1 0 0 0 0,-1-1 0 0 0,0 1 0 0 0,1 0 0 0 0,-1 0 0 0 0,0 0 0 0 0,0 0 0 0 0,1 1 1 0 0,-1-1-1 0 0,0 0 0 0 0,1 1 0 0 0,-1-1 0 0 0,0 1 0 0 0,1 0 0 0 0,-1-1 0 0 0,1 1 0 0 0,-1 0 0 0 0,0 1 70 0 0,-34 18-8243 0 0,10-6-86 0 0</inkml:trace>
  <inkml:trace contextRef="#ctx0" brushRef="#br0" timeOffset="55551.494">12118 2446 17967 0 0,'0'0'1387'0'0,"0"0"-896"0"0,3 0-178 0 0,-3 0-191 0 0,0 0 0 0 0,1 0-1 0 0,-1 0 1 0 0,1 0 0 0 0,-1 1-1 0 0,1-1 1 0 0,-1 0 0 0 0,0 0 0 0 0,1 0-1 0 0,-1 0 1 0 0,1 1 0 0 0,-1-1 0 0 0,0 0-1 0 0,1 0 1 0 0,-1 1 0 0 0,0-1-1 0 0,1 0 1 0 0,-1 1 0 0 0,0-1 0 0 0,0 0-1 0 0,1 1 1 0 0,-1-1 0 0 0,0 1 0 0 0,0-1-1 0 0,1 0 1 0 0,-1 1 0 0 0,0-1 0 0 0,0 1-1 0 0,0-1 1 0 0,0 0 0 0 0,0 1-1 0 0,0-1 1 0 0,0 1 0 0 0,0-1 0 0 0,0 1-1 0 0,0-1-121 0 0,3 12 1289 0 0,0-5-852 0 0,-2-6-408 0 0,0 0-1 0 0,-1 0 1 0 0,1 0 0 0 0,0 0 0 0 0,-1 0 0 0 0,1 1 0 0 0,-1-1 0 0 0,0 0 0 0 0,1 0 0 0 0,-1 1 0 0 0,0-1 0 0 0,0 0 0 0 0,0 0 0 0 0,0 1-29 0 0,-10 42 274 0 0,4-22-220 0 0,-2 6 15 0 0,-2-1 0 0 0,-6 11-69 0 0,3-6 181 0 0,-4 17-181 0 0,-31 98 289 0 0,46-133-289 0 0,0-1 0 0 0,0 1 0 0 0,1 0 0 0 0,1 0 0 0 0,-1 0 0 0 0,0 0 0 0 0,0-1 0 0 0,-3 10 0 0 0,0-7 8 0 0,4-12-40 0 0,-1 0 0 0 0,0 1 1 0 0,0-1-1 0 0,0 0 0 0 0,-1 0 0 0 0,0 0 0 0 0,1-1 1 0 0,-2 3 31 0 0,1-4-78 0 0,2-2 120 0 0,0 0 48 0 0,0 0 7 0 0,0-2-11 0 0,1-11-66 0 0,-1-12-23 0 0,-1 13 55 0 0,1 0-1 0 0,0 0 1 0 0,1 0-1 0 0,0-3-51 0 0,1 1 103 0 0,-2 0-1 0 0,0-11-102 0 0,0 9 44 0 0,0-1 0 0 0,1 1 0 0 0,1 0 0 0 0,2-5-44 0 0,2-35 105 0 0,-5 47-81 0 0,-1-6 43 0 0,1-1 1 0 0,1 1-1 0 0,1-1 0 0 0,0 1 1 0 0,1 0-1 0 0,2-5-67 0 0,40-100 456 0 0,-39 102-384 0 0,1 1-1 0 0,0-1 1 0 0,2 1-1 0 0,0 1 0 0 0,5-6-71 0 0,5-10 26 0 0,-16 24-20 0 0,0 1 1 0 0,1-1-1 0 0,0 1 0 0 0,0 0 1 0 0,1 1-1 0 0,-1-1 0 0 0,2 1 1 0 0,-1 0-1 0 0,4-2-6 0 0,8-5-21 0 0,-13 9-4 0 0,0 0 0 0 0,0 0 0 0 0,0 1 0 0 0,0 0 0 0 0,4-1 25 0 0,-8 3-7 0 0,1 0-1 0 0,0 1 0 0 0,-1-1 0 0 0,1 1 0 0 0,-1 0 1 0 0,1 0-1 0 0,0-1 0 0 0,-1 1 0 0 0,1 0 0 0 0,0 1 1 0 0,0-1-1 0 0,-1 0 0 0 0,1 0 0 0 0,0 1 0 0 0,-1-1 1 0 0,1 1-1 0 0,-1-1 0 0 0,1 1 0 0 0,-1 0 0 0 0,1-1 1 0 0,-1 1-1 0 0,1 0 8 0 0,0 1-75 0 0,1 0 0 0 0,-1 0-1 0 0,0 0 1 0 0,0 1 0 0 0,0-1 0 0 0,0 1 0 0 0,0-1 0 0 0,0 1 0 0 0,-1 0 0 0 0,1-1-1 0 0,-1 1 1 0 0,0 0 0 0 0,0 0 0 0 0,0 0 0 0 0,0 0 0 0 0,0 0 0 0 0,-1 0 0 0 0,1 0-1 0 0,-1 0 1 0 0,0 0 0 0 0,0 1 75 0 0,0 2-17 0 0,0 1 0 0 0,-1-1 0 0 0,1 0 0 0 0,-1 0 0 0 0,-1 1 0 0 0,1-1 0 0 0,-1 0 0 0 0,0 0 0 0 0,0 0 0 0 0,-2 2 17 0 0,-5 10-113 0 0,5-9 70 0 0,-1 0 0 0 0,0 0 0 0 0,0-1 0 0 0,0 0 0 0 0,-1 0 0 0 0,-4 4 43 0 0,-26 31-86 0 0,31-38 73 0 0,0-1 0 0 0,0 1 1 0 0,0-1-1 0 0,-1 0 1 0 0,1 0-1 0 0,-1-1 0 0 0,0 0 1 0 0,-1 1 12 0 0,-18 10-313 0 0,16-9 106 0 0,-1 0 0 0 0,0-1 0 0 0,0 0 0 0 0,-1 0 207 0 0,-17 6-241 0 0,18-6 239 0 0,0 0 0 0 0,0 0 1 0 0,0-2-1 0 0,-1 1 0 0 0,1-1 0 0 0,-3 0 2 0 0,-30 9 0 0 0,35-9 60 0 0,6-1 255 0 0,2-1 122 0 0,0 0 31 0 0,0 0-53 0 0,1 1-403 0 0,-1 1 1 0 0,1 0-1 0 0,-1 0 0 0 0,1-1 1 0 0,0 1-1 0 0,-1-1 0 0 0,1 1 1 0 0,0 0-1 0 0,0-1 1 0 0,0 1-1 0 0,1-1 0 0 0,-1 0 1 0 0,0 1-1 0 0,0-1 1 0 0,1 0-1 0 0,-1 0 0 0 0,0 0 1 0 0,1 0-1 0 0,0 0 0 0 0,-1 0 1 0 0,1 0-1 0 0,1 0-12 0 0,13 11 1 0 0,0 4 111 0 0,0 0-1 0 0,0-2 1 0 0,11 7-112 0 0,5 6 180 0 0,71 47-106 0 0,-88-62-159 0 0,0 0 0 0 0,0-2-1 0 0,1 1 1 0 0,0-2 85 0 0,115 67-1501 0 0,-113-66 2 0 0</inkml:trace>
  <inkml:trace contextRef="#ctx0" brushRef="#br0" timeOffset="56907.704">13250 2645 16703 0 0,'1'-9'1274'0'0,"10"-10"-716"0"0,-8 5 549 0 0,-2-1 0 0 0,0 1-1 0 0,0-8-1106 0 0,-2 18 194 0 0,1 1 0 0 0,-1 0 0 0 0,1 0-1 0 0,-1 0 1 0 0,0-1 0 0 0,0 1 0 0 0,-2-2-194 0 0,-1-7 735 0 0,3 9-583 0 0,-1 0-1 0 0,1 0 0 0 0,0 1 1 0 0,-1-1-1 0 0,1 0 0 0 0,-1 1 1 0 0,0-1-1 0 0,0 1 0 0 0,0 0 1 0 0,0 0-1 0 0,0-1 0 0 0,0 1 1 0 0,-1 0-1 0 0,1 1 0 0 0,-1-1 1 0 0,1 0-1 0 0,-1 1 0 0 0,0 0 1 0 0,0-1-1 0 0,1 1 0 0 0,-2 0-151 0 0,-2-1 51 0 0,-1 1 0 0 0,1-1 0 0 0,0 1 0 0 0,-1 1 0 0 0,1-1 0 0 0,0 1-1 0 0,-1 0 1 0 0,1 0 0 0 0,-7 2-51 0 0,3-1-1 0 0,6 0-17 0 0,0-1 0 0 0,0 1 0 0 0,0 0 0 0 0,-1 0 1 0 0,1 1-1 0 0,0-1 0 0 0,0 1 0 0 0,0 0 18 0 0,-2 1-24 0 0,1-1 5 0 0,0 1 0 0 0,0 0 0 0 0,0 0 0 0 0,0 0 0 0 0,0 0 0 0 0,0 1 0 0 0,1 0 0 0 0,0 0 0 0 0,0 0 1 0 0,0 0-1 0 0,0 1 0 0 0,0-1 0 0 0,1 1 0 0 0,0 1 19 0 0,-10 18-22 0 0,1 0-1 0 0,1 1 1 0 0,1 1 0 0 0,2 0 0 0 0,0 0-1 0 0,2 1 1 0 0,0 0 0 0 0,2 0-1 0 0,2 0 1 0 0,0 15 22 0 0,2-35 0 0 0,0 1 0 0 0,1-1 0 0 0,0 1 0 0 0,0-1 0 0 0,1 0 0 0 0,1 4 0 0 0,2 1 0 0 0,1-4 0 0 0,-5-8 7 0 0,0 1 0 0 0,1 0-1 0 0,-1-1 1 0 0,0 1 0 0 0,1 0-1 0 0,-1-1 1 0 0,0 0 0 0 0,1 1-1 0 0,-1-1 1 0 0,1 0 0 0 0,-1 0 0 0 0,1 0-1 0 0,-1 0 1 0 0,0 0 0 0 0,1 0-1 0 0,-1 0 1 0 0,1 0 0 0 0,-1 0-1 0 0,1-1 1 0 0,-1 1 0 0 0,0-1 0 0 0,1 1-1 0 0,-1-1 1 0 0,0 0 0 0 0,1 1-1 0 0,-1-1 1 0 0,0 0 0 0 0,0 0 0 0 0,1 0-7 0 0,5-5 78 0 0,-1 1 1 0 0,0-1 0 0 0,1-1 0 0 0,2-4-79 0 0,1 0 66 0 0,-2 1 74 0 0,0 0 0 0 0,-1-1 0 0 0,0 0-1 0 0,1-3-139 0 0,11-17 262 0 0,4-8 85 0 0,-1-1 0 0 0,-3-1 0 0 0,8-22-347 0 0,-21 48 138 0 0,-1 5 13 0 0,-2 9-8 0 0,0 16 16 0 0,-2-3-209 0 0,3 30-55 0 0,-4-32 49 0 0,1-1-1 0 0,0 1 1 0 0,1 0 0 0 0,-1-1-1 0 0,4 8 57 0 0,-3-11-60 0 0,0 0-1 0 0,1 0 1 0 0,-1 0 0 0 0,1 0 0 0 0,0 0-1 0 0,1-1 1 0 0,0 2 60 0 0,-2-6-16 0 0,-1 0 1 0 0,0 0-1 0 0,0 1 1 0 0,1-1-1 0 0,-1 0 1 0 0,1 0-1 0 0,-1 0 1 0 0,1-1 0 0 0,-1 1-1 0 0,1 0 1 0 0,-1 0-1 0 0,1-1 1 0 0,0 1-1 0 0,-1-1 1 0 0,1 0-1 0 0,0 1 1 0 0,0-1-1 0 0,-1 0 1 0 0,1 0-1 0 0,0 0 1 0 0,0 0-1 0 0,-1 0 1 0 0,1 0-1 0 0,0-1 1 0 0,-1 1-1 0 0,1-1 1 0 0,0 1-1 0 0,0-1 16 0 0,7-1-7 0 0,0-1 0 0 0,0-1 0 0 0,0 0-1 0 0,0 0 1 0 0,-1 0 0 0 0,1-1 0 0 0,-1-1 0 0 0,0 1-1 0 0,-1-1 1 0 0,2-1 7 0 0,21-18 5 0 0,-22 20 11 0 0,0-1 0 0 0,-1 0 0 0 0,0 0 0 0 0,0-1 0 0 0,0 0 0 0 0,-1-1 0 0 0,4-4-16 0 0,7-16 64 0 0,2 1 0 0 0,11-12-64 0 0,-19 24 9 0 0,1-1 0 0 0,1-4-9 0 0,8-14 130 0 0,-21 34-128 0 0,0 0 0 0 0,1 0 0 0 0,-1 0 0 0 0,0 0 0 0 0,0 0 0 0 0,0 0 0 0 0,0 0 0 0 0,0-1-1 0 0,0 1 1 0 0,0 0 0 0 0,0 0 0 0 0,0 0 0 0 0,0 0 0 0 0,0 0 0 0 0,0 0 0 0 0,0 0-1 0 0,0 0 1 0 0,1 0 0 0 0,-1 0 0 0 0,0 0 0 0 0,0 0 0 0 0,0-1 0 0 0,0 1 0 0 0,0 0 0 0 0,0 0-1 0 0,0 0 1 0 0,0 0 0 0 0,0 0 0 0 0,1 0 0 0 0,-1 0 0 0 0,0 0 0 0 0,0 0 0 0 0,0 0-1 0 0,0 0 1 0 0,0 0 0 0 0,0 0 0 0 0,0 0 0 0 0,1 0 0 0 0,-1 0 0 0 0,0 0 0 0 0,0 0 0 0 0,0 1-1 0 0,0-1 1 0 0,0 0 0 0 0,0 0 0 0 0,0 0 0 0 0,0 0 0 0 0,0 0 0 0 0,1 0 0 0 0,-1 0-1 0 0,0 0 1 0 0,0 0 0 0 0,0 0 0 0 0,0 0 0 0 0,0 0 0 0 0,0 1-2 0 0,3 8 10 0 0,-3 14-75 0 0,-29 298-725 0 0,10-81 80 0 0,11-126 134 0 0,6 32 576 0 0,1-106 0 0 0,-3 1 0 0 0,-1-1 0 0 0,-2-1 0 0 0,-5 13 0 0 0,3-7-2 0 0,3-16 80 0 0,-1-1 1 0 0,-9 24-79 0 0,6-23 93 0 0,10-26-13 0 0,0-3 0 0 0,0 0 0 0 0,0 0 9 0 0,0-2 41 0 0,12-22 101 0 0,-2-1 0 0 0,-2 0 0 0 0,0-1 1 0 0,-1 0-1 0 0,1-14-231 0 0,0-11 341 0 0,4-12-341 0 0,8-41 316 0 0,-8 19-59 0 0,6-45 166 0 0,39-373 713 0 0,-44 426-691 0 0,6-10-445 0 0,-11 54 99 0 0,-5 17-75 0 0,1 1 0 0 0,1-1 0 0 0,0 1 0 0 0,8-14-24 0 0,-13 28-1 0 0,0 1 1 0 0,0-1-1 0 0,0 1 0 0 0,1-1 1 0 0,-1 1-1 0 0,0-1 0 0 0,1 1 1 0 0,-1-1-1 0 0,0 1 0 0 0,1 0 0 0 0,-1-1 1 0 0,1 1-1 0 0,-1-1 0 0 0,0 1 1 0 0,1 0-1 0 0,-1 0 0 0 0,1-1 1 0 0,-1 1-1 0 0,1 0 0 0 0,-1 0 1 0 0,1-1-1 0 0,0 1 1 0 0,-1 0-2 0 0,1 0 1 0 0,-1 1-1 0 0,0-1 1 0 0,1 0-1 0 0,-1 0 0 0 0,1 0 1 0 0,-1 1-1 0 0,0-1 1 0 0,1 0-1 0 0,-1 0 0 0 0,0 1 1 0 0,1-1-1 0 0,-1 0 1 0 0,0 1-1 0 0,0-1 0 0 0,1 0 1 0 0,-1 1-1 0 0,0-1 1 0 0,0 0-1 0 0,1 1 0 0 0,-1-1 1 0 0,0 1 1 0 0,9 29-71 0 0,-7-21 64 0 0,7 26 7 0 0,-2 0 0 0 0,2 29 0 0 0,-9-51-51 0 0,0-1 0 0 0,-1 1 0 0 0,0 0 0 0 0,-1-1 1 0 0,-1 7 50 0 0,-2 9-217 0 0,2-11 12 0 0,-1 0-1 0 0,0 0 1 0 0,-1-1-1 0 0,0 0 1 0 0,-2 0-1 0 0,0 0 1 0 0,-3 4 205 0 0,4-9-249 0 0,-1-1 1 0 0,0 0-1 0 0,-1 0 1 0 0,0 0 0 0 0,0-1-1 0 0,-1 0 1 0 0,0-1 0 0 0,-1 0-1 0 0,0 0 1 0 0,-4 1 248 0 0,-25 18-5424 0 0,29-21-2718 0 0</inkml:trace>
  <inkml:trace contextRef="#ctx0" brushRef="#br0" timeOffset="57393.541">14039 2567 21191 0 0,'0'0'970'0'0,"0"0"-20"0"0,2 1-611 0 0,0 1-287 0 0,0-1-1 0 0,-1 1 1 0 0,1 0-1 0 0,-1 0 1 0 0,1 0-1 0 0,-1 0 1 0 0,0 0 0 0 0,1 0-1 0 0,-1 0 1 0 0,0 0-1 0 0,0 0 1 0 0,-1 0-1 0 0,1 1 1 0 0,0-1-1 0 0,-1 0 1 0 0,0 1 0 0 0,1-1-1 0 0,-1 0-51 0 0,1 12 1093 0 0,0-1 1 0 0,-2 13-1094 0 0,1-9 229 0 0,-5 80 519 0 0,3-52-705 0 0,-3 14-43 0 0,-2 15-2 0 0,5-17 2 0 0,-13 148 0 0 0,8-139 0 0 0,3-18 0 0 0,-3 0 0 0 0,-5 15 0 0 0,4-8 0 0 0,20-101 536 0 0,2-55 261 0 0,6-7-797 0 0,-2 16 476 0 0,0-40-476 0 0,3-46 451 0 0,-6 48-127 0 0,11-45 181 0 0,-18 128-273 0 0,2 0 0 0 0,2 1-1 0 0,1 0 1 0 0,10-17-232 0 0,-20 54 23 0 0,-2 5-17 0 0,0 0 0 0 0,0 0 1 0 0,1 0-1 0 0,0 0 1 0 0,0 0-1 0 0,0 0 0 0 0,0 0 1 0 0,0 1-1 0 0,1-1 0 0 0,-1 1 1 0 0,1-1-1 0 0,0 1 1 0 0,0 0-1 0 0,4-2-6 0 0,-7 4-1 0 0,1 1 1 0 0,-1 0-1 0 0,1 0 1 0 0,-1 0-1 0 0,1 0 0 0 0,-1 0 1 0 0,1 0-1 0 0,-1 0 1 0 0,1 0-1 0 0,-1 0 0 0 0,1 0 1 0 0,-1 0-1 0 0,1 0 1 0 0,-1 0-1 0 0,1 0 0 0 0,-1 0 1 0 0,1 0-1 0 0,-1 0 1 0 0,1 1-1 0 0,-1-1 0 0 0,1 0 1 0 0,-1 0-1 0 0,0 1 1 0 0,1-1-1 0 0,-1 0 0 0 0,1 1 1 0 0,10 9-32 0 0,-9-8 20 0 0,3 3 2 0 0,-1 0 1 0 0,0 0-1 0 0,0 1 1 0 0,0-1-1 0 0,-1 1 0 0 0,0 0 1 0 0,0 0-1 0 0,0 0 0 0 0,-1 0 1 0 0,0 0-1 0 0,0 0 0 0 0,-1 1 1 0 0,1-1-1 0 0,-1 1 1 0 0,-1-1-1 0 0,1 1 0 0 0,-2 5 10 0 0,1 7-196 0 0,-2-1 0 0 0,0 0 0 0 0,-1 0 0 0 0,-1 0 0 0 0,-5 15 196 0 0,2-14-129 0 0,0 0 0 0 0,-1 0 1 0 0,-1 0-1 0 0,-1-1 0 0 0,0-1 0 0 0,-12 15 129 0 0,5-10-1389 0 0,-2-1-1 0 0,0-1 0 0 0,-1 0 0 0 0,-17 11 1390 0 0,16-15-6142 0 0,-2-7-1651 0 0</inkml:trace>
  <inkml:trace contextRef="#ctx0" brushRef="#br0" timeOffset="57772.377">14505 2356 3224 0 0,'1'1'143'0'0,"0"1"-129"0"0,0 0 0 0 0,0-1 1 0 0,1 1-1 0 0,-1 0 0 0 0,1-1 1 0 0,-1 0-1 0 0,1 1 1 0 0,0-1-1 0 0,-1 0 0 0 0,2 0-14 0 0,5 6 26 0 0,-7-7-24 0 0,13 14 2646 0 0,6 8 7072 0 0,-17-19-7770 0 0,-1 1 1 0 0,0 0 0 0 0,0 0 0 0 0,0-1 0 0 0,1 5-1951 0 0,2 13 2710 0 0,-4-6-2599 0 0,0 0 1 0 0,-1 1 0 0 0,0-1-1 0 0,-1 0 1 0 0,-1 1 0 0 0,0-1-1 0 0,-1 0 1 0 0,-5 13-112 0 0,-20 57-1592 0 0,-6 48 1592 0 0,30-118 867 0 0,3-14-235 0 0,3-8-272 0 0,11-48 70 0 0,3 1 0 0 0,2 1 0 0 0,3 0-430 0 0,41-81 736 0 0,-39 85-1049 0 0,-9 19-187 0 0,2 2 1 0 0,17-25 499 0 0,-23 39-446 0 0,0 1 1 0 0,0 1 0 0 0,1 0-1 0 0,1 0 1 0 0,0 1-1 0 0,12-7 446 0 0,3-4-3940 0 0,-18 17-4747 0 0</inkml:trace>
  <inkml:trace contextRef="#ctx0" brushRef="#br0" timeOffset="58157.926">14952 2504 1376 0 0,'6'-8'136'0'0,"14"-6"12004"0"0,-5-2-4400 0 0,-12 13-6880 0 0,0-1-1 0 0,-1 0 1 0 0,1 0 0 0 0,-1-1 0 0 0,0 1-1 0 0,0 0 1 0 0,0-1-860 0 0,1-4 49 0 0,-1 0 0 0 0,0-1 0 0 0,-1 1 0 0 0,0-1 0 0 0,0 1 0 0 0,-1-1-1 0 0,0 0-48 0 0,0 9-64 0 0,-2 2 79 0 0,1-1 0 0 0,-1 0 0 0 0,1 1 0 0 0,-1-1 0 0 0,1 0 0 0 0,-1 1 0 0 0,1 0 0 0 0,0-1 0 0 0,-1 1 0 0 0,1 0 0 0 0,0 0 0 0 0,-1 0 0 0 0,1 0 0 0 0,0 0-1 0 0,0 0-14 0 0,-18 20 92 0 0,13-14-112 0 0,-17 22-15 0 0,2 0 0 0 0,1 2 0 0 0,1 0 0 0 0,2 2 0 0 0,0 4 35 0 0,14-32-10 0 0,-4 9-45 0 0,0 0 0 0 0,1 0 0 0 0,1 1 0 0 0,0 0 0 0 0,1 0 0 0 0,0 1 0 0 0,2-1 0 0 0,-2 15 55 0 0,4-28-98 0 0,0 1 0 0 0,0-1 0 0 0,1 1 0 0 0,-1-1 0 0 0,1 1 0 0 0,0 0 0 0 0,-1-1 0 0 0,1 0 0 0 0,0 1 0 0 0,0-1 0 0 0,0 0 0 0 0,1 1 0 0 0,-1-1 0 0 0,1 0 0 0 0,-1 0 0 0 0,3 2 98 0 0,-4-4 7 0 0,1 0 0 0 0,-1 0 0 0 0,1 0 0 0 0,-1 0-1 0 0,1 0 1 0 0,-1 0 0 0 0,1 0 0 0 0,-1 0 0 0 0,1 0 0 0 0,-1 0-1 0 0,1 0 1 0 0,-1-1 0 0 0,1 1 0 0 0,-1 0 0 0 0,1 0-1 0 0,-1 0 1 0 0,1-1 0 0 0,-1 1 0 0 0,1 0 0 0 0,-1-1-7 0 0,2 1 42 0 0,8-4 74 0 0,1-1 0 0 0,-1 1 0 0 0,0-1 0 0 0,-1-1 1 0 0,1 0-1 0 0,-1 0 0 0 0,0-1 0 0 0,5-6-116 0 0,13-13 540 0 0,23-28-540 0 0,-19 19 168 0 0,-18 20 38 0 0,0 0-1 0 0,0-1 1 0 0,-2 0 0 0 0,0-1-1 0 0,-1 0 1 0 0,-1-1-1 0 0,0 0 1 0 0,-1-1 0 0 0,-1 0-1 0 0,-1-3-205 0 0,1 1 0 0 0,-4 15 0 0 0,-1 0 0 0 0,0-1 0 0 0,0 1 0 0 0,0-1 0 0 0,-1 1 0 0 0,0-1 0 0 0,-1 0 0 0 0,0-4 0 0 0,0 10-39 0 0,0 1 1 0 0,0-1-1 0 0,0 1 1 0 0,0-1-1 0 0,0 0 0 0 0,0 1 1 0 0,0-1-1 0 0,0 1 0 0 0,-1-1 1 0 0,1 1-1 0 0,0-1 1 0 0,-1 1-1 0 0,1-1 0 0 0,0 1 1 0 0,-1-1-1 0 0,1 1 1 0 0,0-1-1 0 0,-1 1 0 0 0,1-1 1 0 0,-1 1-1 0 0,1 0 0 0 0,-1-1 1 0 0,1 1-1 0 0,-1 0 1 0 0,1-1-1 0 0,-1 1 0 0 0,1 0 1 0 0,-1 0-1 0 0,0-1 39 0 0,0 1-90 0 0,-1 0 0 0 0,1 0 1 0 0,0 0-1 0 0,-1 1 0 0 0,1-1 0 0 0,0 0 0 0 0,-1 0 1 0 0,1 1-1 0 0,0-1 0 0 0,-1 1 0 0 0,1-1 0 0 0,0 1 0 0 0,0 0 90 0 0,-4 1-584 0 0,1 1 0 0 0,-1 0-1 0 0,1 0 1 0 0,0 0-1 0 0,0 0 1 0 0,-2 3 584 0 0,-4 10-5990 0 0,-2 0-1721 0 0</inkml:trace>
  <inkml:trace contextRef="#ctx0" brushRef="#br0" timeOffset="59577.901">15615 2387 23639 0 0,'5'0'367'0'0,"0"0"0"0"0,0-1 0 0 0,0 1 0 0 0,0-1 0 0 0,0-1-1 0 0,0 1 1 0 0,4-2-367 0 0,-1 1 40 0 0,-7 2-22 0 0,0 0 0 0 0,0 0-1 0 0,-1 0 1 0 0,1 0-1 0 0,0-1 1 0 0,0 1-1 0 0,-1 0 1 0 0,1 0 0 0 0,0-1-1 0 0,-1 1 1 0 0,1 0-1 0 0,0-1 1 0 0,-1 1-1 0 0,1-1 1 0 0,-1 1 0 0 0,2-1-18 0 0,-2 0 328 0 0,0 1 6 0 0,0-2-22 0 0,0 1-288 0 0,0 0 0 0 0,0 0 0 0 0,0 0 0 0 0,-1 0 0 0 0,1 1 0 0 0,0-1 0 0 0,-1 0 0 0 0,1 0 0 0 0,0 0 0 0 0,-1 0 0 0 0,1 0-1 0 0,-1 1 1 0 0,1-1 0 0 0,-1 0 0 0 0,1 0 0 0 0,-1 1 0 0 0,0-1 0 0 0,0 0 0 0 0,1 1 0 0 0,-1-1-24 0 0,-2-1 35 0 0,1 1 0 0 0,-1 0 0 0 0,1-1 0 0 0,-1 1 0 0 0,1 0 0 0 0,-1 0-1 0 0,-2 0-34 0 0,0-1 12 0 0,0 1-1 0 0,-1 0 0 0 0,1 1 0 0 0,-1-1 1 0 0,1 1-1 0 0,-1 0 0 0 0,1 0 0 0 0,-3 1-11 0 0,-6 2-32 0 0,-1 1-1 0 0,1 1 0 0 0,-1 0 0 0 0,2 1 0 0 0,-1 0 0 0 0,0 1 0 0 0,1 1 1 0 0,1 0-1 0 0,-1 1 0 0 0,-7 7 33 0 0,6-4-38 0 0,0 1 1 0 0,1 1-1 0 0,1 0 0 0 0,0 0 1 0 0,1 1-1 0 0,1 0 1 0 0,0 1-1 0 0,-4 10 38 0 0,9-12 0 0 0,0 0 0 0 0,0 0 0 0 0,2 0 0 0 0,-3 11 0 0 0,6-22-112 0 0,-1 1-1 0 0,1-1 1 0 0,0 0-1 0 0,0 0 1 0 0,0 1 0 0 0,1-1-1 0 0,-1 0 1 0 0,1 1-1 0 0,0 2 113 0 0,-1-5-36 0 0,1 0 1 0 0,-1 0-1 0 0,1 0 0 0 0,-1 0 1 0 0,1 0-1 0 0,-1 0 0 0 0,1 0 0 0 0,0 0 1 0 0,-1 0-1 0 0,1 0 0 0 0,0-1 0 0 0,0 1 1 0 0,-1 0-1 0 0,1 0 0 0 0,0-1 1 0 0,0 1-1 0 0,0 0 0 0 0,0-1 0 0 0,0 1 1 0 0,0-1-1 0 0,0 1 0 0 0,0-1 1 0 0,0 0-1 0 0,1 1 0 0 0,-1-1 0 0 0,0 0 1 0 0,0 0-1 0 0,0 0 0 0 0,1 0 36 0 0,4 0-2 0 0,0-1 0 0 0,-1 0 0 0 0,1 0 0 0 0,-1-1 0 0 0,1 1 0 0 0,-1-1-1 0 0,1 0 1 0 0,-1-1 0 0 0,0 1 0 0 0,0-1 0 0 0,3-2 2 0 0,12-9 24 0 0,-1-1 0 0 0,3-3-24 0 0,-6 5 63 0 0,20-17 681 0 0,-2-1-1 0 0,-1-1 1 0 0,8-12-744 0 0,-20 24 916 0 0,-17 17-725 0 0,0-1-1 0 0,-1 1 0 0 0,1-1 0 0 0,-1 0 1 0 0,2-1-191 0 0,0-1 97 0 0,-4 6-82 0 0,0-1-1 0 0,0 0 1 0 0,0 1 0 0 0,0-1 0 0 0,0 0 0 0 0,0 0-1 0 0,0 0 1 0 0,0 0 0 0 0,-1 0 0 0 0,1 0 0 0 0,0 0-1 0 0,-1 0 1 0 0,1-1-15 0 0,0 1-136 0 0,-1 3-11 0 0,0 18-83 0 0,-1 0 0 0 0,-1-1-1 0 0,-1 1 1 0 0,-4 15 230 0 0,-6 40-641 0 0,12-73 617 0 0,-2 12-63 0 0,1 0 1 0 0,0 0-1 0 0,0 8 87 0 0,2-20 12 0 0,0 0 0 0 0,0-1 1 0 0,0 1-1 0 0,0 0 0 0 0,1 0 0 0 0,-1 0 1 0 0,0-1-1 0 0,1 1 0 0 0,-1 0 0 0 0,1-1 1 0 0,0 1-1 0 0,-1 0 0 0 0,1-1 1 0 0,0 1-1 0 0,0-1 0 0 0,0 1 0 0 0,0-1 1 0 0,0 0-1 0 0,0 1 0 0 0,1-1 0 0 0,0 1-12 0 0,0-1-13 0 0,0 0-1 0 0,-1 0 1 0 0,1-1-1 0 0,0 1 1 0 0,0 0-1 0 0,0-1 0 0 0,0 0 1 0 0,1 1-1 0 0,-1-1 1 0 0,0 0-1 0 0,0 0 1 0 0,0 0-1 0 0,0 0 0 0 0,0-1 1 0 0,0 1-1 0 0,0 0 1 0 0,0-1-1 0 0,2 0 14 0 0,14-5-49 0 0,0-1-1 0 0,-1-1 0 0 0,0-1 1 0 0,0 0-1 0 0,10-8 50 0 0,33-17-88 0 0,-36 20 88 0 0,-1-1 0 0 0,0 0 0 0 0,1-3 0 0 0,26-18 0 0 0,-26 18 173 0 0,0-2 1 0 0,-2 0-1 0 0,0-1 0 0 0,-1-2 0 0 0,-1-1-173 0 0,-17 21 18 0 0,13-18 537 0 0,0 0 0 0 0,-2-2-1 0 0,10-20-554 0 0,-6 11 51 0 0,-11 16-228 0 0,8-14-185 0 0,-14 61 302 0 0,-1 62-1932 0 0,-1-81 1992 0 0,-3-3 0 0 0,-2 11 387 0 0,5-19-328 0 0,1 1 1 0 0,-1-1-1 0 0,1 0 1 0 0,0 1-1 0 0,0-1 1 0 0,-1 0-1 0 0,1 1 1 0 0,0-1-1 0 0,0 0 1 0 0,0 1-1 0 0,1 0-59 0 0,-15-21 234 0 0,11 14-154 0 0,0 1 0 0 0,0-1 0 0 0,-1 1 1 0 0,0 0-1 0 0,1 0 0 0 0,-2 0 0 0 0,1 0 0 0 0,-1 0-80 0 0,-4-3 60 0 0,9 6-67 0 0,-1 0-1 0 0,0 1 0 0 0,0-1 1 0 0,0 1-1 0 0,0-1 1 0 0,0 1-1 0 0,0-1 1 0 0,0 1-1 0 0,0 0 1 0 0,0 0-1 0 0,0-1 0 0 0,0 1 1 0 0,0 0-1 0 0,0 0 1 0 0,0 0-1 0 0,0 0 1 0 0,0 0-1 0 0,0 0 1 0 0,0 0-1 0 0,-1 0 8 0 0,0 1-42 0 0,-1 0-1 0 0,0 0 1 0 0,1 0 0 0 0,0 0-1 0 0,-1 0 1 0 0,1 1-1 0 0,0-1 1 0 0,-2 2 42 0 0,-3 2-139 0 0,1 1-1 0 0,-1 0 1 0 0,2 0-1 0 0,-6 7 140 0 0,2 1-110 0 0,0 0-1 0 0,1 0 1 0 0,1 1 0 0 0,1 1-1 0 0,0-1 1 0 0,0 1 0 0 0,2 0-1 0 0,-2 11 111 0 0,4-15 0 0 0,0 0-1 0 0,1 0 0 0 0,0 0 0 0 0,1 0 0 0 0,0 0 0 0 0,1 0 0 0 0,1 0 0 0 0,0 0 0 0 0,0 0 1 0 0,1 0-1 0 0,1-1 0 0 0,1 3 1 0 0,-4-11-2 0 0,0-1 1 0 0,0 1-1 0 0,0-1 1 0 0,1 1-1 0 0,-1-1 1 0 0,1 0 0 0 0,0 1-1 0 0,0-1 1 0 0,0 0-1 0 0,0 0 1 0 0,0-1-1 0 0,0 1 1 0 0,0 0-1 0 0,0-1 1 0 0,1 1-1 0 0,-1-1 1 0 0,2 1 1 0 0,0 0-1 0 0,0-1 1 0 0,0 0 0 0 0,1 0-1 0 0,-1 0 1 0 0,0-1-1 0 0,1 1 1 0 0,-1-1 0 0 0,0 0-1 0 0,0 0 1 0 0,4-1 0 0 0,8-2 0 0 0,0-1 1 0 0,0 0-1 0 0,-1-1 1 0 0,1 0-1 0 0,6-5 0 0 0,31-15 897 0 0,-1-3-1 0 0,9-8-896 0 0,15-8 191 0 0,-52 30-191 0 0,1-1 0 0 0,-2-1 0 0 0,0-1 0 0 0,-1-1 0 0 0,-1-1 0 0 0,-1-1 0 0 0,-1-1 0 0 0,0-1 0 0 0,-2 0 0 0 0,0-1 0 0 0,-2-1 0 0 0,1-3 0 0 0,1-6 178 0 0,-1 1 0 0 0,-2-2 0 0 0,-2 0 0 0 0,-1 0 0 0 0,-1-1 0 0 0,-3-1 0 0 0,0 1 0 0 0,-1-19-178 0 0,-5 44 29 0 0,1-9 95 0 0,-1 0-1 0 0,-1 0 1 0 0,-2-15-124 0 0,1 23 47 0 0,1 7-27 0 0,0 1-1 0 0,0-1 1 0 0,0 0-1 0 0,-1 1 1 0 0,0-1 0 0 0,-1-3-20 0 0,2 7 1 0 0,0-1 1 0 0,-1 0 0 0 0,1 1-1 0 0,0-1 1 0 0,-1 0 0 0 0,1 1-1 0 0,-1-1 1 0 0,1 1 0 0 0,-1-1 0 0 0,1 1-1 0 0,-1-1 1 0 0,0 1 0 0 0,1-1-1 0 0,-1 1 1 0 0,0-1 0 0 0,1 1-1 0 0,-1 0 1 0 0,0-1 0 0 0,1 1 0 0 0,-1 0-1 0 0,0 0 1 0 0,0 0 0 0 0,1-1-1 0 0,-1 1 1 0 0,0 0 0 0 0,0 0-1 0 0,1 0 1 0 0,-1 0 0 0 0,0 0 0 0 0,0 0-1 0 0,1 0 1 0 0,-1 1 0 0 0,0-1-1 0 0,0 0 1 0 0,1 0-2 0 0,-2 1 0 0 0,0 0 0 0 0,1 0 0 0 0,-1-1 0 0 0,1 1 0 0 0,-1 0 0 0 0,1 1 0 0 0,-1-1 0 0 0,1 0 0 0 0,0 0 0 0 0,-1 0 0 0 0,1 1 0 0 0,0-1 0 0 0,0 1 0 0 0,-15 22 0 0 0,5-3 0 0 0,2 1 0 0 0,0 0 0 0 0,1 1 0 0 0,-6 14 0 0 0,-16 54-15 0 0,17-51-65 0 0,-15 36 80 0 0,10-39-44 0 0,2 1 0 0 0,2 1-1 0 0,1 0 1 0 0,-4 27 44 0 0,-1 10 228 0 0,14-59-280 0 0,3-11-1 0 0,0 0 0 0 0,0 1 0 0 0,1-1 1 0 0,-1 0-1 0 0,2 6 53 0 0,-2 16-120 0 0,1-27 121 0 0,0 0 0 0 0,0 0-1 0 0,0 0 1 0 0,0 0 0 0 0,0 0 0 0 0,0 0 0 0 0,0 0-1 0 0,0 0 1 0 0,0 0 0 0 0,0 0 0 0 0,1 0 0 0 0,-1 0-1 0 0,0 0 1 0 0,1 0 0 0 0,-1 0-1 0 0,1-1 64 0 0,1 0 28 0 0,5 0-54 0 0,-1-1-1 0 0,0 1 1 0 0,1-2-1 0 0,-1 1 1 0 0,0-1-1 0 0,1 0 1 0 0,-1 0 0 0 0,0-1-1 0 0,0 0 1 0 0,2-1-38 0 0,14-9 71 0 0,-2-1 1 0 0,5-5-72 0 0,-9 7-22 0 0,0 1 1 0 0,1 0 0 0 0,4-1 21 0 0,-3 3-50 0 0,10-5 98 0 0,24-8-48 0 0,-41 19 5 0 0,0 0 0 0 0,0 0 0 0 0,0 1 0 0 0,0 1 0 0 0,0-1 0 0 0,9 2-5 0 0,-13-1-3 0 0,-1 1 0 0 0,1 1 0 0 0,-1-1 0 0 0,1 1 0 0 0,-1 0 0 0 0,0 0-1 0 0,1 1 1 0 0,-1 0 0 0 0,0 0 0 0 0,0 1 0 0 0,0-1 0 0 0,0 1 0 0 0,0 1 0 0 0,-1-1 0 0 0,0 1 0 0 0,1 0 0 0 0,-1 0 0 0 0,-1 0 0 0 0,1 1 0 0 0,0 0 0 0 0,-1 0 0 0 0,1 2 3 0 0,-1 0 1 0 0,1 1 0 0 0,-2 0 0 0 0,1 0 0 0 0,-1 1 0 0 0,0-1 0 0 0,-1 3-1 0 0,0-4-12 0 0,0 1-1 0 0,1-1 1 0 0,0 0 0 0 0,0 0 0 0 0,0 0-1 0 0,1-1 1 0 0,4 7 12 0 0,5 11-63 0 0,-12-21 67 0 0,1 0 1 0 0,-1 0-1 0 0,1 0 0 0 0,-1 0 0 0 0,1-1 1 0 0,0 1-1 0 0,0 0 0 0 0,0-1 0 0 0,0 0 1 0 0,1 1-1 0 0,1 1-4 0 0,1-1 31 0 0,-1-1 0 0 0,1 1-1 0 0,0 0 1 0 0,0-1 0 0 0,0 0 0 0 0,0-1-1 0 0,0 1 1 0 0,0-1 0 0 0,0 0 0 0 0,0 0-1 0 0,1 0 1 0 0,-1-1 0 0 0,3 0-31 0 0,7-2 9 0 0,-1-1 0 0 0,0 0 0 0 0,0-1 0 0 0,-1 0 0 0 0,1-2 0 0 0,-1 1 0 0 0,0-2 0 0 0,0 0 0 0 0,-1 0 0 0 0,0-1 1 0 0,0 0-1 0 0,-1-1 0 0 0,0-1 0 0 0,5-6-9 0 0,34-35-1283 0 0,-37 37-1073 0 0,-5 4-4289 0 0,-3-2-2805 0 0</inkml:trace>
  <inkml:trace contextRef="#ctx0" brushRef="#br0" timeOffset="60031.99">17531 1697 19351 0 0,'0'0'886'0'0,"0"0"-21"0"0,0-1-554 0 0,0 0-253 0 0,0 0 1 0 0,0 0-1 0 0,-1 0 1 0 0,1 0 0 0 0,-1 0-1 0 0,1 0 1 0 0,-1 0-1 0 0,0 0 1 0 0,1 0-1 0 0,-1 0 1 0 0,0 0 0 0 0,1 1-1 0 0,-1-1 1 0 0,-1 0-59 0 0,-2-4 449 0 0,0-6 3393 0 0,4 11-3778 0 0,0 0 0 0 0,0 0-1 0 0,0 0 1 0 0,0 0 0 0 0,0 0 0 0 0,0-1 0 0 0,0 1 0 0 0,0 0 0 0 0,0 0 0 0 0,0 0 0 0 0,0 0 0 0 0,0 0 0 0 0,0 0 0 0 0,0 0 0 0 0,0 0 0 0 0,0 0 0 0 0,0-1 0 0 0,0 1 0 0 0,0 0 0 0 0,1 0-1 0 0,-1 0 1 0 0,0 0 0 0 0,0 0 0 0 0,0 0 0 0 0,0 0 0 0 0,0 0 0 0 0,0 0 0 0 0,0 0 0 0 0,0 0 0 0 0,0 0 0 0 0,1 0 0 0 0,-1 0 0 0 0,0 0 0 0 0,0 0 0 0 0,0 0 0 0 0,0 0 0 0 0,0 0-1 0 0,0 0 1 0 0,0 0 0 0 0,0 0 0 0 0,1 0 0 0 0,-1 0 0 0 0,0 0 0 0 0,0 0 0 0 0,0 0 0 0 0,0 0 0 0 0,0 0 0 0 0,0 0-64 0 0,20 10 1246 0 0,-9-2-1158 0 0,-1 0 0 0 0,0 1 0 0 0,-1 0-1 0 0,0 0 1 0 0,0 1 0 0 0,-1 0 0 0 0,0 0 0 0 0,0 2-88 0 0,19 23 136 0 0,0 2-128 0 0,-1 0 0 0 0,-2 2-1 0 0,-1 1 1 0 0,2 11-8 0 0,71 171-6 0 0,-85-196 6 0 0,10 31 103 0 0,-2 0 0 0 0,-3 1 0 0 0,-2 1-1 0 0,-3 0 1 0 0,-3 1 0 0 0,-2 0 0 0 0,-2 42-103 0 0,-5-72 49 0 0,-1 1 0 0 0,-2-1 1 0 0,-1 0-1 0 0,-2 0 0 0 0,0 0 0 0 0,-4 3-49 0 0,-8 19-159 0 0,-1-1-1 0 0,-3-1 0 0 0,-4 1 160 0 0,6-15-123 0 0,-1-1-1 0 0,-2 0 1 0 0,-2-2-1 0 0,-17 17 124 0 0,-1-4 176 0 0,-2-1-1 0 0,-35 23-175 0 0,70-59-264 0 0,-1 0 0 0 0,-1-1 0 0 0,-4 2 264 0 0,-53 22-4721 0 0</inkml:trace>
  <inkml:trace contextRef="#ctx0" brushRef="#br0" timeOffset="60533.059">18892 2578 20735 0 0,'0'0'951'0'0,"0"0"-24"0"0,0 0-502 0 0,0 0 84 0 0,0 0 106 0 0,0 0 22 0 0,0 0-82 0 0,9 0 589 0 0,2-4-703 0 0,-1 0 0 0 0,1 1 0 0 0,0 1 0 0 0,0 0 0 0 0,0 1 0 0 0,0-1 0 0 0,4 2-441 0 0,34-6 805 0 0,75-12 201 0 0,63-13-315 0 0,-108 22-611 0 0,-17-1-16 0 0,-50 8-245 0 0,1 0-1 0 0,-1 2 1 0 0,6-1 181 0 0,-16 1-497 0 0,-2 0-14 0 0,0 0-144 0 0,0 0-598 0 0,0 0-261 0 0,0 0-970 0 0,-1 1-3848 0 0,-3 5-1645 0 0</inkml:trace>
  <inkml:trace contextRef="#ctx0" brushRef="#br0" timeOffset="60881.09">18765 3023 24879 0 0,'0'0'564'0'0,"1"0"83"0"0,77-1 870 0 0,-34-4-479 0 0,0-2 0 0 0,17-6-1038 0 0,26-5 372 0 0,74-16-761 0 0,-135 29-106 0 0,4-2-916 0 0,-10 0-5914 0 0,-6 2-1462 0 0</inkml:trace>
  <inkml:trace contextRef="#ctx0" brushRef="#br0" timeOffset="61220.174">18747 3366 24879 0 0,'10'5'1892'0'0,"18"23"-991"0"0,-27-28-838 0 0,0 1-1 0 0,-1-1 1 0 0,1 1-1 0 0,0-1 0 0 0,0 0 1 0 0,0 0-1 0 0,0 0 0 0 0,0 1 1 0 0,0-1-1 0 0,0 0 0 0 0,-1 0 1 0 0,1 0-1 0 0,0-1 0 0 0,0 1 1 0 0,0 0-1 0 0,1 0-62 0 0,2-1 226 0 0,35-1-26 0 0,-1-3 0 0 0,0-1 0 0 0,-1-1-1 0 0,1-3 1 0 0,4-2-200 0 0,99-27 931 0 0,-71 20-749 0 0,-29 6-111 0 0,22-2-71 0 0,-36 9-623 0 0,0-1 0 0 0,5-2 623 0 0,23-13-4371 0 0,-42 16 2836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35:42.263"/>
    </inkml:context>
    <inkml:brush xml:id="br0">
      <inkml:brushProperty name="width" value="0.05" units="cm"/>
      <inkml:brushProperty name="height" value="0.05" units="cm"/>
    </inkml:brush>
  </inkml:definitions>
  <inkml:trace contextRef="#ctx0" brushRef="#br0">0 811 9416 0 0,'0'0'208'0'0,"0"0"33"0"0,0 0 16 0 0,0 0 90 0 0,0 0 326 0 0,0 0 139 0 0,0 0 27 0 0,0 0-3 0 0,0 0-44 0 0,0 0-21 0 0,0 0-3 0 0,0 0 11 0 0,0 0 52 0 0,4-4 878 0 0,3-2-1077 0 0,5-4 461 0 0,0-1-1 0 0,-1-1 1 0 0,0 0-1093 0 0,60-66 2206 0 0,-37 43-1707 0 0,-16 15-140 0 0,2 1-1 0 0,20-16-358 0 0,23-15 513 0 0,21-22-513 0 0,-54 43 2 0 0,-2-2 0 0 0,0 0 0 0 0,12-22-2 0 0,-21 27 170 0 0,-1-1-1 0 0,-1 0 1 0 0,-2-2 0 0 0,-1 0 0 0 0,-1 0-1 0 0,0-6-169 0 0,-7 18 15 0 0,-3 8 2 0 0,0 0 0 0 0,0 0 0 0 0,0-7-17 0 0,-2 14-15 0 0,-1-1 0 0 0,0 1 1 0 0,0 0-1 0 0,0 0 0 0 0,0-1 1 0 0,0 1-1 0 0,-1 0 0 0 0,1 0 1 0 0,-1-1-1 0 0,1 1 0 0 0,-1 0 1 0 0,0 0-1 0 0,0 0 0 0 0,0 0 1 0 0,0 0-1 0 0,0 0 0 0 0,0-1 15 0 0,0 3-15 0 0,0 0-1 0 0,0 0 0 0 0,1 0 1 0 0,-1 0-1 0 0,0 0 0 0 0,1 0 1 0 0,-1 0-1 0 0,0 0 0 0 0,0 0 1 0 0,1 1-1 0 0,-1-1 0 0 0,0 0 1 0 0,1 0-1 0 0,-1 1 0 0 0,0-1 1 0 0,1 0-1 0 0,-1 1 0 0 0,0-1 16 0 0,1 0-25 0 0,-4 3-7 0 0,-1-1 0 0 0,1 1 0 0 0,1 0 0 0 0,-1 0 0 0 0,0 0 0 0 0,1 1 0 0 0,0-1 0 0 0,-3 4 32 0 0,-23 33-142 0 0,0 11 14 0 0,2 1-1 0 0,0 8 129 0 0,3 3-21 0 0,3 0-1 0 0,2 1 1 0 0,-4 37 21 0 0,-4 14-11 0 0,-4 14 95 0 0,-5 69-84 0 0,33-180 167 0 0,0 0 1 0 0,2 0-1 0 0,0 0 0 0 0,2 0 0 0 0,0 9-167 0 0,-1-27 16 0 0,0 1-1 0 0,0-1 0 0 0,0 0 1 0 0,0 1-1 0 0,0-1 0 0 0,0 0 1 0 0,1 1-1 0 0,-1-1 1 0 0,0 0-1 0 0,0 0 0 0 0,0 1 1 0 0,0-1-1 0 0,0 0 0 0 0,1 0 1 0 0,-1 1-1 0 0,0-1 0 0 0,0 0 1 0 0,0 0-1 0 0,1 1 1 0 0,-1-1-1 0 0,0 0 0 0 0,0 0 1 0 0,1 0-1 0 0,-1 1 0 0 0,0-1 1 0 0,0 0-1 0 0,1 0 1 0 0,-1 0-1 0 0,0 0 0 0 0,0 0 1 0 0,1 0-1 0 0,-1 0 0 0 0,0 0 1 0 0,1 0-1 0 0,-1 0 1 0 0,0 0-1 0 0,1 0 0 0 0,-1 0 1 0 0,0 0-1 0 0,1 0 0 0 0,-1 0 1 0 0,0 0-1 0 0,0 0 1 0 0,1 0-16 0 0,1-1 66 0 0,1 0 0 0 0,-1 0 0 0 0,0 0 1 0 0,0 0-1 0 0,0-1 0 0 0,0 1 1 0 0,2-2-67 0 0,4-4 200 0 0,1-1 1 0 0,-1 0 0 0 0,0-1-201 0 0,9-11 122 0 0,-2 0 0 0 0,-1-1-1 0 0,0 0 1 0 0,-1-1 0 0 0,6-18-122 0 0,3-10 0 0 0,44-98 0 0 0,-60 137-80 0 0,0 0 0 0 0,1 1 0 0 0,2-3 80 0 0,-6 9-27 0 0,0 1 1 0 0,0-1-1 0 0,1 1 0 0 0,-1 0 1 0 0,1 0-1 0 0,-1 0 0 0 0,1 0 1 0 0,0 0-1 0 0,4-1 27 0 0,-8 4 1 0 0,1 0 1 0 0,0 0-1 0 0,0 0 0 0 0,0 0 0 0 0,0 0 0 0 0,0 0 1 0 0,-1 0-1 0 0,1 0 0 0 0,0 0 0 0 0,0 1 0 0 0,0-1 1 0 0,-1 0-1 0 0,1 1 0 0 0,0-1 0 0 0,0 0 0 0 0,0 1 1 0 0,-1-1-1 0 0,1 1 0 0 0,0-1 0 0 0,-1 1 0 0 0,1-1 1 0 0,0 1-1 0 0,-1 0 0 0 0,1-1 0 0 0,-1 1 0 0 0,1 0 1 0 0,-1-1-1 0 0,1 1 0 0 0,-1 0-1 0 0,3 3-3 0 0,-1-1 0 0 0,0 1 0 0 0,0-1 0 0 0,0 1 0 0 0,0 3 3 0 0,2 19-152 0 0,-2-6 28 0 0,5 23-42 0 0,-2 18 166 0 0,-1-20 14 0 0,6 32-14 0 0,-5-53 0 0 0,1-1 0 0 0,1 0 0 0 0,1 0 0 0 0,5 8 0 0 0,-11-24 12 0 0,-1 0 0 0 0,1 1 0 0 0,0-1 1 0 0,0 0-1 0 0,1 0 0 0 0,-1 0 0 0 0,1 0 0 0 0,-1-1 0 0 0,1 1 0 0 0,0-1 0 0 0,0 1 0 0 0,0-1 1 0 0,1 0-1 0 0,-1 0 0 0 0,0-1 0 0 0,1 1 0 0 0,-1-1 0 0 0,1 1 0 0 0,-1-1 0 0 0,1 0 0 0 0,0 0 0 0 0,-1-1 1 0 0,1 1-1 0 0,0-1 0 0 0,0 0 0 0 0,0 0 0 0 0,-1 0 0 0 0,1 0 0 0 0,0-1 0 0 0,0 0 0 0 0,-1 1 1 0 0,1-1-1 0 0,-1-1 0 0 0,1 1 0 0 0,0 0 0 0 0,-1-1 0 0 0,1 0-12 0 0,6-4 6 0 0,-1 1 0 0 0,0-1-1 0 0,0-1 1 0 0,-1 1 0 0 0,1-1 0 0 0,-1-1-1 0 0,-1 0 1 0 0,4-4-6 0 0,8-14 91 0 0,0 0-1 0 0,1-7-90 0 0,-9 15 18 0 0,5-10 17 0 0,-2 0 0 0 0,-1-1 0 0 0,5-18-35 0 0,18-38 42 0 0,-26 61-42 0 0,-6 14 0 0 0,1 0 0 0 0,1 0 0 0 0,1-2 0 0 0,-1 5-16 0 0,-6 7 5 0 0,1 1 0 0 0,0 0-1 0 0,-1-1 1 0 0,1 1 0 0 0,-1 0-1 0 0,1 0 1 0 0,-1 0 0 0 0,0-1 0 0 0,1 1-1 0 0,-1 0 1 0 0,0 0 0 0 0,1 0-1 0 0,-1 0 12 0 0,2 11-31 0 0,1 0 0 0 0,-2 0 0 0 0,0 0 0 0 0,-1 12 31 0 0,2 11-25 0 0,-1 7 27 0 0,-1-28-21 0 0,0-1 1 0 0,1 0 0 0 0,1 3 18 0 0,2 9 19 0 0,-3-13-31 0 0,1 0 0 0 0,0 1 0 0 0,1-1 0 0 0,1 0 0 0 0,0 0 1 0 0,2 5 11 0 0,-4-15 4 0 0,-1 1 0 0 0,1-1 0 0 0,-1 1 0 0 0,1-1 0 0 0,0 0 0 0 0,-1 0 1 0 0,1 1-1 0 0,1-1 0 0 0,-1-1 0 0 0,0 1 0 0 0,0 0 0 0 0,1 0 0 0 0,-1-1 1 0 0,1 0-1 0 0,-1 1 0 0 0,1-1 0 0 0,-1 0 0 0 0,1 0 0 0 0,0 0 0 0 0,0-1 1 0 0,-1 1-1 0 0,1-1 0 0 0,0 1 0 0 0,0-1 0 0 0,0 0 0 0 0,0 0 0 0 0,0 0 0 0 0,-1 0 1 0 0,1-1-1 0 0,1 0-4 0 0,1 0 18 0 0,1-1 0 0 0,-1 0 0 0 0,0 0 0 0 0,0-1 0 0 0,0 0 0 0 0,-1 0 0 0 0,5-3-18 0 0,-1 1 27 0 0,-1 0-14 0 0,-1-1 0 0 0,0 0-1 0 0,-1 0 1 0 0,1 0 0 0 0,-1-1-1 0 0,0 0 1 0 0,-1 1 0 0 0,0-2 0 0 0,0 1-1 0 0,0 0 1 0 0,2-9-13 0 0,-1-2-40 0 0,-1-1 0 0 0,-1 1 0 0 0,0-1 0 0 0,0-18 40 0 0,-1 0 47 0 0,-2-1 0 0 0,-1 1 0 0 0,-2-1 0 0 0,-1 1-1 0 0,-2 0 1 0 0,-2 0 0 0 0,-3-6-47 0 0,9 37-3 0 0,0 1 1 0 0,0-1-1 0 0,0 0 0 0 0,-1 0 1 0 0,0 1-1 0 0,-1 0 0 0 0,-2-4 3 0 0,5 7-1 0 0,-1 0-1 0 0,1 1 1 0 0,-1-1-1 0 0,0 0 1 0 0,1 1-1 0 0,-1 0 0 0 0,0-1 1 0 0,0 1-1 0 0,0 0 1 0 0,0 0-1 0 0,0 0 0 0 0,0 0 1 0 0,0 0-1 0 0,0 1 1 0 0,-1-1-1 0 0,1 0 1 0 0,0 1-1 0 0,0 0 0 0 0,-1 0 1 0 0,1-1-1 0 0,0 1 1 0 0,-2 1 1 0 0,-2 0-12 0 0,0 0 0 0 0,0 1 0 0 0,1 0 0 0 0,-1 0 0 0 0,1 1 0 0 0,-1-1 0 0 0,1 1 0 0 0,0 0 0 0 0,0 1 0 0 0,0-1 0 0 0,0 1 0 0 0,1 0 0 0 0,-1 0 0 0 0,1 1 0 0 0,0-1 0 0 0,0 1 0 0 0,1 0 0 0 0,-1 0 0 0 0,0 2 12 0 0,-3 5-45 0 0,0 1 1 0 0,0 0 0 0 0,2 0-1 0 0,0 0 1 0 0,0 1-1 0 0,1-1 1 0 0,-1 13 44 0 0,2-6-3 0 0,1 0 1 0 0,2 14 2 0 0,0-31 0 0 0,0 0 1 0 0,0 1-1 0 0,0-1 0 0 0,1 0 1 0 0,0 1-1 0 0,0-1 1 0 0,0 0-1 0 0,0 0 0 0 0,0 0 1 0 0,0 0-1 0 0,1 0 1 0 0,-1 0-1 0 0,1 0 1 0 0,0 0-1 0 0,0 0 0 0 0,0-1 1 0 0,1 1-1 0 0,-1-1 1 0 0,0 0-1 0 0,1 1 0 0 0,0-1 1 0 0,-1 0-1 0 0,1-1 1 0 0,0 1-1 0 0,0 0 1 0 0,0-1-1 0 0,2 1 0 0 0,0 0-1 0 0,1 0-1 0 0,-1-1 1 0 0,1 0-1 0 0,-1 0 1 0 0,1 0 0 0 0,-1 0-1 0 0,1-1 1 0 0,0 0 0 0 0,-1 0-1 0 0,1-1 1 0 0,0 0 0 0 0,-1 0-1 0 0,1 0 1 0 0,-1 0-1 0 0,1-1 1 0 0,0 0 1 0 0,36-15 32 0 0,0-2 0 0 0,25-16-32 0 0,-4 0-23 0 0,-27 16-18 0 0,19-15 41 0 0,-33 20 40 0 0,0 2 0 0 0,6-2-40 0 0,28-16 56 0 0,-55 29-56 0 0,1 0-1 0 0,-1 0 0 0 0,1 0 1 0 0,0 0-1 0 0,0 1 1 0 0,-1-1-1 0 0,1 0 0 0 0,0 1 1 0 0,0-1-1 0 0,0 1 1 0 0,0 0-1 0 0,-1 0 0 0 0,1 0 1 0 0,0-1-1 0 0,0 2 1 0 0,0-1-1 0 0,1 0 1 0 0,-2 1-1 0 0,1-1-1 0 0,-1 1 1 0 0,0-1 0 0 0,1 1-1 0 0,-1 0 1 0 0,0 0-1 0 0,1 0 1 0 0,-1 0 0 0 0,0 0-1 0 0,0 0 1 0 0,0 0 0 0 0,0 0-1 0 0,0 0 1 0 0,0 0-1 0 0,0 1 1 0 0,1 0 1 0 0,1 4-4 0 0,-1 0 0 0 0,1 0 0 0 0,-1 0 0 0 0,0 1 0 0 0,0-1 0 0 0,-1 1 0 0 0,0-1 0 0 0,0 4 4 0 0,4 58-125 0 0,-3 31 125 0 0,-5 95 4 0 0,3-192 70 0 0,1 0 5 0 0,0-2-78 0 0,-1 1 0 0 0,0-1 0 0 0,1 0-1 0 0,-1 1 1 0 0,1-1 0 0 0,-1 0 0 0 0,0 1 0 0 0,1-1 0 0 0,-1 0-1 0 0,1 1 1 0 0,-1-1 0 0 0,1 0 0 0 0,-1 0 0 0 0,1 0 0 0 0,-1 1-1 0 0,1-1 1 0 0,0 0 0 0 0,-1 0 0 0 0,1 0 0 0 0,-1 0 0 0 0,1 0-1 0 0,3-3-3 0 0,-3 2 4 0 0,7-5 29 0 0,0 0 1 0 0,-1-1-1 0 0,1 0 1 0 0,-1 0-1 0 0,-1-1 0 0 0,1 0 1 0 0,-1 0-1 0 0,-1 0 1 0 0,1-1-1 0 0,0-3-30 0 0,20-42 177 0 0,6-23-177 0 0,-15 34-18 0 0,2 1-1 0 0,22-37 19 0 0,-36 71-76 0 0,0 1-1 0 0,1-1 1 0 0,0 1 0 0 0,0 0-1 0 0,3-3 77 0 0,-8 9-6 0 0,1 0 0 0 0,-1-1-1 0 0,1 1 1 0 0,-1 0-1 0 0,1 1 1 0 0,-1-1-1 0 0,1 0 1 0 0,0 0 0 0 0,-1 1-1 0 0,1-1 1 0 0,0 1-1 0 0,0-1 1 0 0,1 1 6 0 0,-2 0 15 0 0,0 0 0 0 0,1 0 0 0 0,-1 0 0 0 0,0 0-1 0 0,0 1 1 0 0,1-1 0 0 0,-1 0 0 0 0,0 1 0 0 0,0-1 0 0 0,0 1 0 0 0,0-1 0 0 0,0 1 0 0 0,0 0 0 0 0,0-1 0 0 0,0 1 0 0 0,0 0-1 0 0,0 0 1 0 0,0 0 0 0 0,0 0 0 0 0,0 0 0 0 0,0 1-15 0 0,2 2-9 0 0,0 1-1 0 0,0 0 1 0 0,0 0-1 0 0,-1 0 1 0 0,0 0 0 0 0,0 0-1 0 0,0 1 1 0 0,0-1-1 0 0,-1 2 10 0 0,3 12-39 0 0,-2 1 0 0 0,0 0 39 0 0,2 16 3 0 0,-1 0-97 0 0,-2 0-1 0 0,-1 6 95 0 0,0-21-47 0 0,0-4 44 0 0,0 2 61 0 0,0 0 1 0 0,1 0 0 0 0,2 4-59 0 0,-3-18 8 0 0,0-4-7 0 0,-1 0-1 0 0,1 0 0 0 0,0 0 0 0 0,0 0 0 0 0,0 0 0 0 0,0 0 1 0 0,0 1-1 0 0,0-1 0 0 0,0 0 0 0 0,0 0 0 0 0,1 0 0 0 0,-1 0 1 0 0,0 0-1 0 0,1 0 0 0 0,-1 0 0 0 0,1 1 0 0 0,-1-1-1 0 0,0-1 1 0 0,0 0-1 0 0,0 1 0 0 0,0-1 1 0 0,1 1-1 0 0,-1-1 1 0 0,0 0-1 0 0,0 1 0 0 0,0-1 1 0 0,1 1-1 0 0,-1-1 0 0 0,0 0 1 0 0,0 1-1 0 0,1-1 0 0 0,-1 0 1 0 0,0 1-1 0 0,1-1 0 0 0,-1 0 1 0 0,0 0-1 0 0,1 1 0 0 0,-1-1 1 0 0,0 0-1 0 0,1 0 0 0 0,-1 0 1 0 0,1 0-1 0 0,-1 1 0 0 0,1-1 1 0 0,-1 0-1 0 0,0 0 1 0 0,1 0-1 0 0,-1 0 0 0 0,1 0 1 0 0,-1 0-1 0 0,1 0 0 0 0,-1 0 1 0 0,0 0-1 0 0,1 0 0 0 0,-1 0 1 0 0,1 0-1 0 0,-1-1 0 0 0,1 1 1 0 0,-1 0-1 0 0,0 0 0 0 0,1 0 1 0 0,-1 0-1 0 0,0-1 0 0 0,1 1 1 0 0,-1 0-1 0 0,1-1 0 0 0,-1 1 1 0 0,0 0 0 0 0,23-19 288 0 0,-19 16-291 0 0,2-2-32 0 0,0-1 0 0 0,0 1 0 0 0,0-1-1 0 0,-1 0 1 0 0,0-1 0 0 0,0 1 0 0 0,-1-1 0 0 0,1 0 0 0 0,-2 0 0 0 0,1-1-1 0 0,1-4 36 0 0,10-30 352 0 0,1 0 0 0 0,2 1 0 0 0,3 0-352 0 0,54-106 436 0 0,-71 138-534 0 0,-2 5 55 0 0,0 1 1 0 0,0 0-1 0 0,1-1 0 0 0,-1 1 0 0 0,1 0 0 0 0,-1 0 0 0 0,1 0 0 0 0,0 1 0 0 0,0-1 0 0 0,0 1 0 0 0,1-1 43 0 0,-3 2-11 0 0,0 0 0 0 0,0 1 0 0 0,0-1 0 0 0,0 0 0 0 0,0 0 0 0 0,0 1 0 0 0,0-1 0 0 0,0 0 0 0 0,0 1 0 0 0,0-1 1 0 0,0 1-1 0 0,1 0 0 0 0,-1-1 0 0 0,0 1 0 0 0,0 0 0 0 0,1 0 0 0 0,-1 0 0 0 0,0 0 0 0 0,0 0 0 0 0,1 0 0 0 0,-1 0 0 0 0,0 0 0 0 0,0 0 1 0 0,1 0-1 0 0,-1 1 0 0 0,0-1 0 0 0,0 1 0 0 0,0-1 0 0 0,0 1 0 0 0,1-1 0 0 0,-1 1 0 0 0,0 0 0 0 0,0-1 0 0 0,0 1 0 0 0,0 0 0 0 0,0 1 12 0 0,4 2-96 0 0,-1 2 1 0 0,0-1-1 0 0,0 1 0 0 0,0-1 1 0 0,-1 1-1 0 0,2 3 95 0 0,1 2 105 0 0,-1-2-69 0 0,-1 0-1 0 0,0 1 1 0 0,0 0 0 0 0,-1 0 0 0 0,2 10-36 0 0,7 53 218 0 0,-6-28-162 0 0,2-2-47 0 0,-1 6 38 0 0,4 3-47 0 0,-7-37 0 0 0,1 0 0 0 0,0 0 0 0 0,1 0 0 0 0,1-1 0 0 0,3 6 0 0 0,-9-17-12 0 0,1 0 0 0 0,0 0 0 0 0,0-1 0 0 0,0 1-1 0 0,0 0 1 0 0,0-1 0 0 0,1 0 0 0 0,-1 0 0 0 0,1 1 0 0 0,-1-1 0 0 0,1-1 0 0 0,0 1-1 0 0,0 0 1 0 0,0-1 0 0 0,0 1 0 0 0,0-1 0 0 0,0 0 0 0 0,0 0 0 0 0,0 0 0 0 0,1 0-1 0 0,-1-1 1 0 0,0 0 12 0 0,3 1 98 0 0,-1-2-1 0 0,0 1 1 0 0,0-1-1 0 0,1 1 0 0 0,-1-2 1 0 0,0 1-1 0 0,0 0 1 0 0,0-1-1 0 0,0 0 1 0 0,0 0-1 0 0,-1-1 1 0 0,1 1-1 0 0,3-3-97 0 0,5-5-113 0 0,1-1 0 0 0,-1 0 0 0 0,-1-1 0 0 0,9-11 113 0 0,5-4-148 0 0,-14 13 148 0 0,0-1 0 0 0,-1-1 0 0 0,-1 0 0 0 0,0-1 0 0 0,2-6 0 0 0,-5 10 0 0 0,2-9 83 0 0,-7 17-7 0 0,0 0 0 0 0,0 0 1 0 0,0 0-1 0 0,1 1 0 0 0,0-3-76 0 0,28-37 300 0 0,-29 41-334 0 0,0 1 0 0 0,0-1-1 0 0,0 1 1 0 0,0-1 0 0 0,1 1 0 0 0,-1 0-1 0 0,1 0 1 0 0,0 0 0 0 0,0 0 0 0 0,0 1-1 0 0,0-1 1 0 0,0 1 0 0 0,0-1 0 0 0,0 1-1 0 0,0 0 1 0 0,1 0 34 0 0,9-2 214 0 0,-1 0 1 0 0,1 1-1 0 0,7 0-214 0 0,-9 2-144 0 0,1 1 0 0 0,-1 0 0 0 0,1 0 1 0 0,-1 1-1 0 0,0 0 0 0 0,0 1 0 0 0,8 3 144 0 0,18 5 52 0 0,-23-9-52 0 0,-1 0 0 0 0,0 0 0 0 0,1-1 0 0 0,1-1 0 0 0,-10 0 0 0 0,0 0 0 0 0,0 0 0 0 0,0-1 0 0 0,0 0 0 0 0,0 0 0 0 0,-1 0 0 0 0,1 0 0 0 0,0-1 0 0 0,-1 0 0 0 0,1 0 0 0 0,-1 0 0 0 0,1 0 0 0 0,-1-1 0 0 0,0 1 0 0 0,0-1 0 0 0,0 0 0 0 0,-1-1 0 0 0,2 0 0 0 0,8-8 0 0 0,-9 10 0 0 0,-1-1 0 0 0,1-1 0 0 0,-1 1 0 0 0,0 0 0 0 0,0-1 0 0 0,0 1 0 0 0,1-3 0 0 0,37-51 0 0 0,-39 55 0 0 0,-1 0 0 0 0,1-1 0 0 0,-1 1 0 0 0,0 0 0 0 0,0-1 0 0 0,0 1 0 0 0,-1-1 0 0 0,1 1 0 0 0,-1-1 0 0 0,1 0 0 0 0,-1 1 0 0 0,0-3 0 0 0,1 2 0 0 0,-1 0 0 0 0,0-1 0 0 0,1 1 0 0 0,0 0 0 0 0,0 0 0 0 0,0 0 0 0 0,0-1 0 0 0,12-15 9 0 0,1-5 35 0 0,-12 18-11 0 0,0-1 0 0 0,0 0 0 0 0,-1 1 0 0 0,0-1 0 0 0,0 0 0 0 0,0-6-33 0 0,-1 8 64 0 0,0 1 0 0 0,0 0 0 0 0,-1 0 0 0 0,1 0 0 0 0,-1-1 0 0 0,0 1 1 0 0,0 0-1 0 0,0 0 0 0 0,-1 0 0 0 0,0 0 0 0 0,-1-3-64 0 0,1 4-31 0 0,-1 0 0 0 0,0 0 0 0 0,1 0 0 0 0,-1 1 0 0 0,0-1 0 0 0,0 1 0 0 0,0 0 0 0 0,-1 0 0 0 0,1 0 0 0 0,-1 0 0 0 0,1 0 0 0 0,-1 1 0 0 0,1-1 0 0 0,-1 1 1 0 0,0 0-1 0 0,0 0 0 0 0,0 0 0 0 0,0 1 0 0 0,1 0 0 0 0,-1-1 0 0 0,0 1 0 0 0,0 0 0 0 0,0 1 0 0 0,0-1 0 0 0,0 1 0 0 0,0 0 0 0 0,0 0 0 0 0,1 0 0 0 0,-1 0 0 0 0,0 1 0 0 0,-2 1 31 0 0,-6 3-32 0 0,2 0 1 0 0,-1 0-1 0 0,1 2 0 0 0,0-1 1 0 0,0 1-1 0 0,1 0 0 0 0,0 1 0 0 0,0 0 1 0 0,-6 10 31 0 0,2-3-107 0 0,1 0 0 0 0,1 1 1 0 0,1 1-1 0 0,0 0 0 0 0,-4 13 107 0 0,5-9 7 0 0,1 0 0 0 0,1 1-1 0 0,1 0 1 0 0,1 1 0 0 0,2-1-1 0 0,0 1 1 0 0,0 14-7 0 0,1-1-84 0 0,1-29 74 0 0,0 1 1 0 0,1-1-1 0 0,0 1 0 0 0,0 0 0 0 0,1-1 1 0 0,0 1-1 0 0,2 3 10 0 0,-1-3 0 0 0,1-2 0 0 0,0 1 0 0 0,0 0 0 0 0,1-1 0 0 0,0 1 0 0 0,0-1 0 0 0,6 6 0 0 0,-8-9 0 0 0,1-1 0 0 0,-1 0 0 0 0,1 0 0 0 0,0-1 0 0 0,0 1 0 0 0,0-1 0 0 0,1 1 0 0 0,-1-1 0 0 0,0 0 0 0 0,1 0 0 0 0,0 0 0 0 0,-1-1 0 0 0,1 1 0 0 0,0-1 0 0 0,0 0 0 0 0,0 0 0 0 0,4 0 0 0 0,3 0 83 0 0,0 0-1 0 0,1-1 1 0 0,-1 0 0 0 0,0-1-1 0 0,1 0 1 0 0,3-2-83 0 0,3-1 64 0 0,1 0 0 0 0,-1-2 0 0 0,0 0 0 0 0,9-5-64 0 0,0 0 0 0 0,-15 6 0 0 0,0-1 0 0 0,0 0 0 0 0,0 0 0 0 0,4-4 13 0 0,-7 4-91 0 0,1 1 1 0 0,-1-2 0 0 0,0 1 0 0 0,0-1 0 0 0,-1-1-1 0 0,0 1 1 0 0,5-8 77 0 0,-1 1 385 0 0,1 1 0 0 0,0 0 1 0 0,1 0-1 0 0,10-6-385 0 0,7-6-526 0 0,-7 7-457 0 0,-18 13 1043 0 0,-4 4-1128 0 0,-4 1-4093 0 0,-18 5 1765 0 0,4 1-4350 0 0</inkml:trace>
  <inkml:trace contextRef="#ctx0" brushRef="#br0" timeOffset="1171.6">16 2722 920 0 0,'0'0'3609'0'0,"-1"-4"11778"0"0,2 2-14076 0 0,0-1-3925 0 0,2-7 3344 0 0,-2 6-425 0 0,1 0 0 0 0,0 0 0 0 0,-1 0 1 0 0,1 1-1 0 0,0-1 0 0 0,2-1-305 0 0,19-31 1851 0 0,-18 27-1418 0 0,1 0 0 0 0,1 0 0 0 0,-1 0 0 0 0,1 0 0 0 0,1 1 0 0 0,6-5-433 0 0,13-13 743 0 0,-1-1 1 0 0,-1-1-1 0 0,-1-1 0 0 0,11-19-743 0 0,7-9 642 0 0,4-1-312 0 0,-4-2 0 0 0,-2-2 1 0 0,-3-1-1 0 0,9-26-330 0 0,10-39 159 0 0,28-57 42 0 0,-62 124-481 0 0,-35 90 121 0 0,2 0 1 0 0,1 0-1 0 0,1 1 0 0 0,2 0 1 0 0,1 0-1 0 0,1 4 159 0 0,2 0-165 0 0,1-1 0 0 0,2 33 165 0 0,1-19-78 0 0,1 18-244 0 0,9 42 322 0 0,-2-26-238 0 0,-2-26 62 0 0,-4-41 53 0 0,-1 1 0 0 0,0-1 0 0 0,-1 1 0 0 0,-1 0 0 0 0,0-1 0 0 0,-1 1 0 0 0,0 0 0 0 0,-2 0 123 0 0,3-13-16 0 0,-1 1 0 0 0,0-1-1 0 0,1 0 1 0 0,-1 0 0 0 0,0 0 0 0 0,0 0-1 0 0,-1 0 1 0 0,1 0 0 0 0,0 0-1 0 0,-1-1 1 0 0,1 1 0 0 0,-1 0 0 0 0,1-1-1 0 0,-1 1 1 0 0,0-1 0 0 0,0 1 0 0 0,0-1-1 0 0,0 0 1 0 0,0 0 0 0 0,0 0 0 0 0,0 0-1 0 0,0 0 1 0 0,0-1 0 0 0,0 1-1 0 0,0 0 1 0 0,-1-1 0 0 0,1 0 0 0 0,0 1-1 0 0,0-1 1 0 0,-1 0 0 0 0,1 0 0 0 0,0 0-1 0 0,-1-1 1 0 0,0 1 16 0 0,-4-1-100 0 0,0 0 0 0 0,0-1 0 0 0,0 1 0 0 0,0-1 0 0 0,0-1 0 0 0,0 0 0 0 0,1 1 0 0 0,-1-2 0 0 0,1 1 0 0 0,-4-4 100 0 0,8 6-40 0 0,-8-6-23 0 0,0-1 0 0 0,0 0 0 0 0,0-1 63 0 0,6 5 28 0 0,1 0 0 0 0,0 0 1 0 0,0 0-1 0 0,0 0 0 0 0,0 0 0 0 0,1-1 1 0 0,0 1-1 0 0,0-1 0 0 0,-2-4-28 0 0,3 4-234 0 0,-1 0-1 0 0,1 0 0 0 0,0 0 0 0 0,0 0 1 0 0,1-1-1 0 0,-1 1 0 0 0,1-2 235 0 0,0 4-721 0 0,1 1-1 0 0,-1-1 0 0 0,1 0 1 0 0,-1 1-1 0 0,1-1 0 0 0,0 1 1 0 0,0-1-1 0 0,0 1 0 0 0,0-1 0 0 0,1 0 722 0 0,10-16-7403 0 0</inkml:trace>
  <inkml:trace contextRef="#ctx0" brushRef="#br0" timeOffset="2468.167">1135 2113 8752 0 0,'2'-1'398'0'0,"15"-10"8"0"0,0-1-258 0 0,-12 9 249 0 0,0 0 0 0 0,-1 0 0 0 0,0 0 0 0 0,0-1-1 0 0,0 1 1 0 0,0-1 0 0 0,0 0 0 0 0,-1 0 0 0 0,0-1 0 0 0,2-1-397 0 0,4-10 3122 0 0,-1 1 1 0 0,4-11-3123 0 0,1-2 1313 0 0,-12 26-1130 0 0,0 0-1 0 0,0 0 0 0 0,0 0 0 0 0,-1-1 1 0 0,1 1-1 0 0,-1 0 0 0 0,0-1 0 0 0,1 1 1 0 0,-1 0-1 0 0,0-1 0 0 0,0 1 0 0 0,-1 0 0 0 0,1-1 1 0 0,0 1-1 0 0,-1 0 0 0 0,1-1 0 0 0,-1 1 1 0 0,0 0-1 0 0,0-1-182 0 0,0 2 401 0 0,-2 1-362 0 0,-1-1-1 0 0,0 1 0 0 0,1 1 1 0 0,-1-1-1 0 0,1 0 1 0 0,-1 1-1 0 0,1 0 0 0 0,-1-1 1 0 0,1 2-1 0 0,0-1 1 0 0,-1 0-1 0 0,1 1 0 0 0,0-1 1 0 0,0 1-1 0 0,0 0 1 0 0,0 0-1 0 0,0 0 0 0 0,0 0 1 0 0,1 1-1 0 0,-3 1-38 0 0,-10 11 9 0 0,0 1 0 0 0,1 1 1 0 0,0 0-1 0 0,1 1 0 0 0,1 0 0 0 0,1 1 0 0 0,-5 14-9 0 0,6-14 0 0 0,5-11 0 0 0,0 1 0 0 0,1 0 0 0 0,1 0 0 0 0,-1 3 0 0 0,-5 17 4 0 0,4-15 3 0 0,1 0 0 0 0,1 0 1 0 0,0 3-8 0 0,2-12 2 0 0,1-1 1 0 0,-1 1-1 0 0,1 0 1 0 0,1 0-1 0 0,-1 0 1 0 0,1 0-1 0 0,0 0 1 0 0,0 0-1 0 0,0 0 1 0 0,0-1 0 0 0,2 3-3 0 0,-3-6 8 0 0,1 0 0 0 0,-1 0 1 0 0,1 1-1 0 0,0-1 1 0 0,-1 0-1 0 0,1 0 1 0 0,0 0-1 0 0,0 0 1 0 0,0 0-1 0 0,0 0 1 0 0,-1 0-1 0 0,1-1 1 0 0,1 1-1 0 0,-1 0 1 0 0,0 0-1 0 0,0-1 1 0 0,0 1-1 0 0,0 0 0 0 0,0-1 1 0 0,1 0-1 0 0,0 1-8 0 0,0-1 15 0 0,0 1 0 0 0,0-1-1 0 0,1 0 1 0 0,-1 0-1 0 0,0 0 1 0 0,0 0 0 0 0,1-1-1 0 0,-1 1 1 0 0,0-1 0 0 0,0 1-1 0 0,3-2-14 0 0,2-1-66 0 0,0 0 0 0 0,-1 0-1 0 0,1-1 1 0 0,-1 0 0 0 0,1-1-1 0 0,-1 1 1 0 0,0-1 66 0 0,2-4 239 0 0,-1 0-1 0 0,0 0 1 0 0,0-1-1 0 0,0 0 1 0 0,-2 0-1 0 0,1 0 1 0 0,3-10-239 0 0,-1 3 94 0 0,9-20 199 0 0,-2 0 1 0 0,9-34-294 0 0,-24 66 31 0 0,0 5-24 0 0,0-1-1 0 0,0 0 1 0 0,0 0 0 0 0,0 0-1 0 0,0 0 1 0 0,1 1 0 0 0,-1-1-1 0 0,0 0 1 0 0,0 0-1 0 0,1 1 1 0 0,-1-1 0 0 0,0 0-1 0 0,1 0 1 0 0,-1 1 0 0 0,0-1-1 0 0,1 0 1 0 0,0 1-1 0 0,-1-1-6 0 0,1 0 51 0 0,-1 1-163 0 0,0 0-75 0 0,0 0-18 0 0,1 9 78 0 0,0 1 190 0 0,0 1-1 0 0,0 0 0 0 0,-1 0 1 0 0,-1 0-1 0 0,0 3-62 0 0,-1 22 95 0 0,2-18-109 0 0,1 1 0 0 0,1 0 1 0 0,1-1-1 0 0,2 8 14 0 0,-4-19-9 0 0,1 0 0 0 0,0-1 0 0 0,0 1 0 0 0,1 0 0 0 0,0-1 0 0 0,0 1 0 0 0,1-1 0 0 0,0 0 0 0 0,0 0 0 0 0,0-1 0 0 0,1 1 0 0 0,4 3 9 0 0,-6-6-10 0 0,0-1 0 0 0,1 1 0 0 0,-1-1 0 0 0,1 0 0 0 0,-1 0-1 0 0,1-1 1 0 0,0 1 0 0 0,0-1 0 0 0,0 1 0 0 0,0-1-1 0 0,0-1 1 0 0,3 1 10 0 0,1 0 45 0 0,-1-1-1 0 0,1 0 0 0 0,-1 0 0 0 0,1-1 1 0 0,-1 0-1 0 0,7-2-44 0 0,6-2 38 0 0,-1-2 0 0 0,1 0 0 0 0,-2-1 0 0 0,16-9-38 0 0,-14 5-32 0 0,1 0-1 0 0,-2-2 0 0 0,0 0 0 0 0,-1-2 0 0 0,0 0 1 0 0,-1-1-1 0 0,-1 0 0 0 0,-1-1 0 0 0,0-1 0 0 0,-2-1 0 0 0,0 0 1 0 0,-1 0-1 0 0,4-11 33 0 0,27-58 1509 0 0,24-75-1509 0 0,-51 122 127 0 0,-6 16-497 0 0,-1-1 0 0 0,-1-1 370 0 0,3-17-637 0 0,-5 24 771 0 0,0 0-1 0 0,-2 0 0 0 0,-1 0 0 0 0,0-1 0 0 0,-2-7-133 0 0,-1 29-6 0 0,0 0 0 0 0,0-1-1 0 0,0 1 1 0 0,1 0 0 0 0,-1 0 0 0 0,0 0-1 0 0,0 0 1 0 0,0-1 0 0 0,0 1-1 0 0,0 0 1 0 0,0 0 0 0 0,0 0 0 0 0,0-1-1 0 0,0 1 1 0 0,-1 0 0 0 0,1 0 0 0 0,0 0-1 0 0,0 0 1 0 0,0-1 0 0 0,0 1 0 0 0,0 0-1 0 0,0 0 1 0 0,0 0 0 0 0,0 0-1 0 0,0-1 1 0 0,0 1 0 0 0,-1 0 0 0 0,1 0-1 0 0,0 0 1 0 0,0 0 0 0 0,0 0 0 0 0,0 0-1 0 0,0-1 1 0 0,-1 1 0 0 0,1 0-1 0 0,0 0 1 0 0,0 0 0 0 0,0 0 0 0 0,0 0-1 0 0,-1 0 1 0 0,1 0 0 0 0,0 0 0 0 0,0 0-1 0 0,0 0 1 0 0,-1 0 0 0 0,1 0 6 0 0,-9 7-212 0 0,-8 14-152 0 0,5 2 317 0 0,1 0 0 0 0,0 1 0 0 0,2 0 0 0 0,2 1 0 0 0,0 0 0 0 0,-4 24 47 0 0,0 30 136 0 0,1 47-136 0 0,7-92 39 0 0,1-1-3 0 0,1-1 0 0 0,2 0 0 0 0,1 0 0 0 0,1 0 0 0 0,2 0-1 0 0,1-1 1 0 0,7 19-36 0 0,-8-40-14 0 0,0 1-1 0 0,0 0 1 0 0,1-1 0 0 0,0 0-1 0 0,1-1 1 0 0,0 1-1 0 0,1-1 1 0 0,0 0 0 0 0,0-1-1 0 0,1 0 1 0 0,0-1 0 0 0,1 1-1 0 0,-1-2 1 0 0,7 4 14 0 0,-11-8 1 0 0,1 1 0 0 0,0-1-1 0 0,0 0 1 0 0,0-1 0 0 0,0 1 0 0 0,1-1 0 0 0,-1 0 0 0 0,0-1 0 0 0,1 0 0 0 0,-1 0-1 0 0,0 0 1 0 0,0 0 0 0 0,1-1 0 0 0,2-1-1 0 0,8-2 59 0 0,0 0 0 0 0,-1-1 0 0 0,0-1 0 0 0,11-5-59 0 0,-4-1-71 0 0,-1-1 0 0 0,-1 0 0 0 0,0-2 0 0 0,7-6 71 0 0,-15 9 118 0 0,-1 1 0 0 0,0-2 0 0 0,-1 1 0 0 0,0-1 0 0 0,-1-1 0 0 0,2-4-118 0 0,3-7 28 0 0,0 0 0 0 0,-2-2 0 0 0,2-6-28 0 0,4-15-462 0 0,12-49 462 0 0,-25 72-119 0 0,0 0 0 0 0,-2 0-1 0 0,-1 0 1 0 0,0-25 119 0 0,-3 50 0 0 0,0 0 0 0 0,0-1 0 0 0,0 1 0 0 0,0 0 0 0 0,0-1 0 0 0,0 1 0 0 0,0 0 0 0 0,0-1 0 0 0,0 1 0 0 0,0 0 0 0 0,0-1 0 0 0,0 1 0 0 0,0 0 0 0 0,0 0 0 0 0,0-1 0 0 0,0 1 0 0 0,0 0 0 0 0,0-1 0 0 0,-1 1 0 0 0,1 0 0 0 0,0 0 0 0 0,0-1 0 0 0,0 1 0 0 0,0 0 0 0 0,-1 0 0 0 0,1-1 0 0 0,0 1 0 0 0,0 0 0 0 0,0 0 0 0 0,-1 0 0 0 0,1-1 0 0 0,0 1 0 0 0,-1 0 0 0 0,1 0 0 0 0,0 0 0 0 0,0 0 0 0 0,-1 0 0 0 0,1 0 0 0 0,0 0 0 0 0,-1-1 0 0 0,1 1 0 0 0,0 0 0 0 0,0 0 0 0 0,-1 0 0 0 0,1 0 0 0 0,0 0 0 0 0,-1 0 0 0 0,-9 6 0 0 0,9-6 0 0 0,-13 10 18 0 0,0 0 0 0 0,1 1 0 0 0,0 1 0 0 0,1 0 0 0 0,0 1 0 0 0,1 0 0 0 0,0 1 0 0 0,1 0-18 0 0,-12 19 72 0 0,1 1 0 0 0,-14 34-72 0 0,26-47 0 0 0,0 1 0 0 0,1 0 0 0 0,1 0 0 0 0,1 1 0 0 0,1 0 0 0 0,1 0 0 0 0,0 17 0 0 0,4-32-12 0 0,0 0 0 0 0,0 1 0 0 0,1-1 0 0 0,0 0 0 0 0,0 1 0 0 0,1-1 0 0 0,0 0 0 0 0,1 0 0 0 0,-1 0 0 0 0,2 0 0 0 0,-1-1 0 0 0,1 1 0 0 0,0-1 0 0 0,4 5 12 0 0,-5-7-9 0 0,1 0 0 0 0,0 0 1 0 0,1-1-1 0 0,-1 1 0 0 0,1-1 0 0 0,0 0 0 0 0,0 0 0 0 0,0-1 1 0 0,0 1-1 0 0,1-1 0 0 0,-1-1 0 0 0,1 1 0 0 0,0-1 0 0 0,0 1 1 0 0,0-2-1 0 0,0 1 0 0 0,0-1 0 0 0,0 0 0 0 0,5 0 9 0 0,-9 0 0 0 0,11 0 0 0 0,-1 0 0 0 0,1-1 0 0 0,0 0 0 0 0,0-1 0 0 0,0-1 0 0 0,-1 0 0 0 0,1 0 0 0 0,3-2 0 0 0,19-9 195 0 0,0-1 0 0 0,-1-2 0 0 0,0-1 0 0 0,-2-1 0 0 0,0-2-1 0 0,5-6-194 0 0,-13 6 205 0 0,-2-1 0 0 0,0-1-1 0 0,-1-1 1 0 0,-1 0-1 0 0,6-13-204 0 0,-16 22 90 0 0,-1-1 0 0 0,0 0 0 0 0,5-15-90 0 0,13-24 146 0 0,-12 30-48 0 0,-1-1 1 0 0,-1 0-1 0 0,9-28-98 0 0,-12 25 64 0 0,1 1 1 0 0,2 0-1 0 0,6-8-64 0 0,-12 19 16 0 0,-6 14-8 0 0,-1 1 0 0 0,0-1 1 0 0,1 1-1 0 0,0 0 0 0 0,-1-1 0 0 0,1 1 0 0 0,0 0 0 0 0,-1-1 0 0 0,1 1 0 0 0,0 0 0 0 0,0 0 0 0 0,0 0 0 0 0,0 0 0 0 0,0 0 0 0 0,1 0 0 0 0,-1 0 0 0 0,0 0 0 0 0,0 0 0 0 0,1 0 0 0 0,-1 1 0 0 0,0-1 0 0 0,1 0 0 0 0,-1 1 0 0 0,1-1 0 0 0,-1 1 0 0 0,1 0-8 0 0,-1 0 27 0 0,1 0-1 0 0,0 0 1 0 0,-1 0-1 0 0,1 1 1 0 0,0-1-1 0 0,-1 0 1 0 0,1 1-1 0 0,-1 0 1 0 0,1-1-1 0 0,-1 1 1 0 0,1 0-1 0 0,-1 0 1 0 0,1 0-1 0 0,-1 0 1 0 0,0 0-1 0 0,1 0 1 0 0,-1 0-1 0 0,0 0 1 0 0,0 1-1 0 0,0-1 1 0 0,1 2-27 0 0,4 5-193 0 0,0 1 1 0 0,0 0 0 0 0,0 2 191 0 0,0 0-107 0 0,12 21 12 0 0,-2 0 1 0 0,0 1-1 0 0,-3 1 0 0 0,-1 0 0 0 0,1 6 96 0 0,-2 1-91 0 0,-2-14 2 0 0,-2 1-1 0 0,-1 0 1 0 0,-2 0-1 0 0,1 11 90 0 0,-4-27-35 0 0,-1 0-1 0 0,-1 1 1 0 0,0-1-1 0 0,-1 0 0 0 0,0 0 1 0 0,0-1-1 0 0,-1 1 1 0 0,-3 5 35 0 0,3-9-21 0 0,0 0 0 0 0,-1-1 0 0 0,-1 1 0 0 0,1 0 0 0 0,-1-1 0 0 0,0 0 0 0 0,-1 0 0 0 0,0-1 0 0 0,0 0 0 0 0,0 0 0 0 0,-1 0 0 0 0,-1 0 21 0 0,-2 2-27 0 0,3-2-10 0 0,-1 0 1 0 0,0 0-1 0 0,0-1 1 0 0,0 0-1 0 0,-1 0 0 0 0,0-1 1 0 0,0 0-1 0 0,-8 2 37 0 0,2-3-47 0 0,0-1-1 0 0,-1-1 0 0 0,-9 0 48 0 0,19-1-35 0 0,0 0-1 0 0,1 0 1 0 0,-1-1-1 0 0,0 0 1 0 0,0 0-1 0 0,1-1 1 0 0,-1 1-1 0 0,1-1 1 0 0,-1-1-1 0 0,1 1 1 0 0,-3-2 35 0 0,7 3-28 0 0,0 0 0 0 0,0 1 0 0 0,0-1 0 0 0,0 0 0 0 0,0 0 0 0 0,0 1 0 0 0,1-1 0 0 0,-1 0 0 0 0,0 0 0 0 0,0 0 0 0 0,1 0 0 0 0,-1 0 0 0 0,1 0 0 0 0,-1 0 0 0 0,1 0 0 0 0,-1 0 0 0 0,1-1 0 0 0,-1 0 28 0 0,-5-13-218 0 0,5 14 257 0 0,0 0 0 0 0,0 0 0 0 0,0-1-1 0 0,0 1 1 0 0,1-1 0 0 0,-1 1-1 0 0,0-1 1 0 0,1 1 0 0 0,-1-1 0 0 0,1 1-1 0 0,0-1 1 0 0,-1 0 0 0 0,1 1-1 0 0,0-1 1 0 0,0 1 0 0 0,0-1 0 0 0,0 0-1 0 0,0 1 1 0 0,1-1 0 0 0,-1 0-1 0 0,0 1 1 0 0,1-1 0 0 0,-1 1-1 0 0,1-1 1 0 0,-1 1 0 0 0,1-1 0 0 0,0 1-1 0 0,0-1 1 0 0,0 1 0 0 0,-1 0-1 0 0,1-1 1 0 0,1 1-39 0 0,2-7 3 0 0,0 1 1 0 0,1-1-1 0 0,1 1 0 0 0,-1 0 0 0 0,1 0 1 0 0,0 1-1 0 0,1 0 0 0 0,-1 0 1 0 0,1 0-1 0 0,0 1 0 0 0,5-3-3 0 0,23-16-31 0 0,-25 16 32 0 0,0 1 0 0 0,0 1 0 0 0,9-5-1 0 0,12-4 16 0 0,-6 2 32 0 0,19-5-48 0 0,-34 15 0 0 0,0 5-100 0 0,-11 10-1140 0 0,3 1-1204 0 0,-1 1-6755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5:59.972"/>
    </inkml:context>
    <inkml:brush xml:id="br0">
      <inkml:brushProperty name="width" value="0.05" units="cm"/>
      <inkml:brushProperty name="height" value="0.05" units="cm"/>
    </inkml:brush>
  </inkml:definitions>
  <inkml:trace contextRef="#ctx0" brushRef="#br0">11193 6745 19455 0 0,'0'0'0'0'0</inkml:trace>
  <inkml:trace contextRef="#ctx0" brushRef="#br0" timeOffset="1">11220 6742 19455 0 0,'0'0'0'0'0</inkml:trace>
  <inkml:trace contextRef="#ctx0" brushRef="#br0" timeOffset="338.802">11202 6714 19455 0 0,'0'0'0'0'0</inkml:trace>
  <inkml:trace contextRef="#ctx0" brushRef="#br0" timeOffset="339.802">11202 6711 19455 0 0,'0'0'0'0'0</inkml:trace>
  <inkml:trace contextRef="#ctx0" brushRef="#br0" timeOffset="340.802">11193 6703 19455 0 0,'0'16'0'0'0</inkml:trace>
  <inkml:trace contextRef="#ctx0" brushRef="#br0" timeOffset="341.802">11189 6700 19455 0 0,'0'0'0'0'0</inkml:trace>
  <inkml:trace contextRef="#ctx0" brushRef="#br0" timeOffset="342.802">11215 6711 19455 0 0,'0'23'0'0'0</inkml:trace>
  <inkml:trace contextRef="#ctx0" brushRef="#br0" timeOffset="343.802">11220 6714 19455 0 0,'0'0'0'0'0</inkml:trace>
  <inkml:trace contextRef="#ctx0" brushRef="#br0" timeOffset="671.078">11207 6664 19455 0 0,'0'0'0'0'0</inkml:trace>
  <inkml:trace contextRef="#ctx0" brushRef="#br0" timeOffset="-32593.357">4165 862 14688 0 0,'0'0'670'0'0,"2"-1"-12"0"0,9-4 259 0 0,-10 4-648 0 0,0 0 764 0 0,-1 1 45 0 0,0 0-21 0 0,0 0-121 0 0,-1 3-52 0 0,-9 22 641 0 0,5-15-1231 0 0,1 0-1 0 0,1 0 0 0 0,0 2-293 0 0,0 2 157 0 0,3-10-105 0 0,-1 0 0 0 0,1 0 0 0 0,-1 0 0 0 0,0 0 0 0 0,-1 0 0 0 0,1-1 1 0 0,-2 3-53 0 0,-3 7 175 0 0,0 0-1 0 0,1 0 1 0 0,0 1 0 0 0,1-1 0 0 0,1 4-175 0 0,-2-1 204 0 0,0 0 0 0 0,-3 6-204 0 0,3-9 74 0 0,1-1 0 0 0,0 1 0 0 0,0 0 0 0 0,0 10-74 0 0,-2 20 408 0 0,-10 35-408 0 0,15-73 40 0 0,0 0-1 0 0,1 0 0 0 0,-1 0 1 0 0,1 0-1 0 0,0 0 0 0 0,0 0 1 0 0,1 0-1 0 0,0 1-39 0 0,-1-4 33 0 0,0 0 1 0 0,0 0-1 0 0,0 0 1 0 0,0 0-1 0 0,0 0 1 0 0,-1 0-1 0 0,1 0 1 0 0,-1 0 0 0 0,1 0-1 0 0,-1 0 1 0 0,0 0-1 0 0,0 0 1 0 0,1 0-1 0 0,-2 0-33 0 0,2-1 8 0 0,-1-1 0 0 0,1 0 0 0 0,0 0 1 0 0,0 1-1 0 0,-1-1 0 0 0,1 0 0 0 0,0 1 0 0 0,0-1 0 0 0,0 1 0 0 0,-1-1 0 0 0,1 0 0 0 0,0 1 0 0 0,0-1 0 0 0,0 0 1 0 0,0 1-1 0 0,0-1 0 0 0,0 1 0 0 0,0-1 0 0 0,0 0 0 0 0,0 1 0 0 0,0-1 0 0 0,0 1 0 0 0,0-1 0 0 0,0 0 1 0 0,0 1-1 0 0,0-1 0 0 0,0 1 0 0 0,0-1 0 0 0,1 0 0 0 0,-1 1 0 0 0,0-1 0 0 0,0 0 0 0 0,0 1 0 0 0,1-1 0 0 0,-1 0 1 0 0,0 1-1 0 0,0-1 0 0 0,1 0 0 0 0,-1 0 0 0 0,0 1 0 0 0,1-1 0 0 0,-1 0-8 0 0,-2 5 132 0 0,0-1-42 0 0,8-8-24 0 0,-5 3-57 0 0,0-1 0 0 0,0 1 0 0 0,0 0 0 0 0,0 0 0 0 0,0-1 0 0 0,0 1 0 0 0,-1-1 0 0 0,1 1 0 0 0,0-1 0 0 0,-1 1 0 0 0,1-1 0 0 0,-1-1-9 0 0,9-17 144 0 0,89-154 408 0 0,-70 123-308 0 0,-2-4-244 0 0,9-17 229 0 0,-29 58-135 0 0,0 1 0 0 0,-1-1 0 0 0,2-12-94 0 0,10-25 210 0 0,-13 42-180 0 0,6-14 108 0 0,-1-1-1 0 0,-2 0 1 0 0,2-8-138 0 0,-7 25 37 0 0,0 0-1 0 0,1 0 1 0 0,-1 0 0 0 0,2 0-1 0 0,-1 0-36 0 0,0 2 32 0 0,0-1 0 0 0,-1 1 0 0 0,0-1 0 0 0,0 1-1 0 0,0-1 1 0 0,-1 0 0 0 0,1 0 0 0 0,-2 0 0 0 0,1 0-1 0 0,0-2-31 0 0,-1 13 0 0 0,1 1 0 0 0,-1 0 0 0 0,2-1 0 0 0,0 6 0 0 0,5 20-62 0 0,-4-6 45 0 0,2 0 1 0 0,0 0 0 0 0,3 4 16 0 0,-1-6-10 0 0,-1 1 0 0 0,-2 0 0 0 0,2 14 10 0 0,-6-27 0 0 0,2 1 0 0 0,-1-1 0 0 0,2 0 0 0 0,0 0 0 0 0,0 0 0 0 0,1 0 0 0 0,0 0 0 0 0,1 1 0 0 0,11 33 0 0 0,-15-38 0 0 0,2 1 0 0 0,-1-1 0 0 0,1 0 0 0 0,0 0 0 0 0,0 0 0 0 0,1 0 0 0 0,0 0 0 0 0,2 2 0 0 0,-4-6 0 0 0,0 0 0 0 0,0 0 0 0 0,0 0 0 0 0,-1 1 0 0 0,1-1 0 0 0,-1 1 0 0 0,1 0 0 0 0,-1-1 0 0 0,-1 1 0 0 0,1 0 0 0 0,0-1 0 0 0,-1 2 0 0 0,2 5 0 0 0,-2-8 0 0 0,0-1 0 0 0,1 1 0 0 0,0-1 0 0 0,-1 1 0 0 0,1-1 0 0 0,0 0 0 0 0,-1 1 0 0 0,1-1 0 0 0,0 0 0 0 0,0 1 0 0 0,0-1 0 0 0,2 3 0 0 0,-2-4-5 0 0,-1 0 0 0 0,0 1 0 0 0,0-1 1 0 0,1 0-1 0 0,-1 0 0 0 0,0 1 0 0 0,0-1 0 0 0,0 0 0 0 0,1 0 0 0 0,-1 1 1 0 0,0-1-1 0 0,0 0 0 0 0,0 1 0 0 0,0-1 0 0 0,0 0 0 0 0,0 1 0 0 0,0-1 1 0 0,0 0-1 0 0,1 1 0 0 0,-1-1 0 0 0,0 0 0 0 0,0 1 0 0 0,-1-1 0 0 0,1 0 1 0 0,0 1-1 0 0,0-1 0 0 0,0 0 0 0 0,0 1 0 0 0,0-1 0 0 0,0 0 0 0 0,0 0 1 0 0,0 1-1 0 0,-1-1 0 0 0,1 0 0 0 0,0 1 5 0 0,-2 0-286 0 0,9-2 24 0 0,-10-3-548 0 0,2 4 659 0 0,0-1-1 0 0,0 0 1 0 0,0 0 0 0 0,0 0-1 0 0,1 0 1 0 0,-1 0 0 0 0,0 0-1 0 0,1 0 1 0 0,-1 0 0 0 0,0 0-1 0 0,1 0 1 0 0,-1 0 0 0 0,1-1 0 0 0,0 0 150 0 0,-2-13-3000 0 0,-2 0-6022 0 0</inkml:trace>
  <inkml:trace contextRef="#ctx0" brushRef="#br0" timeOffset="-32207.629">4051 1084 16208 0 0,'13'4'1527'0'0,"-9"-3"-1196"0"0,-1 0-1 0 0,1 0 1 0 0,-1 0-1 0 0,1-1 1 0 0,-1 1-1 0 0,1-1 1 0 0,-1 0-1 0 0,1 0 0 0 0,0 0 1 0 0,-1 0-1 0 0,1-1 1 0 0,-1 1-1 0 0,2-1-330 0 0,39-12 837 0 0,-2-2 0 0 0,1-1 0 0 0,-2-2 0 0 0,5-5-837 0 0,-17 8-850 0 0,0 2 0 0 0,6 0 850 0 0,0-1-1913 0 0,15-9-6029 0 0</inkml:trace>
  <inkml:trace contextRef="#ctx0" brushRef="#br0" timeOffset="-31853.65">5152 620 3224 0 0,'16'5'1667'0'0,"-16"-5"-1635"0"0,0 0 0 0 0,0 0 0 0 0,0 0 0 0 0,0 0 0 0 0,0 0 0 0 0,0 0 0 0 0,0 0 0 0 0,0 0 0 0 0,0 1 0 0 0,1-1 0 0 0,-1 0 0 0 0,0 0 0 0 0,0 0 0 0 0,0 0 0 0 0,0 0 1 0 0,0 0-1 0 0,0 0 0 0 0,0 1 0 0 0,0-1 0 0 0,0 0 0 0 0,0 0 0 0 0,0 0 0 0 0,0 0 0 0 0,0 0 0 0 0,0 0 0 0 0,0 0 0 0 0,0 1 0 0 0,0-1 0 0 0,0 0 0 0 0,0 0 0 0 0,0 0 0 0 0,0 0 0 0 0,0 0 0 0 0,0 0 0 0 0,0 0 0 0 0,0 1 0 0 0,0-1 0 0 0,-1 0 1 0 0,1 0-1 0 0,0 0 0 0 0,0 0 0 0 0,0 0 0 0 0,0 0 0 0 0,0 0 0 0 0,0 0 0 0 0,0 0-32 0 0,-10 5 3212 0 0,-3 8 3669 0 0,-1-1-5405 0 0,7-6-645 0 0,0 0 1 0 0,0 1-1 0 0,1-1 0 0 0,0 1 0 0 0,-3 4-831 0 0,-2 2 504 0 0,2-1-33 0 0,1 1-1 0 0,-1 1 1 0 0,2-1 0 0 0,0 1-1 0 0,1 1 1 0 0,0 0-471 0 0,-15 32 781 0 0,18-42-689 0 0,1 0 1 0 0,1 0-1 0 0,-1 1 0 0 0,1-1 0 0 0,0 0 0 0 0,0 1 0 0 0,0 0-92 0 0,0 0 60 0 0,0 0-1 0 0,0-1 0 0 0,0 1 0 0 0,-1 0 1 0 0,0 0-60 0 0,1-3 18 0 0,-5 10 171 0 0,0 2 0 0 0,1-1 0 0 0,-2 14-189 0 0,3-15 113 0 0,1-1 1 0 0,-2 1-1 0 0,-1 4-113 0 0,-7 18 141 0 0,11-29-142 0 0,2-4 2 0 0,-1 0 0 0 0,1-1 0 0 0,-1 1 1 0 0,0 0-1 0 0,0-1 0 0 0,1 1 0 0 0,-1 0 1 0 0,0-1-1 0 0,-1 1 0 0 0,1-1 0 0 0,-1 1-1 0 0,2-1 64 0 0,0-2 12 0 0,7-10-33 0 0,0-1-1 0 0,-1 0 1 0 0,0 0 0 0 0,1-9-43 0 0,0 5 85 0 0,6-22 85 0 0,-9 24-107 0 0,0 1 1 0 0,1 0-1 0 0,2-2-63 0 0,-5 10 18 0 0,0 1-1 0 0,0-2 0 0 0,-1 1 1 0 0,0 0-1 0 0,0 0 1 0 0,0 0-1 0 0,0-1 0 0 0,-1-4-17 0 0,5-22 109 0 0,0 13-7 0 0,2-8 454 0 0,-1 0-1 0 0,2-23-555 0 0,-8 48 1 0 0,1 1 0 0 0,-1-1 0 0 0,0 1 0 0 0,1-1-1 0 0,-1 1 1 0 0,1-1 0 0 0,-1 1 0 0 0,1 0-1 0 0,-1-1 1 0 0,1 1 0 0 0,0 0 0 0 0,0-1 0 0 0,0 1-1 0 0,0 0 1 0 0,0-1-1 0 0,4-3-1 0 0,4-8 1 0 0,-6 13 0 0 0,-1 1 0 0 0,7 4 0 0 0,8 21 36 0 0,-2-2-8 0 0,-7-15-54 0 0,-1 1 1 0 0,0 0-1 0 0,-1 0 1 0 0,0 1-1 0 0,-1 0 26 0 0,-3-7-6 0 0,0 0 0 0 0,1 0 1 0 0,0-1-1 0 0,-1 1 0 0 0,1-1 0 0 0,0 0 0 0 0,0 0 0 0 0,3 2 6 0 0,-3-3-1 0 0,-1 0-1 0 0,1 1 0 0 0,0 0 0 0 0,-1 0 1 0 0,1-1-1 0 0,-1 2 0 0 0,0-1 1 0 0,0 0-1 0 0,0 0 0 0 0,0 3 2 0 0,2 10 0 0 0,-4-13 0 0 0,1-1 0 0 0,-1 1 0 0 0,1-1 0 0 0,0 1 0 0 0,0-1 0 0 0,0 1 0 0 0,0-1 0 0 0,0 1 0 0 0,2 1 0 0 0,11 14 0 0 0,-8-11 0 0 0,-1 0 0 0 0,0 1 0 0 0,3 6 0 0 0,-5-10 9 0 0,1 1 0 0 0,-1-1-1 0 0,1 1 1 0 0,-1-1 0 0 0,1 0 0 0 0,0-1-1 0 0,1 1 1 0 0,-1-1 0 0 0,5 3-9 0 0,2-2 58 0 0,-9-3-40 0 0,0-1-1 0 0,-1 0 0 0 0,1 0 0 0 0,0 0 0 0 0,0 0 1 0 0,0 0-1 0 0,-1 0 0 0 0,1 0 0 0 0,0 0 0 0 0,0-1 1 0 0,-1 1-1 0 0,1-1 0 0 0,0 1 0 0 0,-1-1 0 0 0,1 0 0 0 0,-1 0 1 0 0,1 0-1 0 0,-1 0 0 0 0,1 0-17 0 0,13-11 140 0 0,-10 8-98 0 0,0-1 0 0 0,0 1 0 0 0,0-1 0 0 0,0 0 0 0 0,-1-1 0 0 0,4-4-42 0 0,-4 2 6 0 0,3-2 115 0 0,0-1 1 0 0,-2 0-1 0 0,1 0 1 0 0,-1 0-1 0 0,-1-1 1 0 0,0 0-1 0 0,2-10-121 0 0,16-72 256 0 0,-14 41-256 0 0,-3-1 0 0 0,-3 0 0 0 0,-1 0 0 0 0,-4-16 0 0 0,0 46-330 0 0,-1 0 0 0 0,0-1 330 0 0,3 22-193 0 0,1 0-1 0 0,0-1 1 0 0,0 1 0 0 0,0 0 0 0 0,0 0-1 0 0,1-2 194 0 0,-1 3-256 0 0,1 0-1 0 0,-1 1 0 0 0,0-1 0 0 0,0 0 0 0 0,0 1 1 0 0,0-1-1 0 0,0 0 0 0 0,0 1 0 0 0,0-1 0 0 0,-1 0 1 0 0,1 1-1 0 0,-1-1 257 0 0,0 1-1905 0 0,1 1-58 0 0,0 0-12 0 0</inkml:trace>
  <inkml:trace contextRef="#ctx0" brushRef="#br0" timeOffset="-31421.989">5880 612 3680 0 0,'12'0'167'0'0,"-9"0"601"0"0,-3 0 2418 0 0,0 0 1053 0 0,0 0 212 0 0,0 0-413 0 0,3 12 523 0 0,-1 5-2897 0 0,-1-13-1534 0 0,-1-1 0 0 0,1 0 0 0 0,-1 1 0 0 0,0-1 0 0 0,0 1 0 0 0,0 2-130 0 0,-4 11 264 0 0,0 1 0 0 0,-1-1 1 0 0,-3 6-265 0 0,-1 3 132 0 0,-42 152 56 0 0,40-123-180 0 0,7-35 44 0 0,5-8-27 0 0,-1-10-16 0 0,0 0 0 0 0,0-1 1 0 0,0 1-1 0 0,0 0 0 0 0,0 0 0 0 0,0 0 1 0 0,0-1-1 0 0,-1 1 0 0 0,1 0 1 0 0,-1 0-1 0 0,1-1 0 0 0,-1 1 0 0 0,0 1-9 0 0,0-2 90 0 0,1-1-2 0 0,0 0-7 0 0,0 0 19 0 0,2-2 84 0 0,5-10 97 0 0,-1-1 1 0 0,0 0-1 0 0,-1 0 0 0 0,3-10-281 0 0,14-60 520 0 0,-3 13-313 0 0,-12 41-10 0 0,-1-1 1 0 0,0-4-198 0 0,0-3 149 0 0,-2 13-41 0 0,-2 1-1 0 0,-1-5-107 0 0,0 5 73 0 0,1 0-1 0 0,2-4-72 0 0,-1 6 55 0 0,-1 11-15 0 0,-1 0 1 0 0,2 0-1 0 0,1-6-40 0 0,1 7 0 0 0,4 7 0 0 0,-5 2-5 0 0,0 1-1 0 0,0-1 1 0 0,0 1-1 0 0,0 0 1 0 0,0 0-1 0 0,0 1 1 0 0,-1-1-1 0 0,1 1 1 0 0,0-1-1 0 0,-1 1 1 0 0,1 1-1 0 0,-1-1 1 0 0,1 0-1 0 0,-1 1 1 0 0,0-1-1 0 0,1 2 6 0 0,7 8-39 0 0,0 0-1 0 0,-1 1 0 0 0,5 7 40 0 0,-3-4-9 0 0,5 9 9 0 0,-2 2 0 0 0,0 0 0 0 0,-2 0 0 0 0,2 7 0 0 0,-3-7 0 0 0,-8-16 0 0 0,0-1 0 0 0,-1 1 0 0 0,0-1 0 0 0,-1 1 0 0 0,0 0 0 0 0,0 0 0 0 0,-1 0 0 0 0,-1 0 0 0 0,0 0 0 0 0,0 0 0 0 0,-1 0 0 0 0,-1 0 0 0 0,0 0 0 0 0,0 0 0 0 0,-2 3 0 0 0,-1-2 1 0 0,0-1 0 0 0,-1 1 0 0 0,0-1 0 0 0,-1-1 0 0 0,-1 1 0 0 0,1-1 0 0 0,-1-1-1 0 0,-1 1 1 0 0,0-1 0 0 0,0-1 0 0 0,-1 0 0 0 0,0 0 0 0 0,-1-1 0 0 0,1 0 0 0 0,-2 0-1 0 0,-9 5-36 0 0,-1-2-1 0 0,-1 0 1 0 0,0-1-1 0 0,0-1 1 0 0,-1-2-1 0 0,0 0 1 0 0,-9 0 36 0 0,13-3-655 0 0,0-1 0 0 0,1-2 0 0 0,-20 0 655 0 0,-3-4-7811 0 0,11-1-1691 0 0</inkml:trace>
  <inkml:trace contextRef="#ctx0" brushRef="#br0" timeOffset="-34746.3209">1244 920 5984 0 0,'-48'-19'1736'0'0,"47"19"-506"0"0,1 0 61 0 0,-4-11 1770 0 0,0 5-2170 0 0,-2-5 1308 0 0,6 8-1573 0 0,0 0 0 0 0,0 0 1 0 0,0-1-1 0 0,0 1 1 0 0,1 0-1 0 0,-1 0 1 0 0,1 0-1 0 0,0-2-626 0 0,2-13 740 0 0,-3 17-722 0 0,1 1 0 0 0,-1-1-1 0 0,1 1 1 0 0,-1-1 0 0 0,1 1-1 0 0,-1-1 1 0 0,1 1 0 0 0,0-1-1 0 0,-1 1 1 0 0,1 0 0 0 0,0-1-1 0 0,-1 1 1 0 0,1 0 0 0 0,0 0-1 0 0,-1 0 1 0 0,1-1 0 0 0,0 1-1 0 0,0 0-17 0 0,0 0 42 0 0,39-26 518 0 0,-24 19-387 0 0,-1 1-44 0 0,-1 0 0 0 0,-1-1 0 0 0,1 0-1 0 0,2-3-128 0 0,19-14 198 0 0,-9 6-55 0 0,0 0-1 0 0,-2-2 1 0 0,17-16-143 0 0,29-40 14 0 0,-59 65-23 0 0,0-2-1 0 0,-1 1 1 0 0,0-2-1 0 0,-1 1 1 0 0,0-1-1 0 0,-1 0 1 0 0,-1-1-1 0 0,0 0 1 0 0,-1 0-1 0 0,-1-1 1 0 0,-1 1-1 0 0,0-1 1 0 0,0 0-1 0 0,-2 0 1 0 0,0-1-1 0 0,-1-3 10 0 0,-1-3-2 0 0,-1 0 1 0 0,-1 0-1 0 0,-2 1 0 0 0,-4-18 2 0 0,5 28 25 0 0,0 1 0 0 0,-1 0-1 0 0,-1 0 1 0 0,0 0 0 0 0,0 0-1 0 0,-1 1 1 0 0,0 0 0 0 0,-1 0 0 0 0,0 1-1 0 0,-1 0-24 0 0,-4-7 70 0 0,8 11 4 0 0,-1 0 1 0 0,1 0-1 0 0,-1 0 1 0 0,0 0-1 0 0,0 1 0 0 0,0-1 1 0 0,-1 1-75 0 0,4 4 12 0 0,1-1 0 0 0,0 0 0 0 0,-1 1 0 0 0,1-1 1 0 0,-1 1-1 0 0,1 0 0 0 0,0-1 0 0 0,-1 1 0 0 0,1 0 0 0 0,-1 0 1 0 0,1 0-1 0 0,-1 0 0 0 0,1 0 0 0 0,-1 0 0 0 0,1 0 0 0 0,-1 0 1 0 0,1 1-1 0 0,-1-1 0 0 0,1 1 0 0 0,0-1 0 0 0,-1 1 0 0 0,1-1 1 0 0,0 1-1 0 0,-1 0 0 0 0,1 0 0 0 0,0 0 0 0 0,0 0 0 0 0,0 0 1 0 0,-1 0-1 0 0,1 0 0 0 0,0 0 0 0 0,0 0 0 0 0,0 1-12 0 0,-3 4 45 0 0,-1 0 0 0 0,1 0-1 0 0,0 1 1 0 0,1-1 0 0 0,-1 1-1 0 0,1 0 1 0 0,1 0 0 0 0,-1 1-1 0 0,1-1 1 0 0,0 0 0 0 0,0 7-45 0 0,-2 17 109 0 0,1 0 0 0 0,2 8-109 0 0,0-24-14 0 0,-1 228 230 0 0,20 132-216 0 0,-8-185 73 0 0,3 37 25 0 0,-1-58-36 0 0,23 195 209 0 0,-19-244-167 0 0,8 49 124 0 0,-16-131-158 0 0,1-1 0 0 0,1 1 0 0 0,8 12-70 0 0,-15-43 18 0 0,-1-1 1 0 0,2 0 0 0 0,-1 0 0 0 0,1 0 0 0 0,0 0 0 0 0,0 0-19 0 0,-3-5 6 0 0,0 0 0 0 0,0 0 0 0 0,0 0 0 0 0,0 0 0 0 0,0-1-1 0 0,0 1 1 0 0,0 0 0 0 0,0 0 0 0 0,0-1 0 0 0,1 1 0 0 0,-1 0 0 0 0,0-1 0 0 0,0 1 0 0 0,2-1-6 0 0,-2 0 5 0 0,-1 0 0 0 0,1 0 0 0 0,0 0 0 0 0,0 0 0 0 0,0 0 0 0 0,0 0 0 0 0,0 0 0 0 0,-1-1 0 0 0,1 1 0 0 0,0 0 0 0 0,0-1 0 0 0,0 1 1 0 0,-1-1-1 0 0,1 1 0 0 0,0 0 0 0 0,-1-1 0 0 0,1 0 0 0 0,0 1 0 0 0,-1-1 0 0 0,1 1 0 0 0,0-1 0 0 0,-1 0 0 0 0,1 1 0 0 0,-1-1 0 0 0,0 0-5 0 0,8-10 23 0 0,-2 0 0 0 0,1-1 0 0 0,-2 0 0 0 0,1 0-1 0 0,-2 0 1 0 0,0-1 0 0 0,1-2-23 0 0,4-25 128 0 0,3-30-128 0 0,-6 19 43 0 0,-2-1 0 0 0,-3 0 0 0 0,-2 0 0 0 0,-2-3-43 0 0,-28-207 224 0 0,29 254-221 0 0,-10-68 252 0 0,-12-36-255 0 0,14 73 63 0 0,-2 2 0 0 0,-1-1 0 0 0,-17-29-63 0 0,23 54 2 0 0,0 1 0 0 0,-1 0 1 0 0,-1 0-1 0 0,0 1 0 0 0,0 0 1 0 0,-1 1-1 0 0,0 0 0 0 0,-1 0 1 0 0,0 1-1 0 0,-1 1 0 0 0,0 0 1 0 0,-12-6-3 0 0,-2 3-145 0 0,-1 1 0 0 0,-19-3 145 0 0,10 2-61 0 0,17 7 1 0 0,16 0 48 0 0,3 3 12 0 0,1 0 0 0 0,-1 0 0 0 0,0 0 0 0 0,1 0 0 0 0,-1 0 0 0 0,1 0 0 0 0,-1 0 0 0 0,1 0 0 0 0,0 0 0 0 0,-1 1 0 0 0,1-1 0 0 0,0 0 0 0 0,-1 0 0 0 0,1 1 0 0 0,0-1 0 0 0,0 0 0 0 0,15-10 0 0 0,54-27 0 0 0,-18 10 0 0 0,-26 13 2 0 0,90-52 169 0 0,104-43-171 0 0,-208 105 30 0 0,-3 1 5 0 0,0 0-1 0 0,0 1 1 0 0,6-1-35 0 0,-15 4 0 0 0,1 0 1 0 0,-1-1-1 0 0,1 1 1 0 0,-1 0-1 0 0,1 0 0 0 0,-1 0 1 0 0,1 0-1 0 0,-1 0 1 0 0,1 0-1 0 0,0 0 1 0 0,-1 0-1 0 0,1 0 0 0 0,-1 0 1 0 0,1 0-1 0 0,-1 1 1 0 0,1-1-1 0 0,-1 0 1 0 0,1 0-1 0 0,-1 0 0 0 0,0 1 1 0 0,1-1-1 0 0,-1 0 1 0 0,1 1-1 0 0,-1-1 1 0 0,1 0-1 0 0,-1 1 1 0 0,0-1-1 0 0,1 0 0 0 0,-1 1 1 0 0,0-1-1 0 0,1 1 1 0 0,-1-1-1 0 0,0 1 1 0 0,0-1-1 0 0,0 0 0 0 0,1 1 1 0 0,-1-1-1 0 0,0 1 0 0 0,1 17-2 0 0,-1-16 1 0 0,1 25 1 0 0,0-18 0 0 0,-1 0 0 0 0,0-1 0 0 0,-1 1 0 0 0,0 3 0 0 0,-6 35 0 0 0,-11 85 0 0 0,18-118 0 0 0,0-1 0 0 0,1 1 0 0 0,0-1 0 0 0,1 1 0 0 0,3 27 0 0 0,-4-34 0 0 0,0 0 0 0 0,1 0 0 0 0,0 0 0 0 0,0-1 0 0 0,0 1 0 0 0,1-1 0 0 0,0 1 0 0 0,2 6 0 0 0,2 2 0 0 0,-4-12 0 0 0,0-3 0 0 0,6 4 11 0 0,-6-4 6 0 0,-1-1 1 0 0,1 1-1 0 0,-1-1 0 0 0,1 1 1 0 0,-1-1-1 0 0,0 0 0 0 0,1 0 1 0 0,-1 0-1 0 0,0 0 0 0 0,0 0 1 0 0,0-1-1 0 0,1 1 0 0 0,-1-1 1 0 0,-1 1-1 0 0,1-1 1 0 0,0 0-1 0 0,0 1 0 0 0,-1-1 1 0 0,2-2-18 0 0,4-5 138 0 0,-1 0 1 0 0,0-1 0 0 0,3-8-139 0 0,-3 7 148 0 0,5-14 55 0 0,0-1-1 0 0,-2-1 1 0 0,-1 0-1 0 0,5-25-202 0 0,-12 46 17 0 0,2-9 39 0 0,-1-1-1 0 0,0 0 1 0 0,-2 1-1 0 0,1-1 1 0 0,-2 0-1 0 0,-1-7-55 0 0,-2-10 120 0 0,-2 0-1 0 0,-6-17-119 0 0,8 36 18 0 0,0 1-1 0 0,-1 1 0 0 0,0-1 1 0 0,-1 0-1 0 0,0 1 1 0 0,-1 0-1 0 0,0 1 1 0 0,-1 0-1 0 0,-1 0 1 0 0,0 0-1 0 0,-9-7-17 0 0,16 16-7 0 0,0 1 1 0 0,0-1-1 0 0,0 1 0 0 0,-1 0 1 0 0,1 0-1 0 0,0 0 0 0 0,-1 0 1 0 0,1 0-1 0 0,-1 1 0 0 0,1-1 1 0 0,-1 1-1 0 0,0 0 0 0 0,1 0 1 0 0,-1-1-1 0 0,1 2 0 0 0,-1-1 0 0 0,1 0 1 0 0,-1 0-1 0 0,0 1 0 0 0,1 0 1 0 0,-1-1-1 0 0,1 1 0 0 0,0 0 1 0 0,-1 0 6 0 0,0 0-12 0 0,-1 1 0 0 0,1-1 1 0 0,0 1-1 0 0,0-1 0 0 0,0 1 1 0 0,0 0-1 0 0,0 0 0 0 0,1 0 1 0 0,-1 1-1 0 0,0-1 0 0 0,1 1 1 0 0,0-1-1 0 0,0 1 0 0 0,-1 0 1 0 0,2 0-1 0 0,-1 0 0 0 0,-1 2 12 0 0,-7 20-102 0 0,4-9 25 0 0,0-1 1 0 0,-1 9 76 0 0,6-18-14 0 0,0-1 0 0 0,0 0 0 0 0,0 0 1 0 0,1 1-1 0 0,0-1 0 0 0,0 0 0 0 0,0 0 1 0 0,1 1-1 0 0,0-1 0 0 0,0 0 14 0 0,-1-3-3 0 0,7 25-52 0 0,0-1 0 0 0,2 0 0 0 0,8 18 55 0 0,-15-42 0 0 0,-1 0 0 0 0,0 0 0 0 0,1 0 0 0 0,-1 0 0 0 0,1 0 0 0 0,0 0 0 0 0,0 0 0 0 0,0-1 0 0 0,0 1 0 0 0,0-1 0 0 0,0 1 0 0 0,0-1 0 0 0,2 1 0 0 0,32 12 0 0 0,-17-8 0 0 0,-13-5 13 0 0,1 1 0 0 0,-1-1 0 0 0,1 0 0 0 0,-1-1 0 0 0,1 0 0 0 0,0 0 0 0 0,-1 0 0 0 0,1-1 0 0 0,0 0 0 0 0,-1 0 0 0 0,1 0 0 0 0,-1-1-1 0 0,0 0 1 0 0,1-1 0 0 0,-1 1 0 0 0,3-3-13 0 0,5-2 70 0 0,0 0-1 0 0,-1-1 1 0 0,0-1-1 0 0,0 0 1 0 0,-1-1-1 0 0,6-7-69 0 0,17-17 243 0 0,-1-3 1 0 0,-2-1-1 0 0,-2-1 0 0 0,10-19-243 0 0,-25 31 73 0 0,-1-1 0 0 0,-1 0 0 0 0,2-10-73 0 0,-10 23 19 0 0,-1-1-1 0 0,-1 0 1 0 0,0 0 0 0 0,-1 0-1 0 0,0 0 1 0 0,-2 0 0 0 0,0-10-19 0 0,0 21-3 0 0,-1 0 1 0 0,1 0 0 0 0,-1 0-1 0 0,0 0 1 0 0,0 0 0 0 0,-1 0-1 0 0,1 0 1 0 0,-1 0 0 0 0,0 0-1 0 0,0 1 1 0 0,-1-1-1 0 0,1 1 1 0 0,-3-3 2 0 0,4 5-25 0 0,-1 0 1 0 0,1 1-1 0 0,-1-1 0 0 0,0 0 1 0 0,0 1-1 0 0,1-1 0 0 0,-1 1 1 0 0,0 0-1 0 0,0-1 0 0 0,-1 1 1 0 0,1 0-1 0 0,0 0 0 0 0,0 0 1 0 0,0 1-1 0 0,-1-1 0 0 0,1 0 1 0 0,0 1-1 0 0,-1 0 0 0 0,1-1 1 0 0,0 1-1 0 0,-1 0 0 0 0,1 0 1 0 0,0 0-1 0 0,-1 1 0 0 0,1-1 1 0 0,0 1-1 0 0,-1-1 0 0 0,1 1 1 0 0,0 0-1 0 0,-1 0 25 0 0,-4 2-116 0 0,-1 0-1 0 0,1 1 1 0 0,0 0 0 0 0,0 0-1 0 0,0 1 1 0 0,1 0 0 0 0,0 0-1 0 0,0 0 1 0 0,0 1 0 0 0,0 0-1 0 0,1 0 1 0 0,0 1-1 0 0,0-1 1 0 0,1 1 0 0 0,-4 6 116 0 0,6-9-117 0 0,0 1 1 0 0,1 0 0 0 0,-1 0 0 0 0,1-1-1 0 0,0 1 1 0 0,0 0 0 0 0,0 0 0 0 0,1 0-1 0 0,0 1 1 0 0,0-1 0 0 0,0 0-1 0 0,0 0 1 0 0,2 4 116 0 0,2 8-785 0 0,0 1 0 0 0,1-1-1 0 0,3 5 786 0 0,-3-8-800 0 0,6 12-1096 0 0,1-1 1 0 0,0 0-1 0 0,6 5 1896 0 0,-14-24-408 0 0,14 25-1540 0 0</inkml:trace>
  <inkml:trace contextRef="#ctx0" brushRef="#br0" timeOffset="-34399">2599 956 2760 0 0,'41'36'302'0'0,"-3"2"4692"0"0,-12-12 2002 0 0,-16-14-5525 0 0,-8-10-1251 0 0,-1 1-1 0 0,1-1 1 0 0,1 0-1 0 0,-1 0 1 0 0,0 0-1 0 0,0 0 0 0 0,2 0-219 0 0,11 12 1166 0 0,-14-13-705 0 0,0 1-12 0 0,0-1-276 0 0,-1 1 0 0 0,1-1 0 0 0,0 0-1 0 0,0 1 1 0 0,0-1 0 0 0,1 0 0 0 0,-1 0 0 0 0,0 0-1 0 0,0 0 1 0 0,0 0 0 0 0,1 0 0 0 0,-1-1-1 0 0,1 1 1 0 0,-1 0 0 0 0,0 0 0 0 0,1-1 0 0 0,-1 1-1 0 0,1-1 1 0 0,-1 0 0 0 0,1 1 0 0 0,0-1-1 0 0,-1 0 1 0 0,1 0-173 0 0,0 0 163 0 0,1 0 1 0 0,-1 0-1 0 0,1 0 0 0 0,-1 0 0 0 0,0 0 0 0 0,1 0 0 0 0,-1-1 0 0 0,1 0 1 0 0,-1 1-1 0 0,0-1 0 0 0,1 0 0 0 0,-1 0 0 0 0,0 0 0 0 0,0 0 1 0 0,2-1-164 0 0,17-13 914 0 0,-15 11-698 0 0,1-1 0 0 0,-1 1-1 0 0,0-1 1 0 0,1-2-216 0 0,4-2 209 0 0,0 0 0 0 0,8-5-209 0 0,-7 5-121 0 0,0 0 0 0 0,6-8 121 0 0,30-32-2743 0 0,-18 21-6568 0 0</inkml:trace>
  <inkml:trace contextRef="#ctx0" brushRef="#br0" timeOffset="-33712.5228">2359 635 13072 0 0,'0'0'597'0'0,"0"0"-9"0"0,-10 9 1455 0 0,7-5-599 0 0,-5 5 4086 0 0,2-4-5570 0 0,5-4 317 0 0,0-1-241 0 0,1 0 0 0 0,-1 1-1 0 0,0 0 1 0 0,0-1 0 0 0,0 1-1 0 0,0-1 1 0 0,1 1 0 0 0,-1 0-1 0 0,0 0 1 0 0,1-1 0 0 0,-1 1-1 0 0,0 0 1 0 0,1 0 0 0 0,-1 0-1 0 0,1 0 1 0 0,-1 0-36 0 0,1 2 52 0 0,-1 1 1 0 0,1-1-1 0 0,-1 0 1 0 0,1 1-1 0 0,0-1 1 0 0,1 1-1 0 0,-1-1 1 0 0,1 0-1 0 0,-1 1 1 0 0,1-1-1 0 0,0 0 1 0 0,0 1-1 0 0,0-1 1 0 0,1 0-1 0 0,-1 0 1 0 0,1 0-1 0 0,0 0 1 0 0,0 0-1 0 0,0-1 1 0 0,0 1-1 0 0,0 0 1 0 0,0-1-1 0 0,1 0 1 0 0,-1 1-1 0 0,1-1-52 0 0,4 3 129 0 0,-1 0 0 0 0,1 0 0 0 0,0-1 0 0 0,0 0 0 0 0,1 0 0 0 0,-1-1 0 0 0,1 0 0 0 0,0 0 0 0 0,8 1-129 0 0,-6-3 103 0 0,1 0 0 0 0,0-1 1 0 0,0 0-1 0 0,0 0 0 0 0,-1-1 0 0 0,1-1 0 0 0,0 0 0 0 0,-1 0 0 0 0,6-3-103 0 0,3 1 188 0 0,-6 1-123 0 0,-1 0-1 0 0,1-1 0 0 0,-1-1 1 0 0,0 1-1 0 0,0-2 1 0 0,0 0-1 0 0,-1 0 0 0 0,0-1 1 0 0,0 0-1 0 0,0-1 1 0 0,-1-1-1 0 0,-1 1 0 0 0,8-9-64 0 0,-13 12 8 0 0,0 1 5 0 0,0 0 0 0 0,-1 0 0 0 0,0-1 0 0 0,0 1 1 0 0,0-1-1 0 0,0 1 0 0 0,0-1 0 0 0,-1 0 0 0 0,0 0 0 0 0,0-1-13 0 0,0-7 25 0 0,-2 10-9 0 0,-1 0-4 0 0,0-6 0 0 0,-1 7-10 0 0,-1 1 48 0 0,3 1-49 0 0,-1-1-1 0 0,1 1 0 0 0,-1-1 1 0 0,1 1-1 0 0,-1 0 0 0 0,1-1 1 0 0,-1 1-1 0 0,1 0 0 0 0,-1 0 1 0 0,1-1-1 0 0,-1 1 0 0 0,1 0 1 0 0,-1 0-1 0 0,1 0 0 0 0,-1 0 0 0 0,1-1 1 0 0,-1 1-1 0 0,1 0 0 0 0,-1 0 1 0 0,0 0-1 0 0,1 0 0 0 0,-1 0 1 0 0,1 0-1 0 0,-1 1 0 0 0,1-1 1 0 0,-1 0-1 0 0,0 0 0 0 0,1 0 1 0 0,-1 0-1 0 0,1 1 0 0 0,-1-1 0 0 0,1 0 1 0 0,-1 1-1 0 0,1-1 0 0 0,-9 3 0 0 0,6-3-2 0 0,0 0 1 0 0,0 1-1 0 0,0 0 0 0 0,0-1 0 0 0,0 1 0 0 0,1 0 1 0 0,-1 0-1 0 0,0 0 0 0 0,0 1 0 0 0,1-1 0 0 0,-1 1 1 0 0,-1 1 1 0 0,-30 26-35 0 0,16-13 27 0 0,14-12 0 0 0,0 0 1 0 0,0 0-1 0 0,1 1 0 0 0,-1-1 1 0 0,-1 5 7 0 0,1-4-9 0 0,1 0 1 0 0,-1 0-1 0 0,0 0 1 0 0,-3 2 8 0 0,2-2 0 0 0,0 0 0 0 0,0 0 0 0 0,0 0 0 0 0,1 0 0 0 0,-1 1 0 0 0,1 0 0 0 0,1 0 0 0 0,-1 0 0 0 0,1 0 0 0 0,0 1 0 0 0,1-1 0 0 0,-2 4 0 0 0,-5 19 1 0 0,3-11-4 0 0,1-1 0 0 0,0 1 0 0 0,1 0 0 0 0,0 15 3 0 0,4-31-1 0 0,-2 12-13 0 0,1 1 0 0 0,1 0 0 0 0,1 0 0 0 0,0-1-1 0 0,3 13 15 0 0,-3-24 7 0 0,-1 0-1 0 0,1 0 1 0 0,0 0-1 0 0,0 0 0 0 0,1 0 1 0 0,-1 0-1 0 0,1 0 0 0 0,-1 0 1 0 0,1 0-1 0 0,0-1 1 0 0,0 1-1 0 0,0-1 0 0 0,0 1 1 0 0,1-1-1 0 0,-1 0 1 0 0,1 0-1 0 0,-1 0 0 0 0,1 0 1 0 0,0-1-1 0 0,0 1 0 0 0,-1 0 1 0 0,1-1-1 0 0,0 0 1 0 0,0 0-1 0 0,1 0 0 0 0,-1 0 1 0 0,0-1-1 0 0,3 1-6 0 0,8 1 85 0 0,1 0 0 0 0,0-1 0 0 0,-1-1 0 0 0,1 0 0 0 0,0-1-1 0 0,8-2-84 0 0,19-7 344 0 0,1-1 0 0 0,23-11-344 0 0,-43 15 171 0 0,0-2-525 0 0,0 0 0 0 0,0-2 0 0 0,-1 0 0 0 0,5-5 354 0 0,-13 5-1053 0 0,3-5-46 0 0</inkml:trace>
  <inkml:trace contextRef="#ctx0" brushRef="#br0" timeOffset="-14719.077">3884 2937 14856 0 0,'-18'-9'1349'0'0,"17"9"-1334"0"0,1 0 1 0 0,-1 0 0 0 0,0-1-1 0 0,0 1 1 0 0,0 0 0 0 0,1 0-1 0 0,-1-1 1 0 0,0 1 0 0 0,0 0-1 0 0,1-1 1 0 0,-1 1 0 0 0,0-1-1 0 0,1 1 1 0 0,-1-1 0 0 0,1 0-1 0 0,-1 1 1 0 0,1-1 0 0 0,-1 1-1 0 0,1-1-15 0 0,-4-2 83 0 0,-7-1 502 0 0,9 4 191 0 0,2 0 31 0 0,-3 0-6 0 0,1 0-655 0 0,0 0 0 0 0,0 0 0 0 0,-1 0 0 0 0,1 0 0 0 0,0 1 0 0 0,0-1 0 0 0,0 1 0 0 0,0 0 0 0 0,0 0 0 0 0,0-1 0 0 0,0 1 0 0 0,0 0 0 0 0,0 1 0 0 0,0-1 0 0 0,1 0 0 0 0,-1 0 0 0 0,0 1 1 0 0,1-1-1 0 0,-1 1 0 0 0,1 0 0 0 0,-1-1 0 0 0,1 1 0 0 0,-1 1-146 0 0,-7 9 344 0 0,5-9-243 0 0,2 1 0 0 0,-1-1 0 0 0,0 1 0 0 0,1 0 0 0 0,-1 0 0 0 0,1 0 0 0 0,0 0 0 0 0,1 0 0 0 0,-2 4-101 0 0,-4 15 229 0 0,0-1-1 0 0,-10 20-228 0 0,12-29 52 0 0,1 1-1 0 0,0-1 1 0 0,1 1-1 0 0,1 0 1 0 0,0 1-52 0 0,-5 26 134 0 0,-2 18 364 0 0,2 1 0 0 0,1 43-498 0 0,5-84 104 0 0,0-5-78 0 0,1-6-43 0 0,-1 0 0 0 0,1 0 1 0 0,0 1-1 0 0,1-1 0 0 0,0 0 1 0 0,0 0-1 0 0,1 0 0 0 0,1 3 17 0 0,3 16-31 0 0,-6-24 61 0 0,0 0-1 0 0,0 0 1 0 0,1 0 0 0 0,0 0 0 0 0,0 0 0 0 0,0 0 0 0 0,0 0-1 0 0,0 0 1 0 0,0 0 0 0 0,1-1 0 0 0,-1 1 0 0 0,1 0 0 0 0,0-1-1 0 0,0 1 1 0 0,2 1-30 0 0,-2-2 62 0 0,0 0 0 0 0,0 0 0 0 0,0 0 0 0 0,1 0 0 0 0,-1 0 0 0 0,1-1 0 0 0,-1 1 0 0 0,1-1 0 0 0,0 1 0 0 0,0-1 0 0 0,-1 0 0 0 0,1 0 0 0 0,0 0 0 0 0,0 0 0 0 0,0-1 0 0 0,0 1 0 0 0,0-1 0 0 0,0 0 0 0 0,0 0 0 0 0,0 0 0 0 0,0 0 0 0 0,1-1-1 0 0,0 1-61 0 0,3-2 104 0 0,0 1 0 0 0,-1-1 0 0 0,0 0 0 0 0,1 0 0 0 0,-1 0-1 0 0,0-1 1 0 0,0 0 0 0 0,5-3-104 0 0,18-10 340 0 0,-24 14-293 0 0,0 0 0 0 0,0 0 1 0 0,-1-1-1 0 0,1 0 1 0 0,-1 0-1 0 0,0 0 0 0 0,0 0 1 0 0,3-3-48 0 0,26-33 422 0 0,-28 35-385 0 0,0 0-1 0 0,-1-1 0 0 0,0 0 0 0 0,0 0 1 0 0,0-1-1 0 0,-1 1 0 0 0,1-1 0 0 0,-1 1 0 0 0,-1-1 1 0 0,1 0-1 0 0,-1 0 0 0 0,1-5-36 0 0,10-35 486 0 0,1-16-486 0 0,-12 53 34 0 0,-1 2-14 0 0,-1 0 0 0 0,1-1-1 0 0,-1 1 1 0 0,0-1 0 0 0,-1 1 0 0 0,0 0-1 0 0,0-2-19 0 0,-3-28 57 0 0,5 20-45 0 0,-1 11-1 0 0,0 0 0 0 0,0 0-1 0 0,0 0 1 0 0,-1 0 0 0 0,1 0 0 0 0,-3-4-11 0 0,-32-104 245 0 0,33 108-232 0 0,0 0-1 0 0,-1 0 0 0 0,1 0 0 0 0,-2 1 0 0 0,1-1 0 0 0,-2-1-12 0 0,1 1 23 0 0,1 0 0 0 0,-1 1 0 0 0,1-2-1 0 0,0 1 1 0 0,0-3-23 0 0,2 7 1 0 0,1 0-1 0 0,-1 0 1 0 0,1 1 0 0 0,-1-1-1 0 0,0 0 1 0 0,0 0 0 0 0,0 1-1 0 0,0-1 1 0 0,0 0-1 0 0,0 1 1 0 0,0-1 0 0 0,-1 1-1 0 0,1-1 1 0 0,-1 1 0 0 0,1 0-1 0 0,-1 0 1 0 0,1-1 0 0 0,-1 1-1 0 0,0 0 1 0 0,1 1-1 0 0,-1-1 1 0 0,0 0 0 0 0,0 0-1 0 0,0 1 1 0 0,-1-1-1 0 0,-6-2-31 0 0,-1 0 0 0 0,1 1 0 0 0,0 0 0 0 0,-1 1 1 0 0,1 0-1 0 0,-1 0 0 0 0,1 1 0 0 0,-1 0 0 0 0,1 1 0 0 0,-1 0 0 0 0,-7 2 31 0 0,2 1-141 0 0,1 0 1 0 0,0 0-1 0 0,0 2 0 0 0,1-1 0 0 0,0 2 1 0 0,0 0-1 0 0,-3 2 141 0 0,5-1-590 0 0,0 1 0 0 0,0 0 0 0 0,1 1 0 0 0,-9 10 590 0 0,18-20-43 0 0,1 0 30 0 0,-1 1-216 0 0,0 0-1 0 0,0 1 1 0 0,0-1-1 0 0,0 0 1 0 0,0 0-1 0 0,0 0 1 0 0,0 1-1 0 0,0-1 1 0 0,1 1-1 0 0,-1-1 1 0 0,0 0-1 0 0,1 1 1 0 0,-1-1-1 0 0,1 1 1 0 0,0-1-1 0 0,0 1 1 0 0,-1-1-1 0 0,1 1 1 0 0,0 0 229 0 0,0 13-8650 0 0</inkml:trace>
  <inkml:trace contextRef="#ctx0" brushRef="#br0" timeOffset="-16045.493">336 3362 15752 0 0,'0'0'356'0'0,"0"0"49"0"0,0 0 21 0 0,0-9 98 0 0,0-6 285 0 0,0 0 0 0 0,-1 0-1 0 0,-1-1 1 0 0,0 1-1 0 0,-1 0 1 0 0,-1 1-1 0 0,-2-5-808 0 0,5 15 162 0 0,0 1-1 0 0,-1-1 1 0 0,0 1 0 0 0,0 0-1 0 0,0 0 1 0 0,0-1-1 0 0,0 1 1 0 0,0 1-1 0 0,-1-1 1 0 0,1 0-1 0 0,-1 0 1 0 0,0 1 0 0 0,0 0-1 0 0,0 0 1 0 0,0-1-1 0 0,0 2 1 0 0,-1-1-1 0 0,1 0 1 0 0,-1 1-1 0 0,1-1 1 0 0,-1 1 0 0 0,1 0-1 0 0,-3 0-161 0 0,3 1 54 0 0,1 0 1 0 0,-1 0-1 0 0,0 0 0 0 0,0 1 1 0 0,1-1-1 0 0,-1 1 0 0 0,0 0 0 0 0,1 0 1 0 0,-1 0-1 0 0,1 0 0 0 0,-1 0 1 0 0,1 1-1 0 0,-2 0-54 0 0,-33 23 609 0 0,33-21-596 0 0,-4 3-33 0 0,0 0-1 0 0,1 0 1 0 0,0 1-1 0 0,0 1 1 0 0,0-1-1 0 0,1 1 1 0 0,0 1 20 0 0,-7 13-130 0 0,0 1 0 0 0,-1 8 130 0 0,-33 87-477 0 0,40-100 470 0 0,2 0 0 0 0,0 1 0 0 0,1 0 0 0 0,0-1 0 0 0,2 1 0 0 0,0 0-1 0 0,2 0 1 0 0,0 0 0 0 0,2 10 7 0 0,-1-21 22 0 0,0 1 1 0 0,1 0-1 0 0,0 0 0 0 0,1-1 0 0 0,0 1 0 0 0,3 6-22 0 0,-3-11 7 0 0,-1 0-1 0 0,1 0 1 0 0,0 0 0 0 0,0 0-1 0 0,1-1 1 0 0,-1 1-1 0 0,1-1 1 0 0,0 0-1 0 0,0 0 1 0 0,0 0 0 0 0,1 0-1 0 0,1 0-6 0 0,-2-2 24 0 0,0 0-1 0 0,0 0 0 0 0,0-1 1 0 0,0 1-1 0 0,0-1 0 0 0,0 0 1 0 0,0 0-1 0 0,1 0 0 0 0,-1-1 1 0 0,0 1-1 0 0,1-1 0 0 0,-1 0 1 0 0,0 0-1 0 0,1-1 0 0 0,-1 0 1 0 0,0 1-1 0 0,1-1 0 0 0,-1 0 1 0 0,0-1-1 0 0,0 1 1 0 0,0-1-1 0 0,0 0 0 0 0,0 0 1 0 0,1-1-24 0 0,9-6 113 0 0,0 0 0 0 0,-1-1 0 0 0,-1 0-1 0 0,1-1 1 0 0,8-12-113 0 0,1-3 194 0 0,-1-1-1 0 0,-1-1 1 0 0,-2-1-1 0 0,14-29-193 0 0,-12 24 113 0 0,1-5 50 0 0,-2-1 0 0 0,-1 0 1 0 0,-3-1-1 0 0,-1-1 0 0 0,-1-3-163 0 0,8-27 174 0 0,-6 22-153 0 0,6-44-21 0 0,-7 23 50 0 0,-7 36 3 0 0,-1 0 1 0 0,1-36-54 0 0,-4 9 86 0 0,0 33-40 0 0,-2 0 0 0 0,-1 0-1 0 0,-1 0 1 0 0,-1 0 0 0 0,-4-13-46 0 0,-4 0 129 0 0,-4-9-129 0 0,14 51 0 0 0,0 0 0 0 0,0 0 0 0 0,0 0 1 0 0,0 0-1 0 0,0-1 0 0 0,0 1 0 0 0,0 0 0 0 0,0 0 0 0 0,-1 0 0 0 0,1 0 0 0 0,0 0 1 0 0,0 0-1 0 0,0 0 0 0 0,0 0 0 0 0,0-1 0 0 0,0 1 0 0 0,0 0 0 0 0,0 0 1 0 0,0 0-1 0 0,0 0 0 0 0,0 0 0 0 0,0 0 0 0 0,0 0 0 0 0,-1 0 0 0 0,1 0 0 0 0,0 0 1 0 0,0 0-1 0 0,0 0 0 0 0,0 0 0 0 0,0 0 0 0 0,0-1 0 0 0,0 1 0 0 0,-1 0 0 0 0,1 0 1 0 0,0 0-1 0 0,0 0 0 0 0,0 0 0 0 0,0 0 0 0 0,0 0 0 0 0,0 0 0 0 0,0 0 0 0 0,-1 1 1 0 0,1-1-1 0 0,0 0 0 0 0,0 0 0 0 0,0 0 0 0 0,0 0 0 0 0,0 0 0 0 0,0 0 1 0 0,0 0-1 0 0,0 0 0 0 0,0 0 0 0 0,-1 0 0 0 0,1 0 0 0 0,0 0 0 0 0,0 0 0 0 0,0 0 1 0 0,0 1-1 0 0,0-1 0 0 0,0 0 0 0 0,0 0 0 0 0,0 0 0 0 0,0 0 0 0 0,0 0 0 0 0,0 0 1 0 0,0 0-1 0 0,0 0 0 0 0,-4 6-49 0 0,4-6 46 0 0,-2 7-23 0 0,0-1 0 0 0,0 0-1 0 0,1 1 1 0 0,0-1-1 0 0,0 1 1 0 0,0-1-1 0 0,1 1 1 0 0,0 0 0 0 0,0-1-1 0 0,1 1 27 0 0,-1 26-65 0 0,1 180-315 0 0,11 38 380 0 0,-11-234-4 0 0,8 105-60 0 0,18 83 64 0 0,-21-174-49 0 0,1 0 0 0 0,2-1 0 0 0,0 0 0 0 0,2-1 49 0 0,-5-15-22 0 0,0-1 1 0 0,1 0-1 0 0,1 0 0 0 0,0 0 0 0 0,0-1 0 0 0,1-1 1 0 0,1 1-1 0 0,0-2 0 0 0,7 7 22 0 0,-14-14 20 0 0,1 0 0 0 0,-1-1-1 0 0,1 1 1 0 0,0-1 0 0 0,0 1 0 0 0,0-1 0 0 0,0 0-1 0 0,1-1 1 0 0,-1 1 0 0 0,1-1 0 0 0,-1 0 0 0 0,1 0-1 0 0,-1 0 1 0 0,1-1 0 0 0,-1 1 0 0 0,1-1-1 0 0,0 0 1 0 0,-1 0 0 0 0,1-1 0 0 0,-1 0 0 0 0,1 1-1 0 0,-1-1 1 0 0,1-1 0 0 0,-1 1 0 0 0,3-2-20 0 0,2 0 32 0 0,-1-1 1 0 0,0 0-1 0 0,0-1 1 0 0,0 1-1 0 0,-1-2 1 0 0,0 1-1 0 0,0-1 1 0 0,0 0-1 0 0,0 0 1 0 0,2-5-33 0 0,12-14 179 0 0,-1 0 1 0 0,4-10-180 0 0,-11 16 77 0 0,17-29 94 0 0,-1-1 0 0 0,-3-1 0 0 0,-2-2 0 0 0,-2 0 0 0 0,3-18-171 0 0,-8 13 95 0 0,-2 0 0 0 0,-3-1 0 0 0,-3-1 0 0 0,0-23-95 0 0,-8 75 8 0 0,-1 0 1 0 0,0 1-1 0 0,0-1 0 0 0,0 0 1 0 0,-1 0-1 0 0,0 0 1 0 0,-1 1-1 0 0,1-1 0 0 0,-2-2-8 0 0,2 8-11 0 0,1-1-1 0 0,-1 0 0 0 0,0 0 0 0 0,0 0 1 0 0,0 1-1 0 0,-1-1 0 0 0,1 1 0 0 0,0-1 0 0 0,0 1 1 0 0,-1-1-1 0 0,1 1 0 0 0,-1-1 0 0 0,1 1 0 0 0,-1 0 1 0 0,0 0-1 0 0,0 0 0 0 0,1 0 0 0 0,-1 0 1 0 0,0 1-1 0 0,0-1 0 0 0,0 0 0 0 0,0 1 0 0 0,0-1 1 0 0,0 1-1 0 0,0 0 0 0 0,0 0 0 0 0,0 0 0 0 0,0 0 1 0 0,0 0-1 0 0,0 0 0 0 0,0 0 0 0 0,-1 1 12 0 0,-4 0-57 0 0,1 1-1 0 0,-1 0 1 0 0,1 0-1 0 0,0 1 1 0 0,0-1-1 0 0,0 1 1 0 0,0 1-1 0 0,0-1 1 0 0,0 1-1 0 0,-2 2 58 0 0,-7 7-311 0 0,1 0 0 0 0,-14 14 311 0 0,19-16-105 0 0,0 0-1 0 0,0 1 0 0 0,1 0 1 0 0,0 0-1 0 0,1 1 1 0 0,1 0-1 0 0,0 1 106 0 0,-4 11-111 0 0,2 0-1 0 0,1 0 1 0 0,-2 13 111 0 0,7-24-28 0 0,0 0-1 0 0,1 0 1 0 0,0 0 0 0 0,2-1 0 0 0,-1 2 28 0 0,10 71-42 0 0,-2-29-30 0 0,-5-33-118 0 0,1 1 0 0 0,1-1 0 0 0,1 0 0 0 0,2 3 190 0 0,-3-13-161 0 0,1 0-1 0 0,0-1 0 0 0,0 1 0 0 0,2-1 1 0 0,0-1-1 0 0,0 1 0 0 0,7 6 162 0 0,-6-10-48 0 0,1 0 0 0 0,0 0 0 0 0,1-1-1 0 0,0 0 1 0 0,0-1 0 0 0,1-1 0 0 0,-1 1-1 0 0,2-2 1 0 0,1 1 48 0 0,6 3-18 0 0,-14-6 61 0 0,1-1 0 0 0,0 0 0 0 0,-1 0 0 0 0,1 0 0 0 0,0-1 0 0 0,0 0 0 0 0,0 0 0 0 0,1-1 0 0 0,-1 0 0 0 0,0 0 0 0 0,0-1 0 0 0,0 0 0 0 0,0 0 0 0 0,0-1 0 0 0,0 0 0 0 0,-1 0 0 0 0,1 0 0 0 0,0-1 0 0 0,1-1-43 0 0,-2 2 71 0 0,-1 0 1 0 0,1-1-1 0 0,-1 1 0 0 0,0-1 0 0 0,0 0 0 0 0,0 0 0 0 0,0 0 1 0 0,0-1-1 0 0,-1 1 0 0 0,1-1 0 0 0,1-3-71 0 0,-4 5 39 0 0,6-7 77 0 0,0-1 0 0 0,0 0 1 0 0,-1 0-1 0 0,-1-1 0 0 0,0 1 0 0 0,5-12-116 0 0,11-51 392 0 0,-8 20 48 0 0,-8 24-161 0 0,0-3 74 0 0,-5 30-274 0 0,-1 2-14 0 0,0 0-1 0 0,0 0-27 0 0,2 2-90 0 0,4 9 16 0 0,1 0 0 0 0,-1 0 1 0 0,-1 0-1 0 0,0 1 0 0 0,3 12 37 0 0,-5-16-45 0 0,1 0 0 0 0,-1-1 1 0 0,1 1-1 0 0,1-1 0 0 0,-1 1 0 0 0,6 4 45 0 0,-7-8-3 0 0,28 27 3 0 0,-30-29 0 0 0,1 0 0 0 0,0 0 0 0 0,1 0 0 0 0,-1 0 0 0 0,0 0 0 0 0,1 0 0 0 0,-1-1 0 0 0,1 1 0 0 0,-1-1 0 0 0,1 0 0 0 0,0 0 0 0 0,-1 1 0 0 0,1-2 0 0 0,0 1 0 0 0,0 0 0 0 0,0-1 0 0 0,0 1-1 0 0,0-1 1 0 0,0 0 0 0 0,0 0 0 0 0,0 0 0 0 0,0 0 0 0 0,-1 0 0 0 0,1-1 0 0 0,0 0 0 0 0,0 1 0 0 0,0-1 0 0 0,0 0 0 0 0,1-1 0 0 0,2-1 1 0 0,-1 1 0 0 0,1-1 0 0 0,-1 0-1 0 0,0-1 1 0 0,-1 1 0 0 0,1-1 0 0 0,-1 0 0 0 0,1 0 0 0 0,-1-1-1 0 0,0 1 1 0 0,0-1 0 0 0,-1 0 0 0 0,0 0 0 0 0,2-2-1 0 0,8-15 55 0 0,-10 17-40 0 0,0 0 0 0 0,0 0 0 0 0,0-1 0 0 0,0 1 0 0 0,-1-1 0 0 0,0 1 0 0 0,0-1 0 0 0,0 0 0 0 0,-1 0 0 0 0,0 0-15 0 0,5-41 168 0 0,-2 21 100 0 0,-2 0 0 0 0,0-6-268 0 0,-2 32 64 0 0,0 0 0 0 0,0-1-11 0 0,0-5-30 0 0,10 33-30 0 0,7 18-386 0 0,10 18 393 0 0,-20-48-229 0 0,1 0 0 0 0,1-1 0 0 0,0 0 0 0 0,1 0 0 0 0,12 11 229 0 0,-13-16-282 0 0,1-2 0 0 0,0 1 1 0 0,1-1-1 0 0,-1 0 0 0 0,1-1 1 0 0,1-1-1 0 0,-1 0 0 0 0,1 0 1 0 0,0-1-1 0 0,0 0 0 0 0,0-1 282 0 0,0-1-375 0 0,0-1 1 0 0,0 0-1 0 0,0-1 0 0 0,-1 0 1 0 0,1-1-1 0 0,0 0 0 0 0,0-1 1 0 0,0 0-1 0 0,-1-1 0 0 0,11-3 375 0 0,-2-1-604 0 0,0-1-1 0 0,-1-1 1 0 0,0 0 0 0 0,0-1-1 0 0,11-9 605 0 0,13-13-789 0 0,-2-2 0 0 0,3-6 789 0 0,-5 5 138 0 0,-27 23 126 0 0,0-1 0 0 0,0-1-1 0 0,-2 0 1 0 0,0-1 0 0 0,0 0 0 0 0,-1-2-264 0 0,3-3 506 0 0,-6 8 50 0 0,-1 0-1 0 0,-1 0 1 0 0,0-1-1 0 0,0 1 0 0 0,-1-1 1 0 0,-1 0-1 0 0,1-10-555 0 0,-3 19 178 0 0,1 0-1 0 0,-1 1 1 0 0,0-1 0 0 0,0 0-1 0 0,-1 0 1 0 0,1 1 0 0 0,-1-1-1 0 0,0 0 1 0 0,0 1-1 0 0,0-1 1 0 0,0 1 0 0 0,-1-1-1 0 0,1 1 1 0 0,-1 0-1 0 0,0 0 1 0 0,-2-3-178 0 0,3 5 42 0 0,0 0 0 0 0,0-1 0 0 0,-1 1-1 0 0,1 0 1 0 0,-1 0 0 0 0,1 0 0 0 0,-1 0 0 0 0,1 0 0 0 0,-1 0-1 0 0,0 0 1 0 0,1 1 0 0 0,-1-1 0 0 0,0 1 0 0 0,0-1-1 0 0,1 1 1 0 0,-1-1 0 0 0,0 1 0 0 0,0 0 0 0 0,0 0 0 0 0,1 0-1 0 0,-1 0 1 0 0,0 0 0 0 0,0 1 0 0 0,0-1 0 0 0,1 0 0 0 0,-1 1-1 0 0,0-1 1 0 0,0 1 0 0 0,1 0 0 0 0,-1 0 0 0 0,0-1-1 0 0,1 1 1 0 0,-1 0 0 0 0,0 1-42 0 0,-5 3 7 0 0,0 0-1 0 0,0 0 0 0 0,1 1 1 0 0,-1 0-1 0 0,1 0 1 0 0,1 0-1 0 0,-1 1 0 0 0,-3 7-6 0 0,-4 5-35 0 0,2 2-1 0 0,-7 14 36 0 0,13-21-20 0 0,0-1-1 0 0,1 1 1 0 0,-1 4 20 0 0,-1 5-15 0 0,4-16-13 0 0,1 1 0 0 0,-1-1 0 0 0,2 0 0 0 0,-1 1 0 0 0,1-1 0 0 0,0 1 0 0 0,0-1 0 0 0,1 0 0 0 0,1 4 28 0 0,-1-5-38 0 0,0-1-1 0 0,0 0 0 0 0,1 0 1 0 0,0 0-1 0 0,0 0 0 0 0,0-1 1 0 0,0 1-1 0 0,1 0 0 0 0,0-1 1 0 0,0 1-1 0 0,0-1 0 0 0,1 0 0 0 0,1 1 39 0 0,-3-3-8 0 0,0-1 0 0 0,0 1-1 0 0,0-1 1 0 0,0 1-1 0 0,1-1 1 0 0,-1 0-1 0 0,1 0 1 0 0,-1 0-1 0 0,1 0 1 0 0,-1-1-1 0 0,1 1 1 0 0,-1-1-1 0 0,1 1 1 0 0,0-1 0 0 0,-1 0-1 0 0,1 0 1 0 0,0 0-1 0 0,-1 0 1 0 0,1-1 8 0 0,1 1 2 0 0,0-1 0 0 0,0 0 0 0 0,0 0 0 0 0,0 0 0 0 0,-1-1 0 0 0,1 1 0 0 0,0-1 0 0 0,-1 0 0 0 0,0 0 0 0 0,1 0 0 0 0,-1-1 0 0 0,1 0-2 0 0,18-15 53 0 0,-14 12-19 0 0,-1 1 0 0 0,1-1 0 0 0,-2-1 0 0 0,1 0 0 0 0,-1 0 0 0 0,0 0 0 0 0,5-8-34 0 0,-11 15 3 0 0,9-16 55 0 0,0 0 1 0 0,-2 0-1 0 0,0 0 1 0 0,-1-1-1 0 0,0 0 0 0 0,-1-3-58 0 0,4-15 148 0 0,-7 27-88 0 0,0 0 0 0 0,0 0 0 0 0,-1-1 0 0 0,0 1 0 0 0,0-4-60 0 0,3-35 502 0 0,-4 46-432 0 0,5 10-3 0 0,-4-5-91 0 0,1 0 0 0 0,-1 0-1 0 0,0 0 1 0 0,0 0 0 0 0,-1 0 0 0 0,1 0-1 0 0,-1 0 1 0 0,0 0 0 0 0,0 0 0 0 0,0 2 24 0 0,1 22-101 0 0,6 23-89 0 0,4 38-61 0 0,-3-11-204 0 0,8 25 455 0 0,0-2-241 0 0,0 13 69 0 0,19 133 88 0 0,18 112-93 0 0,-39-244 125 0 0,-5 0 1 0 0,-6 107 51 0 0,-4-181-202 0 0,-8 41 202 0 0,7-71 36 0 0,0 1 0 0 0,-1-1 0 0 0,0 1-1 0 0,-1-1 1 0 0,-1 0 0 0 0,1 0 0 0 0,-2-1-1 0 0,1 1 1 0 0,-4 3-36 0 0,7-11 31 0 0,-1 0-1 0 0,1-1 1 0 0,0 1-1 0 0,-1 0 1 0 0,0-1 0 0 0,0 0-1 0 0,1 0 1 0 0,-1 0-1 0 0,-1 0 1 0 0,1 0-1 0 0,0 0 1 0 0,0-1 0 0 0,-1 0-1 0 0,1 1 1 0 0,-4 0-31 0 0,2-2 39 0 0,0 1-1 0 0,-1 0 1 0 0,1-1 0 0 0,0 0 0 0 0,-1-1-1 0 0,1 1 1 0 0,0-1 0 0 0,-1 0 0 0 0,1 0 0 0 0,-1-1-39 0 0,-9-3 92 0 0,1 0 1 0 0,0-2 0 0 0,0 0 0 0 0,0 0 0 0 0,1-1-1 0 0,0-1 1 0 0,0-1-93 0 0,-3-3 124 0 0,0-1-1 0 0,1-1 0 0 0,0 0 1 0 0,1-1-1 0 0,1-1 1 0 0,1 0-1 0 0,0-1 1 0 0,-1-5-124 0 0,-6-12 189 0 0,2-1 1 0 0,1-1 0 0 0,2 0 0 0 0,1-1-190 0 0,-1-13 58 0 0,2 0 0 0 0,2 0 1 0 0,3-1-1 0 0,1 0 0 0 0,3-1 1 0 0,3 1-1 0 0,1-1 0 0 0,7-33-58 0 0,-5 62 2 0 0,2 0 0 0 0,1 0 0 0 0,0 1-1 0 0,2 0 1 0 0,5-11-2 0 0,3-1-42 0 0,2 1 0 0 0,1 1 0 0 0,4-2 42 0 0,-15 22-477 0 0,1 0 0 0 0,-2 0 0 0 0,1 0 0 0 0,-2-1 0 0 0,0 0-1 0 0,3-11 478 0 0,-5 8-1681 0 0</inkml:trace>
  <inkml:trace contextRef="#ctx0" brushRef="#br0" timeOffset="-15559.581">971 3474 12496 0 0,'0'0'281'0'0,"0"0"40"0"0,0 0 22 0 0,0 0-39 0 0,0-1-197 0 0,0-12 349 0 0,0 12 37 0 0,0 1 19 0 0,4-6 151 0 0,-2 5 4352 0 0,0 4-4823 0 0,-1-1 0 0 0,1 0 0 0 0,0 0 0 0 0,0 1 0 0 0,0-1 0 0 0,1 0 0 0 0,-1-1 0 0 0,0 1 0 0 0,1 0 0 0 0,-1-1 0 0 0,1 1 0 0 0,-1-1 0 0 0,1 0 0 0 0,0 0 0 0 0,0 0 0 0 0,0 0 0 0 0,-1-1 0 0 0,1 1 0 0 0,0-1 0 0 0,0 1-1 0 0,0-1 1 0 0,0 0 0 0 0,0 0 0 0 0,2-1-192 0 0,9 0 275 0 0,0-1-1 0 0,0-1 0 0 0,0 0 0 0 0,9-4-274 0 0,-6 3 263 0 0,12-6 84 0 0,-1-1 0 0 0,1-1 0 0 0,19-13-347 0 0,-20 11 175 0 0,-17 8-94 0 0,-2 2-21 0 0,-1 0 1 0 0,0 0 0 0 0,-1-1 0 0 0,1 0-1 0 0,-1-1 1 0 0,0 0 0 0 0,0 0-1 0 0,0-1-60 0 0,-4 4 34 0 0,1-2-13 0 0,1-14 36 0 0,-4 12-27 0 0,-1-1 12 0 0,-2 2-48 0 0,2 4-74 0 0,0 2 2 0 0,0 0-12 0 0,-1 1 82 0 0,0 0-1 0 0,0 0 1 0 0,1 0 0 0 0,-1-1-1 0 0,0 1 1 0 0,0 0 0 0 0,0-1 0 0 0,0 1-1 0 0,0 0 1 0 0,0-1 0 0 0,0 1 0 0 0,0-1-1 0 0,-1 1 9 0 0,-3 1-60 0 0,-69 56-3361 0 0,61-48 1730 0 0,0 1 1 0 0,1 1 0 0 0,-7 7 1690 0 0,2 0-7410 0 0</inkml:trace>
  <inkml:trace contextRef="#ctx0" brushRef="#br0" timeOffset="-14097.319">4530 2976 23839 0 0,'-31'3'2166'0'0,"30"-2"-2135"0"0,0 0 1 0 0,1 0 0 0 0,-1 0-1 0 0,1 0 1 0 0,-1 0 0 0 0,1 0-1 0 0,-1 1 1 0 0,1-1 0 0 0,-1 0-1 0 0,1 0 1 0 0,0 0 0 0 0,0 0-1 0 0,0 1 1 0 0,0-1 0 0 0,0 0-1 0 0,0 1-31 0 0,4 11 305 0 0,-4-12-262 0 0,1 0 0 0 0,-1 0-1 0 0,0 0 1 0 0,1 0 0 0 0,-1 0-1 0 0,0 0 1 0 0,0 0-1 0 0,1 0 1 0 0,-1 0 0 0 0,0 0-1 0 0,0 1 1 0 0,0-1 0 0 0,0 0-1 0 0,0 0 1 0 0,-1 0-1 0 0,1 0 1 0 0,0 0 0 0 0,0 0-1 0 0,-1 0 1 0 0,1 0-1 0 0,-1 0 1 0 0,1 0 0 0 0,-1 0-1 0 0,1 0 1 0 0,-1 0 0 0 0,1 0-1 0 0,-1 0-42 0 0,-2 2 93 0 0,-4 6 101 0 0,0 1 1 0 0,0 1-1 0 0,1-1 0 0 0,0 1 0 0 0,-3 10-194 0 0,-10 16 140 0 0,14-30-136 0 0,1 0-1 0 0,0 0 1 0 0,1 1 0 0 0,-3 7-4 0 0,6-13 4 0 0,-6 21 12 0 0,-2-1 1 0 0,0 0-1 0 0,-1 2-16 0 0,3-10 2 0 0,2-1 0 0 0,-1 1-1 0 0,2 0 1 0 0,-2 12-2 0 0,3-10-33 0 0,-2-1 0 0 0,0 0 0 0 0,-4 10 33 0 0,6-20-12 0 0,-1 0 1 0 0,2 0-1 0 0,-1 0 0 0 0,0 1 1 0 0,1-1-1 0 0,0 0 0 0 0,0 0 1 0 0,1 1-1 0 0,-1-1 0 0 0,1 1 1 0 0,1-1-1 0 0,-1 1 12 0 0,0-4 0 0 0,0 0 0 0 0,0 0 0 0 0,0 0 0 0 0,0-1 0 0 0,0 1 0 0 0,0 0 0 0 0,-1 0 0 0 0,1-1 0 0 0,-1 1 0 0 0,1 0 0 0 0,-1 0 0 0 0,0-1 0 0 0,1 1 0 0 0,-1-1 0 0 0,0 1 0 0 0,0-1 0 0 0,0 1 0 0 0,0-1 0 0 0,-1 1 0 0 0,0 0 0 0 0,-5 7 0 0 0,2 1 9 0 0,6-7 12 0 0,-3-1 9 0 0,1-2-28 0 0,1 1-1 0 0,-1-1 1 0 0,1 0 0 0 0,-1 0-1 0 0,1 1 1 0 0,-1-1-1 0 0,1 0 1 0 0,-1 0 0 0 0,1 0-1 0 0,-1 0 1 0 0,1 0-1 0 0,-1 0 1 0 0,1 0 0 0 0,-1 0-1 0 0,1 0 1 0 0,-1 0-1 0 0,1 0 1 0 0,-1 0 0 0 0,1 0-1 0 0,-1 0 1 0 0,1 0 0 0 0,-1 0-1 0 0,1-1 1 0 0,-1 1-1 0 0,1 0 1 0 0,-1 0 0 0 0,1-1-1 0 0,-1 1 1 0 0,1 0-1 0 0,0-1 1 0 0,-1 1 0 0 0,1 0-1 0 0,-1-1 1 0 0,1 1-1 0 0,0-1 1 0 0,-1 1 0 0 0,1-1-1 0 0,0 1-1 0 0,-11-23 24 0 0,8 15-12 0 0,-1-1 34 0 0,1 3-8 0 0,0 0-1 0 0,1 0 1 0 0,0-1 0 0 0,0 1-1 0 0,0 0 1 0 0,1-1-1 0 0,-1 1 1 0 0,2-2-38 0 0,-2-2 80 0 0,0 1 0 0 0,0-1 0 0 0,-4-9-80 0 0,2 9 101 0 0,1 0 1 0 0,1-1-1 0 0,-1-6-101 0 0,0-61 435 0 0,0 56-343 0 0,0 7-28 0 0,2 1 0 0 0,-1-1 1 0 0,2 1-1 0 0,0-1 0 0 0,2-11-64 0 0,9-35 195 0 0,-5 33 12 0 0,-1 0-1 0 0,0-22-206 0 0,-3 30 41 0 0,1 1 0 0 0,1 0 0 0 0,0 0 1 0 0,3-5-42 0 0,4-15 48 0 0,-9 31-48 0 0,1 0 0 0 0,0 0 0 0 0,1 1 0 0 0,-1-1-1 0 0,2 1 1 0 0,-1 0 0 0 0,2-2 0 0 0,2 1-61 0 0,-7 8 57 0 0,0 0 0 0 0,0 0 0 0 0,0-1 0 0 0,0 1 0 0 0,0 0 0 0 0,0 0 0 0 0,0 0 0 0 0,-1 0 0 0 0,1 0 0 0 0,0 0 0 0 0,0 1 0 0 0,0-1 0 0 0,0 0 0 0 0,0 0 0 0 0,0 1 0 0 0,0-1 0 0 0,0 1 0 0 0,0-1 0 0 0,-1 0 0 0 0,1 1 0 0 0,0 0 0 0 0,0-1 0 0 0,0 1 4 0 0,1 1-8 0 0,0 0 0 0 0,0 0 1 0 0,0 0-1 0 0,0 0 1 0 0,0 0-1 0 0,-1 0 0 0 0,2 1 8 0 0,12 23-66 0 0,-8-16 31 0 0,-1 0 0 0 0,0 0-1 0 0,-1 1 1 0 0,0 0 0 0 0,-1 0 0 0 0,3 10 35 0 0,-1 3-62 0 0,-2-9 13 0 0,0-1 0 0 0,-1 1-1 0 0,-1 0 1 0 0,0 0 0 0 0,-1 1 0 0 0,-1-1-1 0 0,0 0 1 0 0,-1 5 49 0 0,-1 9-67 0 0,2-24 54 0 0,0 1 0 0 0,0 0-1 0 0,-1-1 1 0 0,0 1 0 0 0,0 0-1 0 0,0-1 1 0 0,-2 5 13 0 0,-23 47-95 0 0,9-21-50 0 0,-1 10 145 0 0,17-45 0 0 0,1 0 0 0 0,-1 0 0 0 0,1 0 0 0 0,-1 0 0 0 0,0 1 0 0 0,1-1 0 0 0,-1 0 0 0 0,0 0 0 0 0,0 0 0 0 0,0-1 0 0 0,0 1 0 0 0,0 0 0 0 0,0 0 0 0 0,0 0-1 0 0,0-1 1 0 0,0 1 0 0 0,0 0 0 0 0,0-1 0 0 0,-1 1 0 0 0,1-1 0 0 0,0 0 0 0 0,0 1 0 0 0,-2-1 0 0 0,-24 12 12 0 0,27-11 4 0 0,-1-1 0 0 0,0 0 0 0 0,1 0 0 0 0,-1 0 0 0 0,1 0 1 0 0,-1 1-1 0 0,0-1 0 0 0,1 0 0 0 0,-1 0 0 0 0,1 0 0 0 0,-1-1 1 0 0,0 1-1 0 0,1 0 0 0 0,-1 0 0 0 0,1 0 0 0 0,-1 0 0 0 0,0-1 0 0 0,1 1 1 0 0,-1 0-1 0 0,1 0 0 0 0,-1-1 0 0 0,1 1 0 0 0,-1 0 0 0 0,1-1 0 0 0,-1 1 1 0 0,1-1-1 0 0,-1 1 0 0 0,1-1 0 0 0,-1 1 0 0 0,1-1 0 0 0,0 1-16 0 0,-1 0-31 0 0,1-1 34 0 0,0 1 1 0 0,0 0-1 0 0,0 0 1 0 0,0 0-1 0 0,0 0 0 0 0,0-1 1 0 0,0 1-1 0 0,0 0 1 0 0,0 0-1 0 0,0 0 0 0 0,0 0 1 0 0,0-1-1 0 0,0 1 1 0 0,0 0-1 0 0,0 0 0 0 0,0 0 1 0 0,0 0-1 0 0,0-1 0 0 0,0 1 1 0 0,1 0-1 0 0,-1 0 1 0 0,0 0-1 0 0,0 0 0 0 0,0 0 1 0 0,0-1-1 0 0,0 1 1 0 0,0 0-1 0 0,0 0 0 0 0,0 0 1 0 0,1 0-1 0 0,-1 0 1 0 0,0 0-1 0 0,0 0 0 0 0,0 0 1 0 0,0-1-1 0 0,0 1 1 0 0,1 0-1 0 0,-1 0 0 0 0,0 0-3 0 0,0 0 5 0 0,0 0-1 0 0,1 0 0 0 0,-1 0 0 0 0,0 0 1 0 0,0 0-1 0 0,0 0 0 0 0,1-1 0 0 0,-1 1 1 0 0,0 0-1 0 0,0 0 0 0 0,0 0 0 0 0,0 0 1 0 0,0-1-1 0 0,1 1 0 0 0,-1 0 0 0 0,0 0 1 0 0,0 0-1 0 0,0-1 0 0 0,0 1 0 0 0,0 0 1 0 0,0 0-1 0 0,0 0 0 0 0,0-1 0 0 0,0 1 1 0 0,0 0-1 0 0,0 0 0 0 0,0 0 0 0 0,0-1 1 0 0,0 1-1 0 0,0 0 0 0 0,0 0-4 0 0,0-1 4 0 0,0 1 0 0 0,0 0 0 0 0,-1-1 0 0 0,1 1 0 0 0,0 0 0 0 0,0-1 0 0 0,0 1-1 0 0,-1-1 1 0 0,1 1 0 0 0,0-1 0 0 0,0 1 0 0 0,0 0 0 0 0,0-1 0 0 0,0 1 0 0 0,0-1 0 0 0,0 1 0 0 0,0-1 0 0 0,0 1 0 0 0,0 0 0 0 0,0-1 0 0 0,0 1-1 0 0,0-1 1 0 0,1 1 0 0 0,-1-1 0 0 0,0 1 0 0 0,0 0 0 0 0,0-1 0 0 0,1 1-4 0 0,0-2 6 0 0,1 1 0 0 0,0-1 0 0 0,0 1 0 0 0,-1 0 0 0 0,1-1 0 0 0,0 1 0 0 0,0 0 0 0 0,1 0 0 0 0,-1 1 0 0 0,0-1 0 0 0,1 0-6 0 0,1 0-3 0 0,-1 0-1 0 0,1 0 0 0 0,-1 1 1 0 0,0-1-1 0 0,1 1 1 0 0,-1 0-1 0 0,1 0 1 0 0,-1 0-1 0 0,1 1 1 0 0,-1-1-1 0 0,1 1 0 0 0,-1 0 1 0 0,0 0-1 0 0,1 0 1 0 0,1 1 3 0 0,7 3-29 0 0,0 2-1 0 0,0-1 1 0 0,5 5 29 0 0,3 1-22 0 0,-13-7 14 0 0,-1-1-1 0 0,0 1 0 0 0,0 0 0 0 0,4 5 9 0 0,-3-3-6 0 0,-1-1 0 0 0,1 0 0 0 0,8 4 6 0 0,91 55 0 0 0,-81-49-18 0 0,2-1-1 0 0,4 1 19 0 0,9 4-43 0 0,-21-11-335 0 0,1 0 0 0 0,-1-1 0 0 0,1-1 1 0 0,0-1-1 0 0,12 1 378 0 0,1 1-1847 0 0</inkml:trace>
  <inkml:trace contextRef="#ctx0" brushRef="#br0" timeOffset="-12998.408">5810 3081 20127 0 0,'0'0'463'0'0,"0"0"61"0"0,2 0 27 0 0,0 0-503 0 0,-1-1-1 0 0,1 1 1 0 0,0-1 0 0 0,-1 1 0 0 0,1-1 0 0 0,0 0 0 0 0,-1 0 0 0 0,1 0 0 0 0,-1 0 0 0 0,0 0-1 0 0,1 0 1 0 0,-1 0 0 0 0,0 0 0 0 0,2-2-48 0 0,14-10 211 0 0,-17 13-183 0 0,0-1 1 0 0,1 0-1 0 0,-1 0 0 0 0,0 1 1 0 0,0-1-1 0 0,1 0 0 0 0,-1 1 1 0 0,0-1-1 0 0,0 0 0 0 0,0 0 1 0 0,0 1-1 0 0,0-1 0 0 0,0 0 1 0 0,0 0-1 0 0,-1 1 0 0 0,1-1-28 0 0,0-5 167 0 0,-1 0 0 0 0,0 1 0 0 0,0-1-1 0 0,0 0 1 0 0,-1 1 0 0 0,0-1 0 0 0,0 1-1 0 0,-1 0 1 0 0,1 0 0 0 0,-1 0 0 0 0,0 0-1 0 0,0 0 1 0 0,-1 0 0 0 0,-2-3-167 0 0,3 5 73 0 0,1 1 1 0 0,-1-1-1 0 0,0 0 1 0 0,0 0-1 0 0,0 1 0 0 0,0 0 1 0 0,0 0-1 0 0,0 0 1 0 0,-1 0-1 0 0,1 0 0 0 0,-1 0 1 0 0,0 1-1 0 0,1 0 0 0 0,-1 0 1 0 0,0 0-1 0 0,0 0 1 0 0,1 0-1 0 0,-1 1 0 0 0,0 0 1 0 0,0 0-1 0 0,-3 0-73 0 0,-1 1 19 0 0,1 1-1 0 0,0 1 1 0 0,0-1-1 0 0,0 1 1 0 0,0 0-1 0 0,0 0 1 0 0,1 1 0 0 0,0 0-1 0 0,-1 0 1 0 0,2 1-1 0 0,-6 4-18 0 0,-4 9-33 0 0,1 1-1 0 0,0 0 0 0 0,2 1 1 0 0,-7 14 33 0 0,15-27-7 0 0,-3 6 12 0 0,1 0-1 0 0,0 1 1 0 0,1 0 0 0 0,0 1-1 0 0,1-1 1 0 0,1 1 0 0 0,0 0 0 0 0,1-1-1 0 0,1 1 1 0 0,0 0 0 0 0,1 0-1 0 0,0 0 1 0 0,3 12-5 0 0,-2-23 0 0 0,0 0 0 0 0,0 0 0 0 0,1 1 0 0 0,0-1 0 0 0,-1 0 0 0 0,1-1 0 0 0,2 4 0 0 0,4 0 14 0 0,-7-7-1 0 0,1 1 1 0 0,-1-1-1 0 0,1 0 1 0 0,-1 1 0 0 0,1-1-1 0 0,0 0 1 0 0,-1 0 0 0 0,1 0-1 0 0,-1-1 1 0 0,1 1 0 0 0,-1 0-1 0 0,1-1 1 0 0,-1 1-1 0 0,1 0 1 0 0,-1-1 0 0 0,1 0-1 0 0,-1 1 1 0 0,1-1 0 0 0,-1 0-1 0 0,0 0 1 0 0,1 0 0 0 0,-1 0-14 0 0,5-3 99 0 0,-1 0 1 0 0,0 0 0 0 0,0-1-1 0 0,2-2-99 0 0,36-35 616 0 0,14-25 248 0 0,21-38 208 0 0,-72 99-987 0 0,6-9 103 0 0,-11 13-93 0 0,16 15-66 0 0,-12-7-97 0 0,0 0 0 0 0,0 1-1 0 0,-1 0 1 0 0,0-1 0 0 0,0 2-1 0 0,0-1 1 0 0,0 2 68 0 0,1 3-111 0 0,-2-7 34 0 0,0 1-1 0 0,0-1 1 0 0,0 0 0 0 0,1 0-1 0 0,0 0 1 0 0,0 0 0 0 0,0-1-1 0 0,0 1 1 0 0,1-1 77 0 0,4 6-308 0 0,-9-10 302 0 0,0 1-1 0 0,0 0 0 0 0,1-1 1 0 0,-1 1-1 0 0,1-1 1 0 0,-1 0-1 0 0,0 1 1 0 0,1-1-1 0 0,-1 1 1 0 0,1-1-1 0 0,-1 0 1 0 0,1 1-1 0 0,-1-1 1 0 0,1 0-1 0 0,-1 1 1 0 0,1-1-1 0 0,0 0 0 0 0,-1 0 1 0 0,1 0-1 0 0,0 1 7 0 0,2 0-15 0 0,0 0-1 0 0,1 0 0 0 0,-1 0 0 0 0,0 0 0 0 0,1-1 0 0 0,-1 1 0 0 0,0-1 0 0 0,1 0 1 0 0,-1 0-1 0 0,1 0 0 0 0,-1-1 0 0 0,0 1 0 0 0,1-1 0 0 0,-1 0 0 0 0,0 0 0 0 0,1 0 1 0 0,-1 0-1 0 0,0 0 0 0 0,0-1 0 0 0,0 1 0 0 0,0-1 0 0 0,1-1 16 0 0,8-4 7 0 0,-1-1 0 0 0,1-1 0 0 0,-2 0 0 0 0,1 0 0 0 0,-1-1-1 0 0,3-4-6 0 0,-13 14 4 0 0,11-13 90 0 0,0 0 0 0 0,-1-1-1 0 0,-1 0 1 0 0,2-5-94 0 0,-8 14 2 0 0,8-14 94 0 0,-1-1-1 0 0,-1 0 1 0 0,0 0-1 0 0,-2-1 1 0 0,1-3-96 0 0,0 1 191 0 0,-6 20-146 0 0,-1-1-1 0 0,0 1 1 0 0,1-1 0 0 0,-1 1 0 0 0,0-1-1 0 0,-1 0 1 0 0,1-1-45 0 0,-1 4 88 0 0,0 1 0 0 0,0 0 0 0 0,1 2-15 0 0,2 11-95 0 0,-1 1 0 0 0,0-1 0 0 0,-1 0 0 0 0,0 0 0 0 0,-1 4 22 0 0,0 5-59 0 0,45 645-824 0 0,-44-654 846 0 0,7 133-129 0 0,2 22 116 0 0,4 67 50 0 0,-2-87 0 0 0,-11-137 0 0 0,-4-79 831 0 0,-3-1-831 0 0,-2-30 545 0 0,-4-66 233 0 0,-4-80 25 0 0,6 45-489 0 0,0-54-156 0 0,0 24-31 0 0,7 100-104 0 0,1 113 11 0 0,1 15-34 0 0,0 0 1 0 0,1 0-1 0 0,-1 0 0 0 0,1 0 1 0 0,-1 0-1 0 0,1-1 1 0 0,0 1-1 0 0,0 0 1 0 0,0 0-1 0 0,1 0 0 0 0,-1 0 1 0 0,0 0-1 0 0,1-1 1 0 0,-1 1-1 0 0,1 0 1 0 0,0 0-1 0 0,-1 0 0 0 0,1 0 1 0 0,0 0-1 0 0,1-1 0 0 0,-1 3-6 0 0,0 0-1 0 0,-1 0 0 0 0,1 0 0 0 0,0 0 0 0 0,-1 0 1 0 0,1 0-1 0 0,-1 0 0 0 0,1 1 0 0 0,0-1 0 0 0,-1 0 1 0 0,1 0-1 0 0,-1 1 0 0 0,1-1 0 0 0,-1 0 0 0 0,1 1 1 0 0,-1-1 6 0 0,1 0-12 0 0,3 2 2 0 0,-1 0 0 0 0,0 1-1 0 0,0-1 1 0 0,-1 0-1 0 0,1 1 1 0 0,0-1-1 0 0,-1 1 1 0 0,1 0 0 0 0,0 2 10 0 0,20 31-89 0 0,-10-13 50 0 0,-4-8-4 0 0,0 0 1 0 0,-2 1-1 0 0,0-1 0 0 0,-1 2 0 0 0,0-1 0 0 0,3 17 43 0 0,1 21-180 0 0,1 29 180 0 0,-11-82 0 0 0,2 12-30 0 0,-1 1 0 0 0,0 0 1 0 0,-1 0-1 0 0,-1-1 1 0 0,-1 1-1 0 0,1 0 0 0 0,-2-1 1 0 0,0 1-1 0 0,-4 7 30 0 0,1-4-100 0 0,3-7-102 0 0,-1 0 0 0 0,0 0 1 0 0,0 0-1 0 0,-1 0 0 0 0,0-1 0 0 0,-1 0 0 0 0,0 0 0 0 0,-8 7 202 0 0,7-7-643 0 0,6-7 369 0 0,-1 0-1 0 0,1 0 1 0 0,-1 0-1 0 0,1 0 1 0 0,-1 0 0 0 0,0 0-1 0 0,0-1 1 0 0,0 1-1 0 0,0 0 1 0 0,0-1-1 0 0,0 0 1 0 0,-1 1-1 0 0,1-1 1 0 0,0 0 0 0 0,-2 0 274 0 0,-5-1-2126 0 0</inkml:trace>
  <inkml:trace contextRef="#ctx0" brushRef="#br0" timeOffset="-12497.0658">6535 3123 5984 0 0,'1'2'273'0'0,"19"12"91"0"0,-19-14-247 0 0,1 1 0 0 0,-1 0 0 0 0,1-1 0 0 0,-1 1 0 0 0,1 0 0 0 0,-1 0 0 0 0,0 0 0 0 0,0 0-1 0 0,1 0 1 0 0,-1 0 0 0 0,0 0 0 0 0,0 0 0 0 0,0 1 0 0 0,0-1 0 0 0,0 0 0 0 0,0 1 0 0 0,0-1 0 0 0,0 1-117 0 0,2 5 2383 0 0,16 24 8137 0 0,-7 2-5322 0 0,-7-9-3477 0 0,3 22-1721 0 0,-2-10 156 0 0,-4-23-152 0 0,43 276 79 0 0,-6 42 293 0 0,-25-172-345 0 0,-13-150-6 0 0,0 1 1 0 0,0-1 0 0 0,-1 1 0 0 0,0 0-1 0 0,0-1 1 0 0,-1 1 0 0 0,-1 1-26 0 0,1-4 53 0 0,-7-76 387 0 0,3-71 77 0 0,0 16 151 0 0,-12-59-668 0 0,-42-268 1215 0 0,41 245-1060 0 0,13 127-118 0 0,4 64-37 0 0,1 1 0 0 0,1 0 0 0 0,0 0 0 0 0,1 0 0 0 0,3-12 0 0 0,-4 23-4 0 0,0 0-1 0 0,0 1 1 0 0,0-1-1 0 0,0 1 1 0 0,0-1 0 0 0,1 1-1 0 0,-1-1 1 0 0,1 1 0 0 0,0 0-1 0 0,-1-1 1 0 0,1 1-1 0 0,0 0 1 0 0,0 0 0 0 0,0 1-1 0 0,1-1 1 0 0,-1 0 0 0 0,0 1-1 0 0,1-1 1 0 0,-1 1-1 0 0,1 0 5 0 0,0 0-5 0 0,-1 0 0 0 0,0 0-1 0 0,0 1 1 0 0,1-1-1 0 0,-1 1 1 0 0,0 0-1 0 0,1 0 1 0 0,-1 0-1 0 0,0 0 1 0 0,1 0-1 0 0,-1 0 1 0 0,0 0-1 0 0,1 1 1 0 0,-1-1-1 0 0,0 1 1 0 0,0 0-1 0 0,0 0 1 0 0,1 0 0 0 0,-1 0-1 0 0,0 0 1 0 0,0 0-1 0 0,0 0 1 0 0,1 2 5 0 0,7 5-68 0 0,-1 0 0 0 0,0 0 1 0 0,-1 1-1 0 0,0 0 1 0 0,0 1-1 0 0,-1 0 0 0 0,0 0 1 0 0,-1 0-1 0 0,4 9 68 0 0,-7-11-41 0 0,0 0 1 0 0,0 0-1 0 0,0 0 0 0 0,-1 1 0 0 0,0-1 0 0 0,-1 1 0 0 0,0 0 1 0 0,0-1-1 0 0,-1 1 0 0 0,0 0 0 0 0,-1 0 0 0 0,0-1 1 0 0,0 1-1 0 0,-1 1 41 0 0,-2 7-191 0 0,-1 1 1 0 0,-1 0-1 0 0,-1-1 1 0 0,0 0 0 0 0,-1-1-1 0 0,-1 0 1 0 0,-1 0-1 0 0,0 0 1 0 0,-1-2 0 0 0,0 1-1 0 0,-5 3 191 0 0,8-10-334 0 0,-2 4-905 0 0,-1-1-1 0 0,-1 0 1 0 0,1-1-1 0 0,-2 0 1240 0 0,3-2-8691 0 0</inkml:trace>
  <inkml:trace contextRef="#ctx0" brushRef="#br0" timeOffset="-12133.625">7052 2866 25511 0 0,'0'0'579'0'0,"2"0"80"0"0,6 4-400 0 0,-1 0 1 0 0,1 0-1 0 0,-1 0 1 0 0,0 1 0 0 0,-1 0-1 0 0,2 2-259 0 0,27 18 958 0 0,-29-20-704 0 0,0-1-1 0 0,-1 1 0 0 0,1 1 1 0 0,-1-1-1 0 0,2 4-253 0 0,14 13 227 0 0,-19-20-216 0 0,0 1 0 0 0,0 0 0 0 0,0-1 0 0 0,0 1 0 0 0,0 0 1 0 0,-1 0-1 0 0,1 0 0 0 0,-1 0 0 0 0,0 1 0 0 0,0-1 0 0 0,0 1-11 0 0,8 18-1 0 0,-1-4-21 0 0,-1 1-1 0 0,0 1 1 0 0,-1 0-1 0 0,-1 0 1 0 0,-1 0-1 0 0,-1 0 1 0 0,0 1-1 0 0,-2 7 23 0 0,2-10-31 0 0,0 0 1 0 0,1 0-1 0 0,1 0 0 0 0,7 16 31 0 0,-6-15-1 0 0,-3-10 0 0 0,8 21 3 0 0,-10-28-3 0 0,0 1 0 0 0,0-1 0 0 0,0 0 0 0 0,0 0 0 0 0,1 0 0 0 0,-1 0 0 0 0,1 0 0 0 0,-1-1 0 0 0,1 1-1 0 0,0 0 1 0 0,0-1 1 0 0,-1 0-24 0 0,-1-1 103 0 0,9-9 100 0 0,-4 3-120 0 0,-1-1 0 0 0,0 0 0 0 0,-1-1-1 0 0,0 1 1 0 0,0-1 0 0 0,0 1 0 0 0,-1-1 0 0 0,0 0 0 0 0,0-6-59 0 0,2-3 63 0 0,21-60 170 0 0,-13 42-42 0 0,4-21-191 0 0,-6 12 36 0 0,15-68-142 0 0,5 2 0 0 0,5 0 106 0 0,-34 109-65 0 0,24-59-214 0 0,-9 32-1844 0 0,4 5-6015 0 0,-7 13-920 0 0</inkml:trace>
  <inkml:trace contextRef="#ctx0" brushRef="#br0" timeOffset="-11764.215">8145 2943 22663 0 0,'0'0'1036'0'0,"0"0"-18"0"0,0 0-538 0 0,-1 2 161 0 0,-2 1-402 0 0,0 0 0 0 0,0 1 1 0 0,-1-1-1 0 0,1-1 0 0 0,-1 1 0 0 0,0-1 0 0 0,0 1 1 0 0,0-1-1 0 0,0 0 0 0 0,0 0 0 0 0,0-1 1 0 0,-3 2-240 0 0,-1-1 47 0 0,1 2 0 0 0,0-1 0 0 0,0 1 1 0 0,0 0-48 0 0,-4 4 11 0 0,0-1-7 0 0,0 1 0 0 0,1 1 0 0 0,-1 1-4 0 0,7-6-1 0 0,1 0 1 0 0,-1 0 0 0 0,1 1 0 0 0,0-1 0 0 0,0 1 0 0 0,1-1-1 0 0,-1 1 1 0 0,1 0 0 0 0,-1 3 0 0 0,-16 40 48 0 0,13-34-37 0 0,-1 2-1 0 0,2-1 1 0 0,0 1 0 0 0,-1 10-11 0 0,3-10 31 0 0,1-8-28 0 0,0 1-1 0 0,1-1 0 0 0,0 0 0 0 0,1 0 0 0 0,0 0 0 0 0,0 1 1 0 0,0-1-1 0 0,1 0 0 0 0,0 0 0 0 0,3 7-2 0 0,2 6 0 0 0,-5-16 0 0 0,0 0 0 0 0,1 0 0 0 0,-1 0 0 0 0,1 0 0 0 0,2 2 0 0 0,-4-6 0 0 0,1 0 0 0 0,-1 0 0 0 0,1 0 0 0 0,0 0 0 0 0,0 0 0 0 0,0-1 0 0 0,-1 1 0 0 0,1 0 0 0 0,0 0 0 0 0,0 0 0 0 0,0-1 0 0 0,0 1 0 0 0,0 0 0 0 0,1-1 0 0 0,-1 1 0 0 0,0-1 0 0 0,0 0 0 0 0,0 1 0 0 0,0-1 0 0 0,1 0 0 0 0,-1 0 0 0 0,0 1 0 0 0,0-1 0 0 0,1 0 0 0 0,2 0 30 0 0,1 0 0 0 0,-1-1 0 0 0,0 1-1 0 0,1-1 1 0 0,-1 0 0 0 0,0 0 0 0 0,0 0 0 0 0,0-1-1 0 0,0 1 1 0 0,0-1 0 0 0,0 0 0 0 0,0 0 0 0 0,-1 0 0 0 0,1-1-1 0 0,-1 1 1 0 0,1-1 0 0 0,-1 0 0 0 0,0 0 0 0 0,0 0-1 0 0,0 0 1 0 0,-1 0 0 0 0,1-1 0 0 0,-1 0 0 0 0,0 1-1 0 0,2-4-29 0 0,1-5 137 0 0,0-1 0 0 0,-1 1 0 0 0,0-1 0 0 0,-1 0 0 0 0,-1 0 0 0 0,0 0 0 0 0,0-10-137 0 0,-1 0 142 0 0,-1 1 0 0 0,-1-1 0 0 0,-1 1 0 0 0,0-1-1 0 0,-2 1 1 0 0,-3-7-142 0 0,-5-16 321 0 0,-2 0 0 0 0,-13-24-321 0 0,13 41 76 0 0,9 19-40 0 0,0 1 0 0 0,1-1 0 0 0,-1-3-36 0 0,3 7-27 0 0,0 0-1 0 0,0 0 1 0 0,-1 1 0 0 0,1-1-1 0 0,-1 1 1 0 0,-1 0-1 0 0,1-1 1 0 0,0 1-1 0 0,-1 1 1 0 0,0-1 0 0 0,0 1-1 0 0,0-1 1 0 0,0 1-1 0 0,-1 0 1 0 0,1 0-1 0 0,-1 1 1 0 0,0 0-1 0 0,0-1 1 0 0,-2 1 27 0 0,1 0-319 0 0,0 0 0 0 0,-1 1-1 0 0,1 0 1 0 0,0 1 0 0 0,-1-1 0 0 0,1 1 0 0 0,0 0 0 0 0,-1 1-1 0 0,1-1 1 0 0,-6 2 319 0 0,10-1-354 0 0,-1 0 0 0 0,0 0 0 0 0,0 0 0 0 0,1 0 0 0 0,-1 1 0 0 0,1-1 0 0 0,-1 1 0 0 0,1 0 0 0 0,0 0 0 0 0,-2 1 354 0 0,3-2-162 0 0,-12 8-1740 0 0</inkml:trace>
  <inkml:trace contextRef="#ctx0" brushRef="#br0" timeOffset="-11309.953">8544 2885 26431 0 0,'2'0'604'0'0,"30"-5"1290"0"0,-24 4-1804 0 0,0 0 1 0 0,-1 0-1 0 0,1 0 0 0 0,-1-1 0 0 0,2-1-90 0 0,-8 3 231 0 0,0-1-202 0 0,-1 1 1 0 0,1 0-1 0 0,-1-1 0 0 0,0 1 0 0 0,1 0 1 0 0,-1-1-1 0 0,0 1 0 0 0,1-1 0 0 0,-1 1 1 0 0,0-1-1 0 0,0 1 0 0 0,1 0 0 0 0,-1-1 1 0 0,0 1-1 0 0,0-1 0 0 0,0 1 0 0 0,0-1 1 0 0,0 1-1 0 0,0-1 0 0 0,0 1 0 0 0,0-1 1 0 0,0 1-1 0 0,0-1 0 0 0,0 1 0 0 0,0-1 1 0 0,0 1-1 0 0,0-1-29 0 0,-1-13 207 0 0,0 11-178 0 0,0 1-21 0 0,0 0 0 0 0,0 0 0 0 0,0 1 0 0 0,0-1 1 0 0,0 0-1 0 0,-1 1 0 0 0,1-1 0 0 0,0 1 0 0 0,-1-1 1 0 0,1 1-1 0 0,-1 0 0 0 0,1 0 0 0 0,-1-1-8 0 0,1 2-3 0 0,-1-1 0 0 0,1 0 0 0 0,0 1 0 0 0,-1-1 0 0 0,1 1 0 0 0,0-1 0 0 0,-1 1 0 0 0,1 0 0 0 0,-1-1 0 0 0,1 1 0 0 0,0 0 0 0 0,-1 0 0 0 0,1 0 0 0 0,-1 0 0 0 0,1 0 0 0 0,-1 0 0 0 0,1 1 0 0 0,0-1 0 0 0,-1 0 0 0 0,1 1 0 0 0,0-1 0 0 0,-1 1 0 0 0,1-1 3 0 0,-3 2-11 0 0,1-1 0 0 0,0 1 0 0 0,0-1 1 0 0,0 1-1 0 0,0 0 0 0 0,0 0 0 0 0,0 1 0 0 0,-1 1 11 0 0,-2 2-4 0 0,-5 5-54 0 0,0 1 0 0 0,1 0 0 0 0,1 1 0 0 0,-1 2 58 0 0,9-14-9 0 0,-18 32-63 0 0,1 0-1 0 0,1 3 73 0 0,12-24-45 0 0,1-1 0 0 0,0 1 0 0 0,1 0 0 0 0,0 0 0 0 0,1 1 0 0 0,0-1-1 0 0,1 1 1 0 0,0 2 45 0 0,2-11-54 0 0,-1-1 0 0 0,0 1 0 0 0,1-1 0 0 0,0 1 0 0 0,0-1 0 0 0,0 1 0 0 0,0-1 0 0 0,1 2 54 0 0,-1-4-158 0 0,-1-1-9 0 0,1 1-1 0 0,7 2 28 0 0,1-3 123 0 0,-2-3 141 0 0,0 0 1 0 0,-1-1-1 0 0,1 0 1 0 0,-1 0-1 0 0,0 0 1 0 0,0-1 0 0 0,-1 0-1 0 0,1 0 1 0 0,-1 0-1 0 0,3-5-124 0 0,7-9 590 0 0,-1-1 0 0 0,7-15-590 0 0,-6 12 836 0 0,13-18-836 0 0,-27 39 31 0 0,3-3 39 0 0,-1 0 0 0 0,1 1 0 0 0,0 0 0 0 0,1 0 0 0 0,-1 0 0 0 0,0 0 0 0 0,3 0-70 0 0,-6 3 0 0 0,0 1 1 0 0,0 0-1 0 0,0 0 0 0 0,0 0 0 0 0,0-1 0 0 0,0 1 0 0 0,0 0 0 0 0,0 1 1 0 0,0-1-1 0 0,0 0 0 0 0,0 0 0 0 0,0 0 0 0 0,0 0 0 0 0,0 1 0 0 0,0-1 0 0 0,0 1 1 0 0,0-1-1 0 0,0 1 0 0 0,0-1 0 0 0,0 1 0 0 0,0-1 0 0 0,-1 1 0 0 0,1 0 0 0 0,0-1-7 0 0,4 3-19 0 0,0 1 0 0 0,0 0 0 0 0,0-1 0 0 0,-1 2 0 0 0,0-1 0 0 0,0 0-1 0 0,0 1 1 0 0,0 0 0 0 0,-1-1 0 0 0,2 4 26 0 0,-1-1-74 0 0,0-1 1 0 0,1 0-1 0 0,0-1 1 0 0,0 1-1 0 0,4 3 74 0 0,-8-9-8 0 0,5 5-272 0 0,0 0-1 0 0,0-1 1 0 0,1 1 0 0 0,2 0 280 0 0,-7-4-257 0 0,0 0 1 0 0,0 0-1 0 0,0 0 1 0 0,0-1-1 0 0,1 1 1 0 0,-1-1-1 0 0,0 1 1 0 0,0-1 0 0 0,0 0-1 0 0,1 0 1 0 0,-1 0-1 0 0,0 0 1 0 0,0 0-1 0 0,0-1 1 0 0,1 1-1 0 0,-1 0 1 0 0,2-2 256 0 0,8-4-1503 0 0</inkml:trace>
  <inkml:trace contextRef="#ctx0" brushRef="#br0" timeOffset="-10592.839">9264 2738 8752 0 0,'0'0'398'0'0,"0"0"-3"0"0,0 0 376 0 0,0 0 2507 0 0,0 0 1127 0 0,-1 1 225 0 0,0 1-3941 0 0,0 0 0 0 0,-1 0 0 0 0,1 0 0 0 0,0 0 0 0 0,-1 0 1 0 0,1-1-1 0 0,-1 1 0 0 0,1-1 0 0 0,-2 1-689 0 0,-31 21 392 0 0,13-10 80 0 0,3 0-436 0 0,1 1 0 0 0,0 0 0 0 0,1 1 0 0 0,1 1 0 0 0,1 1 0 0 0,0 0 0 0 0,1 0 0 0 0,0 2 0 0 0,2-1 0 0 0,0 2 0 0 0,1-1 0 0 0,1 2 0 0 0,1-1 0 0 0,1 1 0 0 0,0 0 0 0 0,1 4-36 0 0,4-13-82 0 0,1 1 1 0 0,-1-1-1 0 0,2 1 0 0 0,0-1 0 0 0,0 1 1 0 0,1-1-1 0 0,1 2 82 0 0,-1-9-34 0 0,0-1 1 0 0,0 1 0 0 0,0 0-1 0 0,0-1 1 0 0,1 1-1 0 0,0-1 1 0 0,0 0 0 0 0,0 1-1 0 0,0-1 1 0 0,0 0 0 0 0,1 0-1 0 0,0-1 1 0 0,0 1-1 0 0,0 0 1 0 0,1-1 0 0 0,-1 0-1 0 0,1 0 1 0 0,-1 0-1 0 0,4 2 34 0 0,-3-4-21 0 0,-1 1-1 0 0,1-1 0 0 0,0 1 0 0 0,0-1 0 0 0,0 0 0 0 0,0-1 0 0 0,0 1 0 0 0,0-1 0 0 0,0 0 0 0 0,0 0 0 0 0,0 0 0 0 0,0 0 0 0 0,-1-1 0 0 0,1 1 0 0 0,0-1 22 0 0,9-3-52 0 0,0 1 0 0 0,0-2 1 0 0,6-3 51 0 0,-17 8-5 0 0,33-17 2 0 0,-1-1 0 0 0,-1-1 1 0 0,-1-2-1 0 0,-1-1 0 0 0,-1-1 0 0 0,-1-2 0 0 0,20-23 3 0 0,-27 25 155 0 0,-1 0-1 0 0,-1-2 1 0 0,-1-1 0 0 0,-1 0-1 0 0,-2-2 1 0 0,-1 1 0 0 0,-1-2-1 0 0,-1 0 1 0 0,-1-1 0 0 0,-2 0-1 0 0,-1 0 1 0 0,-2-1 0 0 0,2-17-155 0 0,-2 4 239 0 0,-1-1 1 0 0,-3 1 0 0 0,-2-1-1 0 0,-3-26-239 0 0,2 45 298 0 0,-1-6 124 0 0,1 32-420 0 0,0 0-1 0 0,0 0 0 0 0,0-1 1 0 0,0 1-1 0 0,0 0 0 0 0,-1 0 0 0 0,1 0 1 0 0,0-1-1 0 0,0 1 0 0 0,0 0 1 0 0,0 0-1 0 0,0-1 0 0 0,0 1 0 0 0,0 0 1 0 0,0 0-1 0 0,0 0 0 0 0,-1-1 1 0 0,1 1-1 0 0,0 0 0 0 0,0 0 0 0 0,0 0 1 0 0,0-1-1 0 0,-1 1 0 0 0,1 0 1 0 0,0 0-1 0 0,0 0 0 0 0,-1 0 1 0 0,1 0-1 0 0,0 0 0 0 0,0-1 0 0 0,0 1 1 0 0,-1 0-1 0 0,1 0-1 0 0,-2 2 0 0 0,0 0 0 0 0,1 0 0 0 0,-1-1 0 0 0,0 1 0 0 0,1 0 0 0 0,-1 1 0 0 0,1-1 0 0 0,0 0 0 0 0,0 0 0 0 0,-1 2 0 0 0,1-2 0 0 0,-7 18-128 0 0,0 0 1 0 0,1 0-1 0 0,-3 18 128 0 0,-4 11-265 0 0,-63 227-148 0 0,66-233 333 0 0,-13 62-183 0 0,1 32 263 0 0,15-83-25 0 0,2 0 1 0 0,2 29 24 0 0,4-82 66 0 0,0-1 62 0 0,1 0 3 0 0,2-1-95 0 0,-1 0 1 0 0,1 0-1 0 0,0 0 0 0 0,-1 0 1 0 0,1-1-1 0 0,-1 1 0 0 0,0-1 0 0 0,0 0 1 0 0,1 1-1 0 0,-1-1 0 0 0,0 0 1 0 0,0 0-1 0 0,0 0 0 0 0,1-3-36 0 0,7-6 180 0 0,35-35 268 0 0,-16 17-503 0 0,-21 20 29 0 0,0 0 0 0 0,1 1 1 0 0,0 0-1 0 0,1 1 0 0 0,0-1 26 0 0,-1 2 5 0 0,-2 1-10 0 0,1 1 1 0 0,0-1-1 0 0,0 1 0 0 0,0 0 1 0 0,4-1 4 0 0,-9 5-7 0 0,-1-1 1 0 0,0 1-1 0 0,1-1 1 0 0,-1 1 0 0 0,0 0-1 0 0,1-1 1 0 0,-1 1-1 0 0,0 1 1 0 0,1-1-1 0 0,-1 0 1 0 0,0 0-1 0 0,1 1 1 0 0,-1 0 0 0 0,0-1-1 0 0,1 1 1 0 0,-1 0-1 0 0,0 0 1 0 0,0 0-1 0 0,0 0 1 0 0,0 0-1 0 0,0 1 1 0 0,1 0 6 0 0,4 5-34 0 0,0 0 1 0 0,-1 0-1 0 0,-1 1 1 0 0,1-1-1 0 0,-1 1 1 0 0,0 0-1 0 0,-1 1 1 0 0,0-1-1 0 0,1 5 34 0 0,13 22-54 0 0,-4-6 2 0 0,-10-19 38 0 0,1-1 0 0 0,0 0-1 0 0,0 0 1 0 0,1 0-1 0 0,3 2 15 0 0,13 16 6 0 0,-14-16 6 0 0,0-2 0 0 0,1 1 0 0 0,0-1 0 0 0,0 0 0 0 0,1-1 1 0 0,0 0-1 0 0,10 6-12 0 0,-9-8 58 0 0,0-1 0 0 0,0-1 0 0 0,1 1 0 0 0,-1-2 0 0 0,1 0-1 0 0,0 0 1 0 0,0-1 0 0 0,0 0 0 0 0,0-1 0 0 0,1-1 0 0 0,-1 0 0 0 0,0 0 0 0 0,0-2 0 0 0,0 1 0 0 0,0-1 0 0 0,0-1 0 0 0,0 0 0 0 0,0-1 0 0 0,8-3-58 0 0,-10 1 4 0 0,0 0 1 0 0,-1 0-1 0 0,1-1 0 0 0,-1 0 1 0 0,0-1-1 0 0,-1 0 0 0 0,0 0 1 0 0,0-1-1 0 0,0 0 0 0 0,-2 0 1 0 0,1-1-1 0 0,4-9-4 0 0,5-11 17 0 0,-1-2 1 0 0,-2 0-1 0 0,6-23-17 0 0,-13 31-853 0 0,4-22 853 0 0,1-5-1000 0 0,2 20-35 0 0</inkml:trace>
  <inkml:trace contextRef="#ctx0" brushRef="#br0" timeOffset="-7907.494">3118 5100 11976 0 0,'0'0'546'0'0,"0"0"-10"0"0,-4 6 383 0 0,1-3 1977 0 0,3-3-2739 0 0,0 0 0 0 0,0 0 0 0 0,0 0-1 0 0,-1 0 1 0 0,1 1 0 0 0,0-1 0 0 0,0 0 0 0 0,0 0 0 0 0,-1 0 0 0 0,1 0 0 0 0,0 0 0 0 0,0 0 0 0 0,-1 0-1 0 0,1 0 1 0 0,0 1 0 0 0,0-1 0 0 0,-1 0 0 0 0,1 0 0 0 0,0 0 0 0 0,-1 0 0 0 0,1 0 0 0 0,0 0 0 0 0,0-1 0 0 0,-1 1-1 0 0,1 0 1 0 0,0 0 0 0 0,0 0 0 0 0,-1 0 0 0 0,1 0 0 0 0,0 0 0 0 0,0 0 0 0 0,-1 0 0 0 0,1-1 0 0 0,0 1-1 0 0,0 0 1 0 0,0 0 0 0 0,-1 0 0 0 0,1-1-157 0 0,-1-11 1424 0 0,1 8-1355 0 0,1 0 0 0 0,0 0 0 0 0,0 0 1 0 0,0 0-1 0 0,0 1 0 0 0,2-4-69 0 0,2-1 172 0 0,1 0 0 0 0,0 1 1 0 0,1-1-1 0 0,-1 2 0 0 0,4-3-172 0 0,20-23 496 0 0,-3-7 290 0 0,-1-1 0 0 0,15-33-786 0 0,-35 61-28 0 0,24-51 252 0 0,-12 5 419 0 0,-11 28-425 0 0,-6 24-77 0 0,0 1-1 0 0,0 0 1 0 0,1 0-1 0 0,-1 0 1 0 0,1 0-1 0 0,1-1-140 0 0,2 19 84 0 0,43 162-105 0 0,-45-161-54 0 0,-1 0 0 0 0,0 1 0 0 0,0-1 0 0 0,-2 8 75 0 0,4 30 5 0 0,1-1-11 0 0,-2 0-1 0 0,-3 20 7 0 0,0-49-167 0 0,2 10 137 0 0,-2-23 34 0 0,1 1 1 0 0,-1-1-1 0 0,-1 0 1 0 0,0 3-5 0 0,-1 4 89 0 0,-6 20 83 0 0,5-29-161 0 0,0-2 0 0 0,2-4-7 0 0,0-1 1 0 0,1 0-1 0 0,-1 1 1 0 0,1-1 0 0 0,-1 1-1 0 0,0-1 1 0 0,1 0-1 0 0,-1 1 1 0 0,0-1-1 0 0,1 0 1 0 0,-1 0-1 0 0,0 1 1 0 0,0-1-1 0 0,1 0 1 0 0,-1 0 0 0 0,0 0-1 0 0,0 0 1 0 0,1 0-1 0 0,-1 0 1 0 0,0 0-1 0 0,0 0-4 0 0,-17-3 30 0 0,15 2-27 0 0,-10-2 41 0 0,-1-1 1 0 0,1-1-1 0 0,-2-1-44 0 0,5 2-43 0 0,0 0 0 0 0,-1 0 0 0 0,0 1-1 0 0,1 1 1 0 0,-11-2 43 0 0,-13 1-54 0 0,-27-2 325 0 0,-19 0-928 0 0,72 5 657 0 0,0 0 12 0 0,12 0 1 0 0,0 1 0 0 0,0 0 0 0 0,0 0 0 0 0,-1 0 0 0 0,5 2-13 0 0,16 3-5 0 0,22 4 5 0 0,-35-7 64 0 0,0 0 1 0 0,0-1-1 0 0,4 0-64 0 0,99 13 411 0 0,-86-13-465 0 0,6 1 32 0 0,0-1-1 0 0,0-2 1 0 0,28-3 22 0 0,7-4-464 0 0,-40 5-857 0 0,0-2-1 0 0,-1 0 1 0 0,1-2 0 0 0,9-3 1321 0 0,-20 2-5979 0 0,-4-1-1703 0 0</inkml:trace>
  <inkml:trace contextRef="#ctx0" brushRef="#br0" timeOffset="-7221.265">4126 4933 11976 0 0,'23'-4'1082'0'0,"-23"4"-936"0"0,0-1 0 0 0,-1 1-1 0 0,1-1 1 0 0,0 1-1 0 0,0-1 1 0 0,0 1 0 0 0,0-1-1 0 0,0 1 1 0 0,1 0 0 0 0,-1-1-1 0 0,0 1 1 0 0,0-1 0 0 0,0 1-1 0 0,0-1 1 0 0,0 1 0 0 0,1-1-1 0 0,-1 0-145 0 0,3-1 416 0 0,0 0-1 0 0,-1 0 1 0 0,1 0-1 0 0,0-1 1 0 0,-1 1-1 0 0,0-1 1 0 0,0 0-1 0 0,0 0 1 0 0,2-3-416 0 0,-1 2 326 0 0,0-1 0 0 0,1 1 0 0 0,-1-1-1 0 0,1 1 1 0 0,1-1-326 0 0,4-2 318 0 0,-4 3-130 0 0,0 0-1 0 0,-1 0 1 0 0,0-1 0 0 0,1 1-1 0 0,0-2-187 0 0,4-8 638 0 0,2 1-1 0 0,7-6-637 0 0,-11 11 19 0 0,0 0 0 0 0,0 0 0 0 0,0-1 0 0 0,-1 0 0 0 0,-1 0 0 0 0,1 0 0 0 0,0-3-19 0 0,5-13 287 0 0,-7 18-158 0 0,0-1 0 0 0,-1 1-1 0 0,0 0 1 0 0,-1-1-1 0 0,1 1 1 0 0,-2-1-1 0 0,1 0 1 0 0,-1 0-1 0 0,0-4-128 0 0,0 9 37 0 0,-1-1-1 0 0,1 1 0 0 0,-1 0 1 0 0,1 0-1 0 0,0 0 1 0 0,0 0-1 0 0,0 0 0 0 0,1 0-36 0 0,-1 0 39 0 0,0 1-1 0 0,0 0 0 0 0,0-1 0 0 0,-1 1 1 0 0,1 0-1 0 0,0-1 0 0 0,-1 1 1 0 0,0-1-1 0 0,1 1 0 0 0,-1 0 0 0 0,0-1 1 0 0,0 1-1 0 0,-1-1 0 0 0,1 1 1 0 0,-1-2-39 0 0,1 2 78 0 0,0 0 1 0 0,-1 1-1 0 0,1-1 1 0 0,0 0-1 0 0,0 1 1 0 0,0-1 0 0 0,1 0-1 0 0,-1 1 1 0 0,0-1-1 0 0,1 0 1 0 0,-1 1-1 0 0,1-1 1 0 0,-1 1 0 0 0,1-1-1 0 0,0 1 1 0 0,0-1-1 0 0,-1 1 1 0 0,1-1-1 0 0,0 1 1 0 0,0 0-1 0 0,0-1 1 0 0,1 1 0 0 0,-1 0-1 0 0,0 0 1 0 0,0 0-1 0 0,1 0 1 0 0,-1 0-1 0 0,1 0-78 0 0,1 0 130 0 0,-3 1-9 0 0,1 1-21 0 0,0 0-102 0 0,0 0 0 0 0,0 0 0 0 0,0 0 0 0 0,0 0 0 0 0,0 0 0 0 0,0 0 0 0 0,0 1 0 0 0,-1-1 0 0 0,1 0 0 0 0,-1 0 0 0 0,1 1 0 0 0,-1-1 0 0 0,1 1 0 0 0,-1-1 0 0 0,0 0 0 0 0,1 1 0 0 0,-1-1 0 0 0,0 1 0 0 0,0 0 2 0 0,-2 36-96 0 0,1-10 11 0 0,5 18 10 0 0,-2-24 36 0 0,0-1-1 0 0,-1 0 1 0 0,-2 1 39 0 0,1-11-6 0 0,0 0 1 0 0,1 0-1 0 0,1 6 6 0 0,0-7-9 0 0,-1-1 0 0 0,0 1 0 0 0,-1 0 0 0 0,-1 6 9 0 0,-1 2-9 0 0,0-9 8 0 0,1-1 1 0 0,0 0 0 0 0,1 1-1 0 0,0-1 1 0 0,1 2 0 0 0,-1-5-1 0 0,2 10-4 0 0,0 1 1 0 0,-1-1-1 0 0,-1 1 0 0 0,-2 14 5 0 0,0-20-42 0 0,1 1-1 0 0,1-1 1 0 0,0 1-1 0 0,0-1 1 0 0,1 1-1 0 0,1 5 43 0 0,-1-9-1 0 0,-1-1-1 0 0,1 0 0 0 0,-1 1 1 0 0,0-1-1 0 0,-1 0 0 0 0,0 0 1 0 0,0 1-1 0 0,-1 4 2 0 0,1-9 14 0 0,1 0 0 0 0,0 1-1 0 0,0-1 1 0 0,0 0 0 0 0,0 1 0 0 0,0-1-1 0 0,1 0 1 0 0,0 2-14 0 0,-1-3 11 0 0,0 0 0 0 0,1 1-1 0 0,-1-1 1 0 0,0 0 0 0 0,0 0 0 0 0,0 0-1 0 0,0 0 1 0 0,0 0 0 0 0,0 0 0 0 0,0 0-1 0 0,0 0 1 0 0,0 0 0 0 0,0 0-1 0 0,0 0 1 0 0,-1 0 0 0 0,1 0 0 0 0,0 0-1 0 0,-1 0 1 0 0,1 0 0 0 0,-1 0 0 0 0,1 0-1 0 0,-1 0 1 0 0,0 0 0 0 0,1 0 0 0 0,-1 0-1 0 0,0-1 1 0 0,0 2-11 0 0,-6 4 139 0 0,5-4-55 0 0,2-1-30 0 0,-2 0-48 0 0,0 1 0 0 0,1-1 0 0 0,-1 0 0 0 0,0 0 0 0 0,1 0 0 0 0,-1 0-1 0 0,0-1 1 0 0,0 1 0 0 0,0 0 0 0 0,0-1 0 0 0,0 1 0 0 0,0-1 0 0 0,0 1-1 0 0,0-1 1 0 0,0 0 0 0 0,0 0 0 0 0,0 0 0 0 0,0 0 0 0 0,-1-1-6 0 0,-40-3-22 0 0,20-1-144 0 0,13 3 49 0 0,0 0 1 0 0,1 1 0 0 0,-1 0 0 0 0,-5 0 116 0 0,-17 5-108 0 0,30-4 109 0 0,0 0 0 0 0,1 1 0 0 0,-1-1 0 0 0,1 1 0 0 0,-1 0 0 0 0,0-1 0 0 0,1 1 0 0 0,-1 0 0 0 0,1 0 0 0 0,0 0 0 0 0,-1 0 0 0 0,1 0-1 0 0,-1 6-24 0 0,8 1 24 0 0,-3-5 0 0 0,1-1 0 0 0,-1 1 0 0 0,0-1 0 0 0,1 0 0 0 0,-1 0 0 0 0,1 0 0 0 0,0 0 0 0 0,-1 0 0 0 0,1-1 0 0 0,4 1 0 0 0,43 9 0 0 0,-10-7 384 0 0,0-3 1 0 0,0-1-1 0 0,19-3-384 0 0,-5 0 99 0 0,-20 2-349 0 0,0-3-1 0 0,0-1 1 0 0,0-1-1 0 0,16-7 251 0 0,27-12-8710 0 0,-47 10 427 0 0</inkml:trace>
  <inkml:trace contextRef="#ctx0" brushRef="#br0" timeOffset="-6635.4738">5715 4796 18543 0 0,'0'0'852'0'0,"0"0"-21"0"0,0 0-418 0 0,0-1 237 0 0,0-1-397 0 0,0 0 1 0 0,0 0 0 0 0,0 1-1 0 0,-1-1 1 0 0,1 0 0 0 0,0 0-1 0 0,-1 1 1 0 0,1-1 0 0 0,-1 0 0 0 0,0 1-1 0 0,1-1 1 0 0,-1 1 0 0 0,0-1-1 0 0,0 0 1 0 0,-1 0-254 0 0,1 1 416 0 0,1 0-382 0 0,0 1 1 0 0,0 0-1 0 0,0-1 0 0 0,0 1 1 0 0,0 0-1 0 0,0-1 0 0 0,0 1 1 0 0,0 0-1 0 0,0-1 0 0 0,0 1 1 0 0,0 0-1 0 0,0-1 0 0 0,0 1 1 0 0,-1 0-1 0 0,1-1 0 0 0,0 1 1 0 0,0 0-1 0 0,0-1 1 0 0,0 1-1 0 0,-1 0 0 0 0,1 0 1 0 0,0-1-1 0 0,0 1 0 0 0,-1 0 1 0 0,1 0-1 0 0,0-1 0 0 0,-1 1 1 0 0,1 0-1 0 0,0 0 0 0 0,-1 0 1 0 0,1 0-1 0 0,0-1 0 0 0,0 1 1 0 0,-1 0-1 0 0,1 0 0 0 0,-1 0 1 0 0,1 0-35 0 0,-14-3 669 0 0,11 3-659 0 0,0 0 1 0 0,1 1 0 0 0,-1-1-1 0 0,1 1 1 0 0,-1 0-1 0 0,1-1 1 0 0,-1 1-1 0 0,1 1 1 0 0,-1-1 0 0 0,1 0-1 0 0,0 0 1 0 0,0 1-1 0 0,0 0 1 0 0,0-1-1 0 0,-2 2-10 0 0,0 2 2 0 0,-1-1-1 0 0,1 1 0 0 0,0 0 1 0 0,1 0-1 0 0,-4 6-1 0 0,-2 4 27 0 0,0 1 1 0 0,1 1-1 0 0,1-1 0 0 0,1 1 0 0 0,-3 10-27 0 0,-5 24 91 0 0,8-33-84 0 0,1 1 1 0 0,0 0-1 0 0,2 1 1 0 0,0-1-1 0 0,0 15-7 0 0,1 12-1 0 0,1-32-1 0 0,0 0 0 0 0,1 1 0 0 0,1-1 0 0 0,0 0-1 0 0,1 0 1 0 0,0 0 0 0 0,4 12 2 0 0,-1-12-29 0 0,0 0-1 0 0,1 0 0 0 0,0 0 1 0 0,1 0-1 0 0,7 10 30 0 0,-12-21 0 0 0,0 0-1 0 0,1-1 1 0 0,-1 1-1 0 0,0 0 1 0 0,1-1-1 0 0,-1 1 1 0 0,1-1 0 0 0,0 0-1 0 0,0 0 1 0 0,0 0-1 0 0,0 0 1 0 0,0 0-1 0 0,0-1 1 0 0,1 1 0 0 0,-1-1-1 0 0,0 0 1 0 0,1 0-1 0 0,-1 0 1 0 0,1-1 0 0 0,-1 1-1 0 0,1-1 1 0 0,-1 0-1 0 0,1 0 1 0 0,-1 0-1 0 0,1 0 1 0 0,0-1 0 0 0,-1 1-1 0 0,1-1 1 0 0,4-2 0 0 0,0 0 0 0 0,0 0 0 0 0,0 0 0 0 0,0-1 0 0 0,-1-1 0 0 0,1 1 0 0 0,-1-1 0 0 0,0-1 0 0 0,6-5 0 0 0,-1 0 0 0 0,0-1 0 0 0,-1-1 0 0 0,0 0 0 0 0,6-11 0 0 0,17-21-3 0 0,-22 31 47 0 0,-1-1 0 0 0,0 0-1 0 0,7-16-43 0 0,4-18 545 0 0,8-27-545 0 0,-24 55 127 0 0,-1 0-1 0 0,-1 0 0 0 0,-1 0 0 0 0,0-1 1 0 0,-2 1-1 0 0,-1-20-126 0 0,-2 7 141 0 0,-2 1 0 0 0,-1 0 1 0 0,-4-13-142 0 0,0-2 101 0 0,7 41-96 0 0,0 0 0 0 0,0-1 0 0 0,0 1 0 0 0,-1 0 0 0 0,0 1 0 0 0,-1-1 0 0 0,1 0 1 0 0,-1 1-1 0 0,-1 0 0 0 0,1 0 0 0 0,-1 0 0 0 0,0 0 0 0 0,0 1 0 0 0,-3-3-5 0 0,5 5-7 0 0,-1 1 0 0 0,0-1 0 0 0,1 0 0 0 0,-1 1-1 0 0,0 0 1 0 0,0 0 0 0 0,0 0 0 0 0,-1 0 0 0 0,1 1 0 0 0,0-1 0 0 0,-1 1 0 0 0,1 0 0 0 0,-1 1 0 0 0,1-1 0 0 0,-1 1 0 0 0,1 0 0 0 0,-1 0-1 0 0,1 0 1 0 0,-1 0 0 0 0,1 1 0 0 0,-1 0 0 0 0,1 0 0 0 0,-5 1 7 0 0,1 2-65 0 0,0 0 0 0 0,0 0 0 0 0,0 1 1 0 0,0 0-1 0 0,0 0 0 0 0,1 1 0 0 0,0 0 0 0 0,0 0 0 0 0,0 2 65 0 0,-12 13-356 0 0,1 0 0 0 0,-4 9 356 0 0,14-17-439 0 0,0 0 0 0 0,1 1 1 0 0,0 0-1 0 0,1 0 0 0 0,-1 5 439 0 0,-12 30-2663 0 0,15-39 1974 0 0,0 0 0 0 0,1 1 0 0 0,1-1 0 0 0,0 1 0 0 0,0 0 0 0 0,1 0-1 0 0,0 0 1 0 0,1 2 689 0 0,2 29-5952 0 0,2-22 763 0 0</inkml:trace>
  <inkml:trace contextRef="#ctx0" brushRef="#br0" timeOffset="-6102.921">6692 4625 11520 0 0,'0'0'886'0'0,"0"0"-352"0"0,6-5 2255 0 0,0-2-1585 0 0,8-11 2037 0 0,-14 17-3083 0 0,-1 0 0 0 0,1-1-1 0 0,0 1 1 0 0,0 0 0 0 0,-1 0 0 0 0,1 0-1 0 0,-1-1 1 0 0,1 1 0 0 0,-1 0 0 0 0,1 0-1 0 0,-1 0 1 0 0,0 0 0 0 0,0 0 0 0 0,1 0 0 0 0,-1 0-1 0 0,0 0 1 0 0,0 0 0 0 0,0 0 0 0 0,0 1-1 0 0,-1-2-157 0 0,0 0 132 0 0,-6-9-167 0 0,7 9 96 0 0,0 0 0 0 0,0-1 1 0 0,-1 1-1 0 0,0 1 0 0 0,1-1 1 0 0,-1 0-1 0 0,-1-1-61 0 0,2 2 79 0 0,1 1 0 0 0,-1 0-1 0 0,0-1 1 0 0,0 1 0 0 0,1 0 0 0 0,-1 0 0 0 0,0-1 0 0 0,1 1-1 0 0,-1 0 1 0 0,0 0 0 0 0,0 0 0 0 0,0 0 0 0 0,1 0-1 0 0,-1 0 1 0 0,0 0 0 0 0,0 0 0 0 0,1 0 0 0 0,-1 0 0 0 0,0 1-1 0 0,0-1 1 0 0,1 0 0 0 0,-1 0 0 0 0,0 1 0 0 0,1-1 0 0 0,-1 0-1 0 0,0 1 1 0 0,0 0-79 0 0,-13 6 472 0 0,11-5-356 0 0,0-1 0 0 0,-1 1 0 0 0,1 0 0 0 0,0-1 0 0 0,0 2 0 0 0,1-1 0 0 0,-1 0 0 0 0,0 0 0 0 0,1 1 0 0 0,-2 1-116 0 0,-5 9 18 0 0,0-2 41 0 0,1 0 0 0 0,1 0-1 0 0,0 1 1 0 0,1-1 0 0 0,0 2-59 0 0,-1 3 95 0 0,-1-1 0 0 0,-6 8-95 0 0,-14 28 114 0 0,10-11-184 0 0,2 1-1 0 0,1 0 1 0 0,2 0 0 0 0,2 2-1 0 0,-4 32 71 0 0,11-41-71 0 0,1-16 51 0 0,0-1 0 0 0,1 1-1 0 0,1 0 1 0 0,1-1 0 0 0,1 1 0 0 0,2 13 20 0 0,-1-21 1 0 0,0-1-1 0 0,1 1 1 0 0,0-1-1 0 0,0 0 1 0 0,1 0-1 0 0,0 0 1 0 0,1 0-1 0 0,-3-5-1 0 0,0-1 0 0 0,1 0 0 0 0,0 0 0 0 0,-1 0-1 0 0,1 0 1 0 0,0 0 0 0 0,0 0 0 0 0,1-1 0 0 0,-1 0 0 0 0,1 1 0 0 0,-1-1 0 0 0,1-1 0 0 0,-1 1 0 0 0,1 0 0 0 0,0-1 0 0 0,0 0 0 0 0,4 1 1 0 0,-1-1-10 0 0,1 0 0 0 0,-1 0 1 0 0,1-1-1 0 0,0 0 1 0 0,-1-1-1 0 0,1 0 1 0 0,0 0-1 0 0,-1 0 1 0 0,1-1-1 0 0,-1 0 1 0 0,0-1-1 0 0,1 1 1 0 0,2-3 9 0 0,11-5 16 0 0,-1-1 1 0 0,0-1 0 0 0,17-14-17 0 0,6-9 25 0 0,-2-2 0 0 0,-1-2 0 0 0,29-37-25 0 0,-60 65 233 0 0,0-1 0 0 0,-1 0 1 0 0,0 0-1 0 0,-1-1 0 0 0,0 1 0 0 0,-1-2 1 0 0,4-13-234 0 0,-2 0 142 0 0,-1-1 1 0 0,-1 0 0 0 0,1-15-143 0 0,-6 33 110 0 0,0-1-1 0 0,-1 1 1 0 0,0 0-1 0 0,-1-1 1 0 0,0 1-1 0 0,-1 0 1 0 0,0 0-1 0 0,0 0 0 0 0,-1 0 1 0 0,0 0-1 0 0,-1 0 1 0 0,0 1-1 0 0,-1 0 1 0 0,0-1-1 0 0,0 2 1 0 0,-1-1-1 0 0,0 1 1 0 0,-3-3-110 0 0,2 2-40 0 0,-1 2 0 0 0,0-1-1 0 0,0 1 1 0 0,-1 0 0 0 0,1 1 0 0 0,-1 0 0 0 0,-1 0 0 0 0,1 1-1 0 0,-1 0 1 0 0,0 1 0 0 0,0 0 0 0 0,0 0 0 0 0,-1 1 0 0 0,1 1-1 0 0,-1 0 1 0 0,0 0 0 0 0,-6 0 40 0 0,-13 1-74 0 0,0 1 0 0 0,0 1 1 0 0,0 2-1 0 0,0 1 0 0 0,-4 2 74 0 0,13-1-791 0 0,1 1-1 0 0,0 1 1 0 0,-5 2 791 0 0,7-1-3001 0 0,1 1 0 0 0,0 0 0 0 0,-12 10 3001 0 0,7-4-8309 0 0</inkml:trace>
  <inkml:trace contextRef="#ctx0" brushRef="#br0" timeOffset="-5030.198">3714 5888 16272 0 0,'12'3'288'0'0,"14"9"893"0"0,-26-12-920 0 0,-3-3-134 0 0,-8-11 1774 0 0,10 12-1793 0 0,0 0-1 0 0,0 1 1 0 0,0-1-1 0 0,-1 1 1 0 0,1-1-1 0 0,0 1 1 0 0,-1-1-1 0 0,1 1 1 0 0,-1 0-1 0 0,0 0 1 0 0,1 0-1 0 0,-1 0 1 0 0,0 0-1 0 0,1 0 1 0 0,-1 0-1 0 0,0 1-107 0 0,-4-2 168 0 0,0 0 0 0 0,0 1 0 0 0,0 0 0 0 0,0 0 0 0 0,0 1 0 0 0,0 0 0 0 0,0 0 0 0 0,-1 0 1 0 0,1 1-1 0 0,0 0 0 0 0,0 0 0 0 0,0 0 0 0 0,1 1 0 0 0,-1 0 0 0 0,0 0 0 0 0,1 0 0 0 0,-1 1 0 0 0,1 0 0 0 0,-1 0 0 0 0,1 0 0 0 0,0 1 0 0 0,-3 3-168 0 0,-3 4 47 0 0,0 1 0 0 0,1 0 1 0 0,0 0-1 0 0,1 1 0 0 0,0 1 0 0 0,-5 12-47 0 0,5-9 287 0 0,1 0-1 0 0,1 0 1 0 0,0 1 0 0 0,1 0-1 0 0,1 1 1 0 0,-1 11-287 0 0,-20 122 165 0 0,23-135-172 0 0,2 0 0 0 0,0 0 0 0 0,1 0-1 0 0,0 0 1 0 0,2 5 7 0 0,-2-16-2 0 0,1 0 0 0 0,0-1 0 0 0,0 1 0 0 0,1 0 0 0 0,0-1-1 0 0,0 1 1 0 0,0-1 0 0 0,0 0 0 0 0,1 0 0 0 0,0 0 0 0 0,0 0 0 0 0,1 0 0 0 0,-1-1 0 0 0,1 1-1 0 0,0-1 1 0 0,0 0 0 0 0,2 1 2 0 0,-3-2 3 0 0,1-1 0 0 0,-1-1 1 0 0,1 1-1 0 0,0 0 0 0 0,0-1 0 0 0,0 0 0 0 0,0 0 0 0 0,0 0 0 0 0,0 0 1 0 0,0 0-1 0 0,0-1 0 0 0,0 0 0 0 0,0 0 0 0 0,0 0 0 0 0,0 0 0 0 0,1-1 1 0 0,-1 0-1 0 0,0 0 0 0 0,0 0 0 0 0,-1 0 0 0 0,3-1-3 0 0,4-2 17 0 0,-1 0 0 0 0,0 0-1 0 0,1-1 1 0 0,-2 0 0 0 0,1-1 0 0 0,0 0-1 0 0,-1 0 1 0 0,0-1-17 0 0,2-1 68 0 0,0 1 0 0 0,0 0 0 0 0,2 0-68 0 0,-3 1 51 0 0,0 0-1 0 0,0 0 1 0 0,0-1 0 0 0,2-3-51 0 0,69-74 369 0 0,-65 69-268 0 0,0-1 0 0 0,-1-1 0 0 0,0 0-1 0 0,-2 0 1 0 0,10-19-101 0 0,-8 14 91 0 0,-10 15-54 0 0,1 0-1 0 0,-1 0 1 0 0,0 0 0 0 0,0-1-1 0 0,-1 0 1 0 0,0 0-1 0 0,-1 0 1 0 0,2-7-37 0 0,-2-5 70 0 0,-1 11-29 0 0,0 0 0 0 0,1 0 1 0 0,0 0-1 0 0,1-2-41 0 0,0 4 1 0 0,-1 0 0 0 0,0 0 1 0 0,0 0-1 0 0,-1-1 0 0 0,1 1 1 0 0,-1 0-1 0 0,-1-1 0 0 0,0 1 1 0 0,0-1-1 0 0,0 1 0 0 0,-1-1 1 0 0,0 1-1 0 0,-1 0 0 0 0,1-1 1 0 0,-1 1-1 0 0,-1 0-1 0 0,-2-7-4 0 0,-11-27 10 0 0,14 37-16 0 0,0 0 0 0 0,0 0 0 0 0,-1 1 0 0 0,1-1 0 0 0,-1 1 0 0 0,0-1 1 0 0,0 1-1 0 0,-2-2 10 0 0,-22-11-69 0 0,21 13 38 0 0,-1 0-1 0 0,1-1 1 0 0,0 0-1 0 0,-2-2 32 0 0,5 5-26 0 0,1-1 1 0 0,-1 1-1 0 0,1-1 1 0 0,-1 1-1 0 0,0 0 0 0 0,0 0 1 0 0,1 0-1 0 0,-1 1 0 0 0,0-1 1 0 0,0 0-1 0 0,0 1 0 0 0,-1 0 26 0 0,-5-1-308 0 0,-1 1 0 0 0,1 1 0 0 0,-5 0 308 0 0,9 0-141 0 0,0 0 0 0 0,-1 0 1 0 0,1 0-1 0 0,0 1 0 0 0,0 0 0 0 0,0 0 0 0 0,0 1 0 0 0,0-1 1 0 0,1 1-1 0 0,-1 0 0 0 0,1 0 0 0 0,-1 1 141 0 0,-17 18-7520 0 0,9-6-637 0 0</inkml:trace>
  <inkml:trace contextRef="#ctx0" brushRef="#br0" timeOffset="-4544.9069">4762 5818 19351 0 0,'1'0'238'0'0,"7"1"-88"0"0,-17 2 1524 0 0,-63 5-1146 0 0,38-5 500 0 0,-13 3-1028 0 0,36-3 93 0 0,0-1 0 0 0,1 1 0 0 0,-1 1 0 0 0,1 0 0 0 0,-1 0 0 0 0,-1 2-93 0 0,-14 7-7 0 0,18-10 15 0 0,0 1 0 0 0,1-1 0 0 0,0 2 0 0 0,0-1 0 0 0,0 1 1 0 0,0 0-9 0 0,-23 24 525 0 0,1 1 0 0 0,-1 4-525 0 0,24-26 65 0 0,1 0 1 0 0,-1 0-1 0 0,2 1 0 0 0,-1 0 0 0 0,1-1 1 0 0,0 1-1 0 0,1 1 0 0 0,0-1 0 0 0,0 1-65 0 0,-13 35 221 0 0,8-26-163 0 0,4-13-49 0 0,1 1-1 0 0,1-1 0 0 0,-1 1 0 0 0,1-1 1 0 0,0 1-1 0 0,1 0 0 0 0,-1 2-8 0 0,-3 96 58 0 0,5-100-81 0 0,0 0 0 0 0,0 0 1 0 0,1-1-1 0 0,0 1 1 0 0,0 0-1 0 0,0 0 1 0 0,0 0-1 0 0,1-1 1 0 0,0 1-1 0 0,0-1 1 0 0,0 1-1 0 0,3 3 23 0 0,1 2-213 0 0,0-1 0 0 0,2 1 0 0 0,-1-1 0 0 0,8 6 213 0 0,-10-11-80 0 0,0 0 1 0 0,0 0 0 0 0,1-1-1 0 0,0 1 1 0 0,-1-1-1 0 0,1-1 1 0 0,0 1-1 0 0,0-1 1 0 0,0 0-1 0 0,1-1 1 0 0,-1 1-1 0 0,0-1 1 0 0,1 0 0 0 0,-1-1-1 0 0,1 0 1 0 0,-1 0-1 0 0,1 0 1 0 0,3-1 79 0 0,6-1-15 0 0,1 0 0 0 0,-1-2 1 0 0,0 1-1 0 0,0-2 0 0 0,-1 0 0 0 0,12-6 15 0 0,-12 4 53 0 0,0-1-1 0 0,0-1 0 0 0,0 0 0 0 0,-1-1 0 0 0,-1 0 1 0 0,0-1-1 0 0,0-1 0 0 0,-1 0 0 0 0,-1-1 0 0 0,0 0 1 0 0,0 0-1 0 0,2-7-52 0 0,5-8 346 0 0,-8 14-53 0 0,-1-1 0 0 0,-1 1 0 0 0,0-2 0 0 0,-1 1 0 0 0,0-1 0 0 0,-1 0 0 0 0,2-10-293 0 0,2-14 656 0 0,-6 29-464 0 0,-1-1 0 0 0,0 1 0 0 0,-1 0 0 0 0,-1-1 0 0 0,1-8-192 0 0,-2-5 5 0 0,1 14 100 0 0,0 1 0 0 0,-2-1-1 0 0,1 1 1 0 0,-1-1-1 0 0,-1 1 1 0 0,1 0 0 0 0,-2-1-1 0 0,0 1 1 0 0,-2-5-105 0 0,-26-54 1101 0 0,29 66-1112 0 0,-1-1-1 0 0,1 0 1 0 0,-1 1 0 0 0,1-1-1 0 0,-1 1 1 0 0,0 0 0 0 0,-1 0 0 0 0,1 0-1 0 0,0 0 1 0 0,-1 0 0 0 0,0 1-1 0 0,1 0 1 0 0,-1-1 0 0 0,0 2-1 0 0,0-1 1 0 0,0 0 0 0 0,-1 1-1 0 0,-3-1 12 0 0,1 0-103 0 0,-1 0 0 0 0,0 1 0 0 0,0 0 1 0 0,0 0-1 0 0,0 1 0 0 0,0 0 0 0 0,0 0 0 0 0,0 1 0 0 0,0 0 0 0 0,-1 1 103 0 0,4 0-169 0 0,0 0 0 0 0,-1 0 1 0 0,1 1-1 0 0,0 0 0 0 0,0 0 0 0 0,0 0 1 0 0,0 1-1 0 0,1-1 0 0 0,-1 1 0 0 0,1 0 1 0 0,-3 4 168 0 0,-21 17-821 0 0,19-19 528 0 0,3-2 18 0 0,1 0 0 0 0,-1 0 1 0 0,1 0-1 0 0,0 1 1 0 0,0-1-1 0 0,1 1 1 0 0,-1 0-1 0 0,1 1 0 0 0,0-1 1 0 0,1 1-1 0 0,-1 0 1 0 0,-1 5 274 0 0,-8 16-5559 0 0,0-1-1599 0 0</inkml:trace>
  <inkml:trace contextRef="#ctx0" brushRef="#br0" timeOffset="-3943.085">5556 5815 14280 0 0,'0'0'1102'0'0,"0"1"-719"0"0,0 2-79 0 0,0-1-1 0 0,0 0 1 0 0,0 0 0 0 0,0 0-1 0 0,0 0 1 0 0,0 0 0 0 0,-1 0-1 0 0,1 0 1 0 0,-1 0 0 0 0,0 0-1 0 0,1 0 1 0 0,-1 0 0 0 0,0-1-1 0 0,0 1 1 0 0,0 0 0 0 0,0 0-1 0 0,-1-1 1 0 0,1 1 0 0 0,0-1 0 0 0,-1 1-1 0 0,1-1 1 0 0,-1 1 0 0 0,1-1-1 0 0,-1 0 1 0 0,0 0 0 0 0,-1 1-304 0 0,2-1 409 0 0,-35 2-545 0 0,35-4 122 0 0,0 1 0 0 0,0-1 0 0 0,0 0-1 0 0,1 0 1 0 0,-1 1 0 0 0,0-1 0 0 0,0 0 0 0 0,1 0 0 0 0,-1 0 0 0 0,0 0 0 0 0,1 0-1 0 0,-1 0 1 0 0,1 0 0 0 0,-1 0 0 0 0,1-1 0 0 0,-1 1 0 0 0,1 0 0 0 0,0 0 0 0 0,0 0 0 0 0,-1 0-1 0 0,1 0 1 0 0,0-1 14 0 0,1-8 159 0 0,1 0-1 0 0,0 0 0 0 0,0 0 1 0 0,1 1-1 0 0,0-1 0 0 0,1 1 1 0 0,0 0-1 0 0,1 0 0 0 0,2-4-158 0 0,14-32 489 0 0,-3-9-496 0 0,-9 27 499 0 0,1 0 0 0 0,2 1 0 0 0,4-8-492 0 0,-16 34 9 0 0,0 0-1 0 0,0 0 1 0 0,0-1 0 0 0,0 1-1 0 0,0 0 1 0 0,0 0 0 0 0,0 0-1 0 0,0 0 1 0 0,1 0 0 0 0,-1 0 0 0 0,0 0-1 0 0,0 0 1 0 0,0 0 0 0 0,0 0-1 0 0,0 0 1 0 0,0 0 0 0 0,0 0-1 0 0,0 0 1 0 0,0 0 0 0 0,0 0 0 0 0,1 0-1 0 0,-1 0 1 0 0,0 0 0 0 0,0 0-1 0 0,0 0 1 0 0,0 0 0 0 0,0 0-1 0 0,0 0 1 0 0,0 0 0 0 0,0 0 0 0 0,0 0-1 0 0,1 0 1 0 0,-1 0 0 0 0,0 0-1 0 0,0 0 1 0 0,0 0 0 0 0,0 0-1 0 0,0 0 1 0 0,0 0 0 0 0,0 0 0 0 0,0 0-1 0 0,0 0 1 0 0,0 0 0 0 0,0 0-1 0 0,1 1 1 0 0,-1-1 0 0 0,0 0-1 0 0,0 0 1 0 0,0 0 0 0 0,0 0 0 0 0,0 0-1 0 0,0 0 1 0 0,0 0 0 0 0,0 0-1 0 0,0 0 1 0 0,0 0 0 0 0,0 1-1 0 0,0-1 1 0 0,0 0 0 0 0,0 0 0 0 0,0 0-1 0 0,0 0 1 0 0,0 0 0 0 0,0 0-1 0 0,0 0 1 0 0,0 0-9 0 0,4 14 81 0 0,0 17-243 0 0,4 41-102 0 0,9 27 264 0 0,-4-31 203 0 0,-1 33-203 0 0,1-8-624 0 0,-8-56 579 0 0,-3-25 47 0 0,0 0-1 0 0,-1 0 1 0 0,-1 0-1 0 0,0 13-1 0 0,0-2-8 0 0,1-18 13 0 0,0-1 1 0 0,-1 1-1 0 0,0-1 1 0 0,0 1 0 0 0,0 0-1 0 0,-1-1 1 0 0,1 1-1 0 0,-1 0-5 0 0,0-3 7 0 0,1 0-1 0 0,-1 0 1 0 0,0 0 0 0 0,0 0-1 0 0,1 0 1 0 0,-1 0 0 0 0,0-1-1 0 0,-1 1 1 0 0,1 0 0 0 0,0-1-1 0 0,0 1 1 0 0,-1 0 0 0 0,1-1-1 0 0,-1 0 1 0 0,1 1 0 0 0,-1-1-1 0 0,0 0 1 0 0,1 0 0 0 0,-1 0-1 0 0,0 0 1 0 0,-2 1-7 0 0,-5 2 29 0 0,0-1-1 0 0,0 0 1 0 0,0-1 0 0 0,-4 1-29 0 0,2-1 5 0 0,-8 2-98 0 0,0-2 0 0 0,1 0 0 0 0,-1 0 0 0 0,0-2 0 0 0,-7-1 93 0 0,21 1-115 0 0,0 1 1 0 0,0-1 0 0 0,0 1-1 0 0,0 0 1 0 0,1 0-1 0 0,-1 1 1 0 0,0-1 0 0 0,-1 2 114 0 0,-6 1-20 0 0,2 0 79 0 0,5 0 991 0 0,6-2-504 0 0,12-1-427 0 0,21-3 2 0 0,-15-2-328 0 0,0-1 1 0 0,5-2 206 0 0,-3 1 54 0 0,20-4-54 0 0,-16 6-40 0 0,0-1 0 0 0,0-1 0 0 0,-1-2 0 0 0,3-1 40 0 0,31-12-1326 0 0,-26 10-739 0 0,0-2-3818 0 0,-4 0-1778 0 0</inkml:trace>
  <inkml:trace contextRef="#ctx0" brushRef="#br0" timeOffset="-3410.222">6597 5795 19351 0 0,'0'0'439'0'0,"0"0"62"0"0,0 0 33 0 0,0 0-65 0 0,0-1-309 0 0,7-10 110 0 0,-6 10-203 0 0,-1 0 1 0 0,1 0 0 0 0,0 0 0 0 0,-1 0 0 0 0,1 0 0 0 0,-1 0 0 0 0,1 1-1 0 0,-1-1 1 0 0,1 0 0 0 0,-1 0 0 0 0,0-1 0 0 0,0 1 0 0 0,1 0 0 0 0,-1 0 0 0 0,0 0-1 0 0,0 0 1 0 0,0 0 0 0 0,0 0 0 0 0,0 0 0 0 0,0 0 0 0 0,0 0 0 0 0,-1-1-68 0 0,0-11 935 0 0,1 12-831 0 0,0-1 0 0 0,0 1 0 0 0,0 0 0 0 0,0 0 0 0 0,-1 0 0 0 0,1 0 0 0 0,0-1 0 0 0,-1 1 0 0 0,1 0 0 0 0,0 0 0 0 0,-1 0 0 0 0,1 0 0 0 0,-1 0 0 0 0,0 0-1 0 0,1 0 1 0 0,-1 0 0 0 0,0 0 0 0 0,1 0 0 0 0,-1 1-104 0 0,0-1 664 0 0,1 1 9 0 0,-3 0-537 0 0,1 1-1 0 0,-1-1 0 0 0,0 1 0 0 0,1 0 0 0 0,-1 0 0 0 0,1 0 0 0 0,-1 0 0 0 0,1 0 0 0 0,-1 1 1 0 0,1-1-1 0 0,0 1-135 0 0,-24 17 229 0 0,18-11-199 0 0,1 1 0 0 0,0-1 0 0 0,0 1 0 0 0,1 0 0 0 0,0 1 0 0 0,0-1 0 0 0,1 1 0 0 0,0 0 0 0 0,1 0 0 0 0,0 3-30 0 0,-7 21-29 0 0,2 0 0 0 0,-2 19 29 0 0,6-16-117 0 0,1 0 0 0 0,2 0 1 0 0,3 28 116 0 0,-1-26-28 0 0,1-28 5 0 0,0-1 0 0 0,0 1 0 0 0,2-1-1 0 0,-1 0 1 0 0,1 0 0 0 0,1 2 23 0 0,-1-4-62 0 0,-2-6 43 0 0,0 0 0 0 0,0 1 0 0 0,0-1 1 0 0,0 0-1 0 0,0 0 0 0 0,1 0 0 0 0,-1 0 0 0 0,1-1 0 0 0,0 1 0 0 0,-1 0 0 0 0,1-1 0 0 0,0 1 1 0 0,0-1-1 0 0,0 1 0 0 0,0-1 0 0 0,0 0 0 0 0,0 0 0 0 0,1 0 0 0 0,-1 0 0 0 0,0 0 0 0 0,0 0 1 0 0,1-1-1 0 0,-1 1 0 0 0,1-1 0 0 0,-1 0 0 0 0,1 0 19 0 0,8 1-64 0 0,-1 0-1 0 0,1-2 1 0 0,0 1-1 0 0,-1-1 1 0 0,6-2 64 0 0,-9 1-43 0 0,0 0 0 0 0,0 0-1 0 0,-1-1 1 0 0,1 0 0 0 0,-1 0 0 0 0,2-1 43 0 0,14-7-53 0 0,1-2 243 0 0,0 0 1 0 0,-1-2-1 0 0,-1 0 0 0 0,0-2 1 0 0,3-4-191 0 0,-11 8 143 0 0,0 1 0 0 0,5-9-143 0 0,5-6 158 0 0,-13 16-86 0 0,-1-1 0 0 0,0 0 0 0 0,-1-1 0 0 0,-1 1 0 0 0,0-2 0 0 0,-1 1 0 0 0,0-1 1 0 0,0-1-73 0 0,1-5 85 0 0,-1-1 1 0 0,-2 1 0 0 0,1-1-1 0 0,-2 0 1 0 0,-1-9-86 0 0,-1 20 197 0 0,0-1 0 0 0,-2 0 0 0 0,1 0 0 0 0,-1 0 0 0 0,-1 1 0 0 0,0-1 0 0 0,0 1 0 0 0,-4-8-197 0 0,0-3 17 0 0,3 12-17 0 0,1 0 0 0 0,-1 1 0 0 0,-1 0-1 0 0,0-1 1 0 0,0 1 0 0 0,-4-5 0 0 0,0 1 0 0 0,-1 0 0 0 0,-1 0 0 0 0,-10-9 0 0 0,16 17 0 0 0,0 0 0 0 0,-1 0 0 0 0,0 0 0 0 0,0 1 0 0 0,0 0 0 0 0,0 0 0 0 0,0 0 0 0 0,-1 1 0 0 0,1-1 0 0 0,-1 1 0 0 0,0 1 0 0 0,0-1 0 0 0,-4 0 0 0 0,-26-2-461 0 0,-1 1 0 0 0,1 2 0 0 0,-4 2 461 0 0,24 0-210 0 0,1 1 1 0 0,0 0 0 0 0,0 1-1 0 0,0 0 1 0 0,1 1-1 0 0,-1 1 1 0 0,1 1-1 0 0,-12 6 210 0 0,18-7-682 0 0,0 0 0 0 0,1 1 0 0 0,-1 0 0 0 0,1 1-1 0 0,-3 3 683 0 0,-6 5-3491 0 0,10-6-4579 0 0</inkml:trace>
  <inkml:trace contextRef="#ctx0" brushRef="#br0" timeOffset="-2592.715">2609 7155 17503 0 0,'0'0'803'0'0,"0"0"-18"0"0,-7 2-751 0 0,3-1 441 0 0,4-2 2836 0 0,4-3-3244 0 0,0 2-1 0 0,1-1 0 0 0,0 0 0 0 0,-1 1 1 0 0,1 0-1 0 0,0 0 0 0 0,0 0 1 0 0,0 1-1 0 0,0-1 0 0 0,1 1-66 0 0,60-8-101 0 0,-34 5 147 0 0,194-22 2002 0 0,23 9-2048 0 0,-131 11-159 0 0,727-31 2350 0 0,-350 13-2175 0 0,-482 24-16 0 0,190-19-18 0 0,-2 1 108 0 0,503-33 1907 0 0,-430 18-1892 0 0,410-45 696 0 0,-531 63-188 0 0,120-12-496 0 0,-123 4-377 0 0,-131 21-815 0 0,-16 2-749 0 0,-11 2 946 0 0,-5 1 512 0 0,-2 0-1767 0 0,-2-2-3648 0 0,-5-1-2398 0 0</inkml:trace>
  <inkml:trace contextRef="#ctx0" brushRef="#br0" timeOffset="-2006.584">3403 7569 15488 0 0,'1'1'96'0'0,"0"1"1"0"0,1 0 0 0 0,-1 0-1 0 0,0-1 1 0 0,1 1 0 0 0,-1-1 0 0 0,1 1-1 0 0,0-1 1 0 0,-1 0 0 0 0,1 0 0 0 0,0 0-1 0 0,0 0 1 0 0,0 0 0 0 0,1 1-97 0 0,-2-2 17 0 0,1 0 0 0 0,-1 0-1 0 0,1 1 1 0 0,-1-1 0 0 0,0 0 0 0 0,1 0 0 0 0,-1-1-1 0 0,1 1 1 0 0,-1 0 0 0 0,0 0 0 0 0,1-1 0 0 0,-1 1 0 0 0,0-1-1 0 0,1 1 1 0 0,-1-1 0 0 0,0 1 0 0 0,0-1 0 0 0,1 0 0 0 0,-1 0-1 0 0,0 0 1 0 0,0 1 0 0 0,0-1 0 0 0,0-1-17 0 0,2 0 96 0 0,-3 1-27 0 0,1 0 0 0 0,0 1 0 0 0,0-1 0 0 0,0 0 0 0 0,0 0 0 0 0,0 1 0 0 0,0-1 0 0 0,0 0 0 0 0,0 1 0 0 0,0-1 0 0 0,0 1 0 0 0,0 0 0 0 0,0-1 0 0 0,0 1-1 0 0,1 0-68 0 0,-1-4 183 0 0,0 0-1 0 0,-1 0 1 0 0,1 1-1 0 0,-1-1 0 0 0,1-4-182 0 0,1-2 995 0 0,1 0-1 0 0,0 1 0 0 0,1-1 0 0 0,0 1 1 0 0,4-8-995 0 0,8-16 1591 0 0,-11 23-1348 0 0,1 0 1 0 0,0 0-1 0 0,0 0 0 0 0,1 1 1 0 0,0 0-244 0 0,19-28 283 0 0,-10 13-22 0 0,13-15-261 0 0,-11 15 12 0 0,9-16-12 0 0,-22 33 0 0 0,0-1 0 0 0,1 1 0 0 0,5-5 0 0 0,-5 6 0 0 0,-1 0 0 0 0,1-1 0 0 0,-2 1 0 0 0,3-5 0 0 0,2-7 0 0 0,-6 13 9 0 0,0 0 0 0 0,0-1-1 0 0,0 1 1 0 0,0 0 0 0 0,1 0 0 0 0,0 1 0 0 0,0-1 0 0 0,1 0-9 0 0,-2 2 9 0 0,0 0 0 0 0,0 0 0 0 0,0 0 0 0 0,-1-1 0 0 0,1 1 0 0 0,-1-1 0 0 0,0 1 0 0 0,0-1 0 0 0,0-1-9 0 0,-1 4 4 0 0,0-1-1 0 0,0 0 0 0 0,1 0 1 0 0,-1 0-1 0 0,0 1 0 0 0,1-1 1 0 0,-1 0-1 0 0,1 1 0 0 0,-1-1 1 0 0,1 1-1 0 0,0 0 0 0 0,0 0 1 0 0,-1 0-1 0 0,1-1 0 0 0,0 1-3 0 0,13-9-51 0 0,-13 10-19 0 0,-1 0 70 0 0,-1 0 0 0 0,1 0-1 0 0,-1 0 1 0 0,0 0-1 0 0,1 0 1 0 0,-1 1 0 0 0,0-1-1 0 0,1 0 1 0 0,-1 0-1 0 0,0 1 1 0 0,0-1 0 0 0,1 0-1 0 0,-1 0 1 0 0,0 1-1 0 0,0-1 1 0 0,1 0 0 0 0,-1 1-1 0 0,0-1 1 0 0,0 0-1 0 0,0 1 1 0 0,1-1 0 0 0,-1 0-1 0 0,0 1 1 0 0,0-1-1 0 0,0 0 1 0 0,0 1-1 0 0,0-1 1 0 0,0 1 0 0 0,0-1-1 0 0,0 0 1 0 0,0 1-1 0 0,0-1 1 0 0,0 0 0 0 0,0 1-1 0 0,0-1 1 0 0,0 1-1 0 0,0-1 1 0 0,0 0 0 0 0,-1 1-1 0 0,1-1 1 0 0,0 0-1 0 0,0 1 1 0 0,0-1 0 0 0,-1 0-1 0 0,1 1 1 0 0,0 0 1 0 0,-1 2-1 0 0,1 0 0 0 0,0 0 0 0 0,1 0 0 0 0,-1 0 0 0 0,1 0 0 0 0,-1 0 0 0 0,1-1 0 0 0,0 1 0 0 0,0 0 0 0 0,0 0 0 0 0,0-1 0 0 0,1 1 0 0 0,0 2 0 0 0,1-1 0 0 0,-1 0 0 0 0,0 0 0 0 0,-1 1 0 0 0,1-1 0 0 0,-1 1 0 0 0,0-1 0 0 0,0 2 0 0 0,4 61 0 0 0,-4-41 0 0 0,0 0 0 0 0,2-1 0 0 0,4 15 0 0 0,-3-26-10 0 0,-1 0 0 0 0,0 0 0 0 0,-1 1 0 0 0,-1-1 0 0 0,0 1 0 0 0,-1 6 10 0 0,-2 6-11 0 0,0-14-3 0 0,1 1 1 0 0,0 0-1 0 0,1 0 1 0 0,2 4 13 0 0,6 33-12 0 0,-4-29 30 0 0,-1 1 0 0 0,-1-1 0 0 0,-1 5-18 0 0,-1-3 9 0 0,0-6-8 0 0,0-1-1 0 0,1 1 1 0 0,0-1-1 0 0,4 11 0 0 0,-2-14 0 0 0,-1-9 0 0 0,-1 0 0 0 0,1 1 0 0 0,-1-1 0 0 0,-1 0 0 0 0,1 1 0 0 0,-1-1 0 0 0,0 1 0 0 0,0 2 0 0 0,-3 7-2 0 0,2-12-3 0 0,1-1-1 0 0,-1 1 0 0 0,1-1 1 0 0,-1 1-1 0 0,1-1 0 0 0,0 1 1 0 0,0-1-1 0 0,0 1 0 0 0,0-1 1 0 0,0 1-1 0 0,1 1 6 0 0,5 8-130 0 0,-6-11 123 0 0,1 0-1 0 0,-1 0 1 0 0,1 0 0 0 0,-1 0-1 0 0,1 0 1 0 0,-1 0 0 0 0,0 0-1 0 0,1 0 1 0 0,-1 0 0 0 0,0 0-1 0 0,0 0 1 0 0,0 1 7 0 0,0-1-178 0 0,0-1-1 0 0,0 1 1 0 0,-1-1 0 0 0,1 1-1 0 0,0-1 1 0 0,0 1 0 0 0,-1 0-1 0 0,1-1 1 0 0,0 1-1 0 0,-1-1 1 0 0,1 0 0 0 0,0 1-1 0 0,-1-1 1 0 0,1 1 0 0 0,-1-1-1 0 0,0 1 179 0 0,8-7-1632 0 0</inkml:trace>
  <inkml:trace contextRef="#ctx0" brushRef="#br0" timeOffset="-1589.953">4450 7424 11976 0 0,'31'31'1516'0'0,"-31"-31"-72"0"0,0 0 438 0 0,0 0 91 0 0,0 0-213 0 0,0 0-942 0 0,0 0-420 0 0,0 0-80 0 0,-7-11 259 0 0,6 11-565 0 0,1 0 1 0 0,0-1-1 0 0,-1 1 0 0 0,1 0 1 0 0,0-1-1 0 0,0 1 0 0 0,-1-1 1 0 0,1 1-1 0 0,0-1 0 0 0,0 1 1 0 0,0 0-1 0 0,0-1 0 0 0,0 1 1 0 0,0-1-1 0 0,-1 1 0 0 0,1-1 1 0 0,0 1-1 0 0,0-1 0 0 0,0 1 1 0 0,1-1-1 0 0,-1 1 0 0 0,0-1 1 0 0,0 1-1 0 0,0-1 0 0 0,0 1 1 0 0,0 0-1 0 0,0-1 0 0 0,1 1 1 0 0,-1-1-1 0 0,0 1 0 0 0,0 0 1 0 0,1-1-1 0 0,-1 1 0 0 0,0-1 1 0 0,1 1-1 0 0,-1 0-12 0 0,1-1 34 0 0,0 0 1 0 0,-1 0-1 0 0,1 0 0 0 0,0 0 1 0 0,-1 0-1 0 0,1 0 0 0 0,-1 0 1 0 0,0 0-1 0 0,1 0 0 0 0,-1-1 1 0 0,0 1-1 0 0,1 0-34 0 0,0-4 174 0 0,0-1 0 0 0,0 1 0 0 0,1 0 0 0 0,0 0 0 0 0,0 0 1 0 0,1 1-1 0 0,-1-1 0 0 0,1 0 0 0 0,0 1 0 0 0,0-1 0 0 0,0 1 0 0 0,3-2-174 0 0,2-1 155 0 0,-6 5-116 0 0,1 0 0 0 0,-1 0 0 0 0,0 0 0 0 0,0 0 0 0 0,0-1 0 0 0,0 1 0 0 0,0-1 0 0 0,-1 1 0 0 0,1-1 0 0 0,-1 1 0 0 0,0-1 0 0 0,1-2-39 0 0,2-8 151 0 0,-3 8-91 0 0,0 0-1 0 0,0 1 1 0 0,1-1-1 0 0,-1 1 0 0 0,1 0 1 0 0,2-4-60 0 0,2 0 75 0 0,-4 5-33 0 0,0-1 0 0 0,0 0 0 0 0,0 1 0 0 0,0-1 0 0 0,0 0-1 0 0,-1 0 1 0 0,1 0 0 0 0,-1 0 0 0 0,1-4-42 0 0,-2-8 131 0 0,-1 13-105 0 0,1 0 1 0 0,0 0 0 0 0,0 0-1 0 0,0 0 1 0 0,1 0 0 0 0,-1-1-1 0 0,1 1 1 0 0,0 0-1 0 0,0 0 1 0 0,0 0-27 0 0,14-22 44 0 0,-11 19-45 0 0,-1 1-1 0 0,1 0 1 0 0,-1-1 0 0 0,0 0-1 0 0,-1 0 1 0 0,1-1 1 0 0,1-11 75 0 0,-3 12 9 0 0,1 0-1 0 0,0 0 1 0 0,0 0 0 0 0,0 0-1 0 0,0 0 1 0 0,1 0 0 0 0,0 0-1 0 0,2-2-83 0 0,-4 7 23 0 0,0 0 0 0 0,-1-1 0 0 0,1 1 0 0 0,-1 0 0 0 0,1 0 0 0 0,-1-1 0 0 0,1 1 0 0 0,-1 0 0 0 0,0-1 0 0 0,0 1 0 0 0,0-1 0 0 0,0 1 0 0 0,0-2-23 0 0,0 2 11 0 0,0 0-1 0 0,0-1 1 0 0,0 1-1 0 0,1-1 1 0 0,-1 1-1 0 0,0 0 1 0 0,1-1-1 0 0,-1 1 1 0 0,1-1-1 0 0,-1 1 1 0 0,1-1-11 0 0,0 1 10 0 0,0 0-1 0 0,1-1 1 0 0,-1 1 0 0 0,0 0 0 0 0,0 0-1 0 0,1 0 1 0 0,-1 1 0 0 0,0-1 0 0 0,1 0-1 0 0,-1 0 1 0 0,1 1 0 0 0,-1-1 0 0 0,1 1-1 0 0,-1-1 1 0 0,1 1 0 0 0,0 0-10 0 0,-1-1 7 0 0,0 1 0 0 0,0 0 0 0 0,1 0-1 0 0,-1 0 1 0 0,0 0 0 0 0,0 0 0 0 0,1 0 0 0 0,-1 0 0 0 0,0 0 0 0 0,0 0 0 0 0,0 0 0 0 0,1 1 0 0 0,-1-1 0 0 0,0 1 0 0 0,0-1-1 0 0,0 1 1 0 0,0-1 0 0 0,0 1 0 0 0,0-1 0 0 0,0 1 0 0 0,0 0 0 0 0,0 0 0 0 0,0 0 0 0 0,1 0-7 0 0,1 3 58 0 0,-1 0 1 0 0,1 0-1 0 0,0 0 0 0 0,-1 0 1 0 0,2 3-59 0 0,1 5 115 0 0,16 13-25 0 0,-17-22-120 0 0,-1 1 1 0 0,0 0-1 0 0,0-1 1 0 0,0 1-1 0 0,0 0 1 0 0,-1 1-1 0 0,1-1 0 0 0,-1 2 30 0 0,19 56-334 0 0,-16-51 321 0 0,0 0 0 0 0,0 0 0 0 0,-1 0 0 0 0,-1 0 1 0 0,0 1-1 0 0,-1 0 0 0 0,0-1 0 0 0,1 12 13 0 0,0 14-24 0 0,6 27 24 0 0,-5-37-10 0 0,0 1 0 0 0,-1-1 0 0 0,-2 1 0 0 0,-1 3 10 0 0,0-18-19 0 0,0 1 0 0 0,1-1 1 0 0,1 0-1 0 0,0 2 19 0 0,1 1-97 0 0,-1 0 1 0 0,0 12 96 0 0,-2-23-56 0 0,1 0 1 0 0,-1-1-1 0 0,1 1 0 0 0,0 0 1 0 0,1-1-1 0 0,-1 1 56 0 0,1-1-403 0 0,-1 1 0 0 0,0 0-1 0 0,0 0 1 0 0,0-1 0 0 0,-1 1 0 0 0,1 0 403 0 0,0-4-2520 0 0,7 2-6010 0 0</inkml:trace>
  <inkml:trace contextRef="#ctx0" brushRef="#br0" timeOffset="-1188.876">5319 7233 6912 0 0,'0'30'622'0'0,"-5"-29"-260"0"0,4-1-138 0 0,-3 0-1075 0 0,-8 0 9113 0 0,12 0-8091 0 0,0 0-1 0 0,0 0 1 0 0,-1 0-1 0 0,1 0 1 0 0,0-1-1 0 0,0 1 1 0 0,0 0-1 0 0,-1 0 1 0 0,1 0-1 0 0,0 0 1 0 0,0-1-1 0 0,0 1 1 0 0,-1 0-1 0 0,1 0 1 0 0,0 0-1 0 0,0-1 1 0 0,0 1-1 0 0,0 0 1 0 0,0 0-1 0 0,-1-1 1 0 0,1 1-1 0 0,0 0 1 0 0,0-1-1 0 0,0 1 1 0 0,0 0-1 0 0,0 0 1 0 0,0-1-1 0 0,0 1 1 0 0,0 0-1 0 0,0 0 1 0 0,0-1-1 0 0,0 1 1 0 0,0 0-1 0 0,0-1 1 0 0,0 1-1 0 0,0 0 1 0 0,1 0-1 0 0,-1-1 1 0 0,0 1-1 0 0,0 0-170 0 0,2-5 192 0 0,0 1 1 0 0,0 0-1 0 0,1 0 0 0 0,-1 0 0 0 0,1 0 0 0 0,0 1 0 0 0,0-1 0 0 0,2-1-192 0 0,14-20 783 0 0,1 4-213 0 0,-17 18-442 0 0,1-1 0 0 0,0 0-1 0 0,-1 0 1 0 0,1 0-1 0 0,0-2-127 0 0,0-1 150 0 0,0 1 0 0 0,1 0 0 0 0,-1 0 1 0 0,1 0-1 0 0,1 0 0 0 0,-1 1 0 0 0,1 0-150 0 0,1-2 182 0 0,0-1 0 0 0,-1 1 0 0 0,0-1 0 0 0,2-4-182 0 0,13-16 1024 0 0,30-42 84 0 0,-29 36 610 0 0,-22 34-1739 0 0,1 0-1 0 0,-1-1 0 0 0,0 1 1 0 0,1-1-1 0 0,-1 1 1 0 0,0 0-1 0 0,1-1 0 0 0,-1 1 1 0 0,1 0-1 0 0,-1 0 0 0 0,1-1 1 0 0,-1 1-1 0 0,0 0 1 0 0,1 0-1 0 0,-1 0 0 0 0,1 0 1 0 0,-1-1-1 0 0,1 1 0 0 0,-1 0 1 0 0,1 0-1 0 0,-1 0 1 0 0,1 0-1 0 0,-1 0 0 0 0,1 0 1 0 0,-1 0-1 0 0,1 0 0 0 0,-1 1 1 0 0,1-1-1 0 0,-1 0 0 0 0,1 0 22 0 0,12 7-264 0 0,-8-1 227 0 0,0 0-1 0 0,0 1 1 0 0,-1 0-1 0 0,1 0 0 0 0,-1 0 1 0 0,-1 1-1 0 0,1 0 38 0 0,6 18-194 0 0,-2 0-1 0 0,0 1 0 0 0,-1 2 195 0 0,7 25 82 0 0,1 9-78 0 0,-3 0 0 0 0,0 18-4 0 0,-2-11-198 0 0,12 37 198 0 0,-22-104-90 0 0,3 9-440 0 0,0-1 1 0 0,0 1-1 0 0,1-1 1 0 0,1 0-1 0 0,0-1 1 0 0,0 1-1 0 0,1 0 530 0 0,-5-11-339 0 0,-1 1 0 0 0,0-1 0 0 0,1 0-1 0 0,-1 1 1 0 0,1-1 0 0 0,-1 0 0 0 0,1 0-1 0 0,-1 0 1 0 0,0 1 0 0 0,1-1 0 0 0,-1 0-1 0 0,1 0 1 0 0,-1 0 0 0 0,1 0 0 0 0,-1 0 0 0 0,1 0-1 0 0,-1 0 1 0 0,1 0 0 0 0,-1 0 339 0 0,2 0-1519 0 0,10 1-6192 0 0</inkml:trace>
  <inkml:trace contextRef="#ctx0" brushRef="#br0" timeOffset="-363.843">6679 6956 3224 0 0,'0'0'915'0'0,"0"0"2631"0"0,0 0 1155 0 0,0 0 236 0 0,0 0-485 0 0,0 0-2213 0 0,0 0-971 0 0,0 0-196 0 0,0 0-179 0 0,0 0-518 0 0,-2 0-7 0 0,-4 0-232 0 0,0 1 0 0 0,-1-1 0 0 0,1 1 0 0 0,0 1 0 0 0,0-1 0 0 0,0 1 1 0 0,0 0-1 0 0,0 0 0 0 0,0 1 0 0 0,1 0 0 0 0,-1 0 0 0 0,0 1-136 0 0,-18 7 48 0 0,19-8-43 0 0,-1-1 1 0 0,0 1-1 0 0,1 0 0 0 0,0 0 1 0 0,0 1-1 0 0,-4 2-5 0 0,-2 3 72 0 0,1 0 0 0 0,0 1 0 0 0,0 0 0 0 0,1 1 0 0 0,0 0 0 0 0,1 1 0 0 0,0-1 0 0 0,1 2 0 0 0,-2 4-72 0 0,-3 14-12 0 0,0 1 0 0 0,3 1 1 0 0,0-1-1 0 0,2 2 0 0 0,2-1 0 0 0,-1 17 12 0 0,5-28-116 0 0,1 1-1 0 0,1-1 1 0 0,1 1 0 0 0,0-1-1 0 0,2 0 1 0 0,1 0 0 0 0,0 0-1 0 0,2 0 1 0 0,0-1-1 0 0,4 4 117 0 0,-8-19-58 0 0,0-1 0 0 0,0 1 0 0 0,1-1 0 0 0,-1 0-1 0 0,1 0 1 0 0,1 0 0 0 0,-1-1 0 0 0,1 1 0 0 0,0-1-1 0 0,0 0 1 0 0,0-1 0 0 0,0 1 0 0 0,0-1 0 0 0,1 0-1 0 0,0 0 1 0 0,0-1 0 0 0,1 1 58 0 0,7 1-75 0 0,0 0-1 0 0,-1 0 1 0 0,2-2-1 0 0,-1 0 1 0 0,0 0 0 0 0,0-1-1 0 0,4-1 76 0 0,-3-1-15 0 0,-1 0 0 0 0,1-1-1 0 0,0-1 16 0 0,15-2 75 0 0,-15 3-46 0 0,-1-2 0 0 0,1 1 0 0 0,-1-2 0 0 0,0 0 0 0 0,12-6-29 0 0,-1-2-5 0 0,-1-1 0 0 0,16-11 5 0 0,2-6 1304 0 0,6-8-1304 0 0,-19 15 431 0 0,-9 7-420 0 0,-1-1-1 0 0,0 0 1 0 0,-2-2 0 0 0,0 0 0 0 0,-1 0 0 0 0,-1-2-11 0 0,-5 7 171 0 0,-1-1 0 0 0,-1 0 0 0 0,0 0 0 0 0,-1-1 0 0 0,-1 0 1 0 0,0 0-1 0 0,-2-1 0 0 0,0 1 0 0 0,0-3-171 0 0,-2 6 129 0 0,0 2-60 0 0,0 0-1 0 0,-1 0 0 0 0,-1 1 1 0 0,0-1-1 0 0,0 0 1 0 0,-1 0-1 0 0,-1-1-68 0 0,0-4 0 0 0,-2-1 0 0 0,0 1 0 0 0,-2-1 0 0 0,1 1 0 0 0,-2 1 0 0 0,0-1 0 0 0,-9-13 0 0 0,4 13 0 0 0,0-1 0 0 0,-2 2 0 0 0,0 0 0 0 0,0 0 0 0 0,-1 2 0 0 0,-1 0 0 0 0,-1 0 0 0 0,0 2 0 0 0,-1 0 0 0 0,0 1 0 0 0,0 0 0 0 0,-8-1 0 0 0,20 9 0 0 0,1 0 0 0 0,-1 1 0 0 0,0 0 0 0 0,0 0 0 0 0,1 1 0 0 0,-1-1 0 0 0,-1 1 0 0 0,1 0 0 0 0,0 1 0 0 0,0 0 0 0 0,0 0 0 0 0,0 0 0 0 0,-4 1 0 0 0,-2 2 5 0 0,0 0-1 0 0,1 1 1 0 0,0 1 0 0 0,0 0-1 0 0,0 0 1 0 0,0 1-1 0 0,1 1 1 0 0,-1 0-5 0 0,-18 10 27 0 0,17-9-12 0 0,1 1 0 0 0,0 0 0 0 0,0 0 0 0 0,1 1 0 0 0,0 0 0 0 0,-6 9-15 0 0,-16 16-114 0 0,22-24 57 0 0,0 2 0 0 0,1-1 0 0 0,-7 12 57 0 0,-10 14-17 0 0,-3 6 4 0 0,20-28 92 0 0,-1-2 0 0 0,-3 5-79 0 0,-12 20-127 0 0,19-29 47 0 0,0-1 1 0 0,-1 1 0 0 0,-3 3 79 0 0,-1 2-77 0 0,7-11-30 0 0,1 1 0 0 0,-1 0 0 0 0,0-1-1 0 0,-1 0 1 0 0,1 0 0 0 0,-5 3 107 0 0,8-6-539 0 0,-3 3 1048 0 0,2-4-6663 0 0,2-14 4370 0 0</inkml:trace>
  <inkml:trace contextRef="#ctx0" brushRef="#br0" timeOffset="44099.0709">9899 4761 3224 0 0,'0'0'641'0'0,"0"0"1486"0"0,0 0 654 0 0,0-1 1055 0 0,2-7-2031 0 0,1 1-174 0 0,2-6 5027 0 0,2-3-5183 0 0,-6 14-660 0 0,-1 2 7 0 0,3-4 233 0 0,-3 0 354 0 0,-2 5-1621 0 0,0 1-1 0 0,1-1 1 0 0,-1 0 0 0 0,0 0-1 0 0,1 1 1 0 0,-1-1 0 0 0,1 0-1 0 0,-1 1 1 0 0,1 0 0 0 0,0-1-1 0 0,0 1 1 0 0,0 0-1 0 0,0 0 1 0 0,0-1 0 0 0,0 1-1 0 0,0 0 1 0 0,0 1 212 0 0,-1 5-1120 0 0,0 1 0 0 0,0 0 0 0 0,0 8 1120 0 0,0-5-1324 0 0,-3 31-727 0 0,2-7-11 0 0</inkml:trace>
  <inkml:trace contextRef="#ctx0" brushRef="#br0" timeOffset="44462.183">9750 5263 20735 0 0,'0'0'456'0'0,"0"0"96"0"0,0 0 24 0 0,0 0 0 0 0,-8 8-464 0 0,8-8-112 0 0,0 0 0 0 0,0 0 0 0 0,0 0 448 0 0,0 0 64 0 0,0 0 8 0 0,0 0 8 0 0,0 0-344 0 0,0 0-72 0 0,0 0-16 0 0,8-8-6856 0 0,-3-3-1375 0 0</inkml:trace>
  <inkml:trace contextRef="#ctx0" brushRef="#br0" timeOffset="44463.183">10246 5179 13824 0 0,'0'0'1224'0'0,"0"0"-976"0"0,0 0-248 0 0,0 0 0 0 0,0 0 1423 0 0,5 7 241 0 0,-5-7 40 0 0,8 8 16 0 0,-8-8-872 0 0,0 0-176 0 0,0 0-32 0 0,8 0 0 0 0,-8 0-1712 0 0,15-8-336 0 0</inkml:trace>
  <inkml:trace contextRef="#ctx0" brushRef="#br0" timeOffset="46521.306">11506 4766 2304 0 0,'-41'26'224'0'0,"39"-25"68"0"0,1 0 0 0 0,-1 0 0 0 0,0 0 1 0 0,1 0-1 0 0,-1 1 0 0 0,0-1 0 0 0,1 0 0 0 0,-1 1 1 0 0,1-1-1 0 0,0 1-292 0 0,-7 10 10144 0 0,7-11-9400 0 0,1-1-127 0 0,0 0-25 0 0,0 0 12 0 0,0 0 4 0 0,0 0 0 0 0,9-7 386 0 0,18-2-285 0 0,-15 3-517 0 0,-1-1 0 0 0,0 0 1 0 0,0-1-1 0 0,-1 0 0 0 0,0 0 0 0 0,0-2-192 0 0,35-31 381 0 0,-26 25-312 0 0,-1-2 0 0 0,0 0 0 0 0,-1-2-69 0 0,19-23 26 0 0,-20 26-109 0 0,-1-2 1 0 0,-1 0 0 0 0,0-1 0 0 0,-2 0 0 0 0,0-1-1 0 0,0-2 83 0 0,-7 12-109 0 0,-1 0 1 0 0,-1-1-1 0 0,1 1 0 0 0,-2 0 0 0 0,1-5 109 0 0,-2 9-30 0 0,-1-1 1 0 0,0 1-1 0 0,0 0 0 0 0,-1 0 0 0 0,1 0 1 0 0,-2 0-1 0 0,1 0 0 0 0,-1 0 0 0 0,-1-2 30 0 0,-2-9-8 0 0,1 4 42 0 0,-1 1 1 0 0,0-1-1 0 0,-3-4-34 0 0,6 15 72 0 0,1 0-1 0 0,-1 0 1 0 0,0 0-1 0 0,0 0 0 0 0,0 1 1 0 0,-1-1-1 0 0,1 0 1 0 0,-1 1-1 0 0,1 0 0 0 0,-1-1 1 0 0,0 1-1 0 0,0 0 0 0 0,0 0 1 0 0,0 1-1 0 0,0-1 1 0 0,0 1-72 0 0,2 0 26 0 0,0 1 1 0 0,-1 0 0 0 0,1-1-1 0 0,0 1 1 0 0,-1 0 0 0 0,1 0-1 0 0,0 0 1 0 0,0 0 0 0 0,-1 0-1 0 0,1 0 1 0 0,0 0-1 0 0,0 1 1 0 0,-1-1 0 0 0,1 0-1 0 0,0 1 1 0 0,0-1 0 0 0,-1 1-1 0 0,1-1 1 0 0,0 1 0 0 0,0-1-1 0 0,0 1 1 0 0,0 0 0 0 0,0 0-1 0 0,0 0 1 0 0,0-1 0 0 0,0 1-1 0 0,0 0 1 0 0,0 0 0 0 0,1 0-1 0 0,-1 0 1 0 0,0 1 0 0 0,0-1-27 0 0,-2 5 4 0 0,0-1 0 0 0,1 1 0 0 0,-1-1 1 0 0,1 1-1 0 0,0 0 0 0 0,0 3-4 0 0,-7 21 344 0 0,4-13-21 0 0,1 0-1 0 0,0 0 1 0 0,1 2-323 0 0,-14 158 608 0 0,7 48-608 0 0,-2 47 72 0 0,-3 131 1486 0 0,0 180-1179 0 0,31-276 188 0 0,-12-271-469 0 0,2-1-1 0 0,1 0 1 0 0,1-1 0 0 0,2 1-1 0 0,13 27-97 0 0,-21-56 17 0 0,1 0 1 0 0,0 0-1 0 0,1 0 0 0 0,0-1 0 0 0,-1 1 0 0 0,2-1 1 0 0,-1 0-1 0 0,1 0 0 0 0,-1-1 0 0 0,6 5-17 0 0,-8-8 5 0 0,0 1 0 0 0,1-1-1 0 0,-1 0 1 0 0,0 0 0 0 0,0 0-1 0 0,1 0 1 0 0,-1 0 0 0 0,1 0 0 0 0,-1-1-1 0 0,1 1 1 0 0,-1-1 0 0 0,1 0-1 0 0,-1 1 1 0 0,1-1 0 0 0,-1 0 0 0 0,1-1-1 0 0,-1 1 1 0 0,1 0 0 0 0,-1-1-1 0 0,1 1 1 0 0,-1-1 0 0 0,1 0 0 0 0,-1 0-1 0 0,0 0 1 0 0,1 0 0 0 0,-1 0-1 0 0,0 0 1 0 0,2-2-5 0 0,2-2 6 0 0,-1 1 0 0 0,0-1 1 0 0,0 0-1 0 0,0-1 0 0 0,0 1 0 0 0,-1-1 0 0 0,0 0 0 0 0,0 0 0 0 0,-1 0 0 0 0,0-1-6 0 0,6-10 26 0 0,-2-1 0 0 0,0 0 0 0 0,0-4-26 0 0,1-6 29 0 0,-1-1 0 0 0,-1-1 1 0 0,-2 1-1 0 0,-1-1 0 0 0,-1 1 1 0 0,-1-1-1 0 0,-2 0 0 0 0,-4-28-29 0 0,-11-40 150 0 0,-4 0-1 0 0,-4 2 0 0 0,-5 1 0 0 0,-4 1 0 0 0,-3 2 0 0 0,-7-3-149 0 0,31 69-5 0 0,-30-60 33 0 0,34 73-72 0 0,0 0 0 0 0,0 1 0 0 0,-1 0 1 0 0,-1 0-1 0 0,-3-2 44 0 0,9 10-42 0 0,-1 0-1 0 0,0 1 1 0 0,-1 0 0 0 0,1-1-1 0 0,-1 2 1 0 0,-3-3 42 0 0,4 3-51 0 0,-1 0 0 0 0,1-1 0 0 0,0 0 0 0 0,0 0 0 0 0,1-1 0 0 0,-3-1 51 0 0,6 4 76 0 0,1 1 0 0 0,0-2-69 0 0,0 1 0 0 0,0 0 1 0 0,1-1-1 0 0,-1 1 0 0 0,1-1 0 0 0,-1 1 0 0 0,1 0 1 0 0,-1 0-1 0 0,1-1 0 0 0,0 1-7 0 0,5-6 8 0 0,0 0 0 0 0,0 1 0 0 0,0 0 0 0 0,1 0 0 0 0,0 0 0 0 0,7-4-8 0 0,12-9 27 0 0,14-12 249 0 0,0 2-1 0 0,32-16-275 0 0,91-41 401 0 0,-144 77-371 0 0,-11 4-27 0 0,0 1-1 0 0,0 0 1 0 0,1 0-1 0 0,0 1 1 0 0,0 0-1 0 0,-1 0 1 0 0,2 1 0 0 0,-1 0-1 0 0,7 0-2 0 0,-13 3 0 0 0,-1-1 0 0 0,0 1-1 0 0,0 0 1 0 0,0 0 0 0 0,0 0 0 0 0,0 0 0 0 0,0 0-1 0 0,0 0 1 0 0,0 0 0 0 0,0 1 0 0 0,0-1-1 0 0,1 2 1 0 0,1 1 8 0 0,0-1 0 0 0,0 1 0 0 0,0 0 0 0 0,2 4-8 0 0,1 6 168 0 0,0 0 0 0 0,-2 1 0 0 0,1-1 0 0 0,-2 1 0 0 0,3 11-168 0 0,-2-7 59 0 0,0-1-150 0 0,3 13-626 0 0,2 0 0 0 0,10 24 717 0 0,-18-51 145 0 0,-1-2-79 0 0,-1 0 0 0 0,1-1 0 0 0,0 1 0 0 0,0 0 1 0 0,0-1-1 0 0,-1 0 0 0 0,2 1 0 0 0,-1-1 0 0 0,0 1 1 0 0,0-1-1 0 0,0 0 0 0 0,0 0 0 0 0,1 0 0 0 0,-1 1 0 0 0,1-1 1 0 0,-1-1-1 0 0,1 1 0 0 0,-1 0 0 0 0,1 0 0 0 0,-1-1 0 0 0,2 1-66 0 0,-2-1-14 0 0,0 0 0 0 0,-1 0 0 0 0,1 0 0 0 0,0 0 0 0 0,-1 0-1 0 0,1-1 1 0 0,0 1 0 0 0,-1 0 0 0 0,1 0 0 0 0,0-1 0 0 0,-1 1-1 0 0,1 0 1 0 0,-1-1 0 0 0,1 1 0 0 0,-1-1 0 0 0,1 1 0 0 0,-1-1 0 0 0,1 1-1 0 0,-1-1 1 0 0,1 0 14 0 0,-1 1-22 0 0,6-6 33 0 0,-1 0 0 0 0,1 0 0 0 0,-2 0 0 0 0,1-1 0 0 0,-1 0 0 0 0,1 0 0 0 0,-2 0 0 0 0,1-1 0 0 0,-1 1 0 0 0,0-1 0 0 0,-1 0 0 0 0,0 0 0 0 0,1-5-11 0 0,0-5 6 0 0,-1 0-1 0 0,-1 0 1 0 0,0 0 0 0 0,-2 0 0 0 0,-1-10-6 0 0,-1-12 96 0 0,-2 0 0 0 0,-9-32-96 0 0,9 50 19 0 0,5 16-9 0 0,-2 0 0 0 0,1 0-1 0 0,0 0 1 0 0,-1 1-1 0 0,0-1 1 0 0,-1 1 0 0 0,-1-3-10 0 0,1 1 7 0 0,-1 2 1 0 0,1-1-1 0 0,-2 0 1 0 0,1 1-1 0 0,-1-1 1 0 0,1 1-1 0 0,-3-1-7 0 0,5 5-9 0 0,0-1-1 0 0,0 1 0 0 0,1 0 0 0 0,-1 0 0 0 0,0 0 0 0 0,-1 0 0 0 0,1 0 1 0 0,0 0-1 0 0,0 1 0 0 0,0-1 0 0 0,0 1 0 0 0,-1-1 0 0 0,1 1 0 0 0,0 0 0 0 0,0 0 1 0 0,-1 0-1 0 0,1 0 0 0 0,0 0 0 0 0,0 1 0 0 0,0-1 0 0 0,-1 1 0 0 0,1-1 1 0 0,0 1-1 0 0,-1 0 10 0 0,-7 3-46 0 0,1 0 1 0 0,0 0 0 0 0,0 1-1 0 0,1 0 1 0 0,-1 1 0 0 0,1 0-1 0 0,0 0 1 0 0,1 1 0 0 0,-1 0-1 0 0,1 0 1 0 0,1 0 0 0 0,-1 1-1 0 0,1 0 1 0 0,1 1 0 0 0,-1-1-1 0 0,2 1 1 0 0,-1 0 0 0 0,-2 8 45 0 0,4-9-78 0 0,1-1 0 0 0,0 1 1 0 0,0 0-1 0 0,1 0 1 0 0,0 0-1 0 0,0 0 0 0 0,1 0 1 0 0,0 0-1 0 0,1 2 78 0 0,-1-8 13 0 0,1 0 1 0 0,-1 1-1 0 0,1-1 1 0 0,0 0-1 0 0,0 0 0 0 0,0 0 1 0 0,0 0-1 0 0,1 0 0 0 0,-1 0 1 0 0,0 0-1 0 0,1 0 0 0 0,-1-1 1 0 0,1 1-1 0 0,0 0 0 0 0,0-1 1 0 0,0 0-1 0 0,0 1-13 0 0,1 1 51 0 0,1-1 0 0 0,0 1 0 0 0,0-1-1 0 0,1 0 1 0 0,-1 0 0 0 0,0-1 0 0 0,5 2-51 0 0,-2-1 74 0 0,0-1 0 0 0,0 0 1 0 0,0 0-1 0 0,0-1 0 0 0,0 1 1 0 0,0-2-1 0 0,-1 1 0 0 0,1-1 0 0 0,0 0 1 0 0,0 0-1 0 0,6-2-74 0 0,2-3 32 0 0,0 0 1 0 0,0-1-1 0 0,-1-1 0 0 0,0 0 1 0 0,0-1-1 0 0,-1 0 0 0 0,0-1 1 0 0,0-1-33 0 0,-5 3 44 0 0,51-51 296 0 0,-3-1 0 0 0,9-19-340 0 0,-49 58 43 0 0,0 0 70 0 0,14-23-113 0 0,-17 23 38 0 0,-7 11-24 0 0,0 0-1 0 0,-1 0 1 0 0,0 0 0 0 0,3-11-14 0 0,-1 1-17 0 0,-2 6-43 0 0,0-1 1 0 0,-1 0-1 0 0,-1-1 60 0 0,-2 12-16 0 0,-1-1 0 0 0,1 0 1 0 0,-1 0-1 0 0,0 1 0 0 0,-1-1 0 0 0,1 0 1 0 0,-1 1-1 0 0,0-1 0 0 0,0 0 0 0 0,0 1 1 0 0,-2-5 15 0 0,3 8-19 0 0,-1 0 0 0 0,1-1 0 0 0,-1 1 0 0 0,0 0 1 0 0,1-1-1 0 0,-1 1 0 0 0,0 0 0 0 0,0 0 0 0 0,0 0 0 0 0,0 0 1 0 0,0 0-1 0 0,0 0 0 0 0,0 0 0 0 0,0 0 0 0 0,0 0 0 0 0,-1 1 1 0 0,1-1-1 0 0,0 0 0 0 0,0 1 0 0 0,-1-1 0 0 0,1 1 1 0 0,-1-1-1 0 0,1 1 0 0 0,0 0 0 0 0,-1-1 0 0 0,1 1 0 0 0,-1 0 1 0 0,1 0-1 0 0,0 0 0 0 0,-1 0 0 0 0,1 0 0 0 0,-1 1 0 0 0,1-1 1 0 0,0 0-1 0 0,-1 1 0 0 0,1-1 0 0 0,-1 1 0 0 0,0-1 19 0 0,-1 2-64 0 0,0-1 0 0 0,-1 1 0 0 0,1 0-1 0 0,0 0 1 0 0,0 0 0 0 0,0 0 0 0 0,0 1-1 0 0,0-1 1 0 0,1 1 0 0 0,-1 0 0 0 0,1-1-1 0 0,0 1 1 0 0,-2 3 64 0 0,2-1-41 0 0,0-1 0 0 0,1 0 0 0 0,-1 1 0 0 0,1-1 0 0 0,1 1 0 0 0,-1-1 0 0 0,0 1 0 0 0,1-1 0 0 0,0 1 0 0 0,0-1 0 0 0,1 1 0 0 0,-1 0 0 0 0,1-1 0 0 0,0 1 0 0 0,0-1 0 0 0,0 1 0 0 0,1-1 0 0 0,-1 0 0 0 0,3 3 41 0 0,4 11-124 0 0,2 0 0 0 0,0-1 1 0 0,10 13 123 0 0,-17-26-26 0 0,9 14-77 0 0,-4-6-149 0 0,1 0 0 0 0,-2 0 0 0 0,1 0 0 0 0,-2 1-1 0 0,0 1 1 0 0,0-1 0 0 0,1 7 252 0 0,21 94-2228 0 0,27 63 2228 0 0,-6-22 436 0 0,-47-143-12 0 0,-2-11-357 0 0,0 0 0 0 0,1 1 1 0 0,-1-1-1 0 0,0 1 1 0 0,0-1-1 0 0,1 0 0 0 0,-1 1 1 0 0,0-1-1 0 0,1 1 0 0 0,0-1 1 0 0,-1 0-1 0 0,1 0 0 0 0,0 1 1 0 0,0-1-1 0 0,-1 0 0 0 0,1 0 1 0 0,0 0-1 0 0,0 0 0 0 0,0 0 1 0 0,0 0-1 0 0,1 0 0 0 0,0 0-67 0 0,2 3 317 0 0,-4-4-291 0 0,0 1 0 0 0,0-1 0 0 0,1 0 0 0 0,-1 0 0 0 0,0 1-1 0 0,0-1 1 0 0,1 0 0 0 0,-1 1 0 0 0,0-1 0 0 0,1 0 0 0 0,-1 0-1 0 0,0 1 1 0 0,1-1 0 0 0,-1 0 0 0 0,1 0 0 0 0,-1 0 0 0 0,0 0-1 0 0,1 0 1 0 0,-1 0 0 0 0,1 1 0 0 0,-1-1 0 0 0,0 0-1 0 0,1 0 1 0 0,-1 0 0 0 0,1 0-26 0 0,2-1 119 0 0,0 1-1 0 0,0 0 1 0 0,0-1 0 0 0,0 0 0 0 0,0 0-1 0 0,1 0 1 0 0,-2 0 0 0 0,1 0-1 0 0,0-1 1 0 0,0 1 0 0 0,2-2-119 0 0,30-25 671 0 0,-8 7-276 0 0,-6 5-211 0 0,-1-2 1 0 0,-1 1-1 0 0,-1-2 1 0 0,0-1-1 0 0,4-7-184 0 0,-12 15 66 0 0,1-3-50 0 0,12-10 37 0 0,-19 21-49 0 0,1-1-1 0 0,-1 1 0 0 0,0-1 0 0 0,3-4-3 0 0,10-14-2 0 0,-7 13 4 0 0,-6 9-3 0 0,-1 0-11 0 0,0-2-2 0 0,-3 2 11 0 0,1 1 1 0 0,0-1-1 0 0,-1 0 0 0 0,1 1 0 0 0,0-1 0 0 0,-1 0 0 0 0,1 1 0 0 0,0-1 0 0 0,0 1 0 0 0,-1-1 0 0 0,1 1 0 0 0,0 0 0 0 0,0-1 0 0 0,0 1 0 0 0,0 0 0 0 0,0-1 0 0 0,0 1 3 0 0,1-1-4 0 0,-1 1-1 0 0,0-1 1 0 0,1 0-1 0 0,-1 0 1 0 0,1 0-1 0 0,-1 0 1 0 0,0 0-1 0 0,0 0 0 0 0,0 0 1 0 0,0 0-1 0 0,1-1 1 0 0,-1 0 4 0 0,10-10 1 0 0,-4 4-1 0 0,-2 1 12 0 0,-5 6 51 0 0,0 1 18 0 0,0-3-3 0 0,4-2-63 0 0,5-3 277 0 0,-9 7-313 0 0,1 0-1 0 0,-1 1 0 0 0,1-1 1 0 0,-1 0-1 0 0,1 0 0 0 0,-1 1 1 0 0,1-1-1 0 0,-1 0 0 0 0,0 0 1 0 0,0 0-1 0 0,1 0 0 0 0,-1 0 1 0 0,0 1-1 0 0,0-1 0 0 0,0 0 1 0 0,0 0-1 0 0,0 0 1 0 0,0-1 21 0 0,0 1-33 0 0,0-1-222 0 0,0 2 265 0 0,1 0 1 0 0,-1 0-1 0 0,0-1 0 0 0,0 1 1 0 0,0 0-1 0 0,0 0 1 0 0,1 0-1 0 0,-1-1 0 0 0,0 1 1 0 0,0 0-1 0 0,0 0 0 0 0,0-1 1 0 0,0 1-1 0 0,0 0 0 0 0,0 0 1 0 0,1-1-1 0 0,-1 1 1 0 0,0 0-1 0 0,0 0 0 0 0,0-1 1 0 0,0 1-1 0 0,0 0 0 0 0,0 0 1 0 0,0-1-1 0 0,0 1 1 0 0,0 0-1 0 0,-1 0 0 0 0,1-1 1 0 0,0 1-1 0 0,0 0 0 0 0,0 0 1 0 0,0-1-1 0 0,0 1 0 0 0,0 0 1 0 0,0 0-1 0 0,-1 0 1 0 0,1-1-1 0 0,0 1 0 0 0,0 0 1 0 0,0 0-1 0 0,0 0 0 0 0,-1 0 1 0 0,1-1-1 0 0,0 1 0 0 0,0 0 1 0 0,-1 0-1 0 0,1 0 1 0 0,0 0-1 0 0,0 0 0 0 0,0 0 1 0 0,-1 0-1 0 0,1 0 0 0 0,0-1-10 0 0,-12 6-313 0 0,7-7-130 0 0,5 2 448 0 0,-1 0 1 0 0,1 0-1 0 0,0 0 1 0 0,-1 0-1 0 0,1 0 0 0 0,0 0 1 0 0,-1 0-1 0 0,1 0 0 0 0,0 0 1 0 0,-1 0-1 0 0,1 0 0 0 0,0 0 1 0 0,-1 0-1 0 0,1 0 0 0 0,-1 0 1 0 0,1 0-1 0 0,0 0 0 0 0,-1 0 1 0 0,1 1-1 0 0,0-1 0 0 0,0 0 1 0 0,-1 0-1 0 0,1 0-5 0 0,-4 1 220 0 0,-1 1 158 0 0,-12 15-180 0 0,0 10-198 0 0,13-16 0 0 0,3 1 3 0 0,0-11-1 0 0,-12 21-27 0 0,13-22-715 0 0,-2 6 1327 0 0,2-4-4729 0 0,2-2-3948 0 0,13 0-696 0 0</inkml:trace>
  <inkml:trace contextRef="#ctx0" brushRef="#br0" timeOffset="47139.458">14142 4519 21191 0 0,'0'0'480'0'0,"0"0"67"0"0,0 0 32 0 0,0 0-58 0 0,0 0-268 0 0,0 0 138 0 0,0 0 97 0 0,-2 0 21 0 0,-1 1-470 0 0,0-1 0 0 0,0 1-1 0 0,-1 0 1 0 0,1 0 0 0 0,0 0 0 0 0,0 0-1 0 0,0 0 1 0 0,1 1 0 0 0,-1-1-1 0 0,0 1 1 0 0,0 0 0 0 0,1 0 0 0 0,-1 0-1 0 0,1 0 1 0 0,0 0 0 0 0,0 0 0 0 0,0 1-1 0 0,0-1 1 0 0,0 1 0 0 0,-1 2-39 0 0,-7 10 160 0 0,2 0 1 0 0,0 0 0 0 0,-3 8-161 0 0,5-10 191 0 0,-19 47 777 0 0,-7 28-968 0 0,26-66 62 0 0,1 1-1 0 0,2-1 0 0 0,-1 9-61 0 0,-5 29 32 0 0,4-30-32 0 0,4-23 0 0 0,0 0 0 0 0,0 0 0 0 0,-1 0 0 0 0,1 0 0 0 0,-2 0 0 0 0,1 1 0 0 0,9-18 83 0 0,6-12 174 0 0,-7 0 150 0 0,-4 16-244 0 0,0 0 1 0 0,0 0 0 0 0,0 0-1 0 0,3-5-163 0 0,9-19 161 0 0,-2 0 0 0 0,-1-1 0 0 0,-1-1 0 0 0,-1-4-161 0 0,12-37 64 0 0,-11 36 836 0 0,1-10-900 0 0,-5 16 556 0 0,2 0-1 0 0,6-14-555 0 0,26-35 0 0 0,-35 71 0 0 0,3 3 0 0 0,-7 6 0 0 0,0 0 0 0 0,0 0 0 0 0,-1 0 0 0 0,1 0 0 0 0,0 0 0 0 0,0 0 0 0 0,0 1 0 0 0,0-1 0 0 0,-1 0 0 0 0,1 0 0 0 0,0 1 0 0 0,0-1 0 0 0,-1 1 0 0 0,1-1 0 0 0,0 0 0 0 0,-1 1 0 0 0,1-1 0 0 0,0 1 0 0 0,-1 0 0 0 0,1-1 0 0 0,-1 1 0 0 0,1 0 0 0 0,-1-1 0 0 0,1 1 0 0 0,-1 0 0 0 0,1 0 0 0 0,12 23 0 0 0,-10-17 0 0 0,5 7 0 0 0,0 1 0 0 0,-1 1 0 0 0,-1-1 0 0 0,1 6 0 0 0,76 220 0 0 0,-36-131 0 0 0,-40-89 0 0 0,2 1 0 0 0,0-1 0 0 0,2-1 0 0 0,0 0 0 0 0,1 0 0 0 0,13 14 0 0 0,-24-31 9 0 0,10 6-71 0 0,-9-8-221 0 0,-2-1-118 0 0,0 0-23 0 0,0 0-164 0 0,0-1-663 0 0,0-1 1033 0 0,0 1 0 0 0,-1 0 0 0 0,1-1-1 0 0,0 1 1 0 0,0 0 0 0 0,-1-1 0 0 0,1 1 0 0 0,-1 0 0 0 0,1-1 0 0 0,-1 1-1 0 0,0-1 219 0 0,-3-6-745 0 0,0-13-870 0 0</inkml:trace>
  <inkml:trace contextRef="#ctx0" brushRef="#br0" timeOffset="47487.24">13952 4866 9216 0 0,'-1'5'137'0'0,"-2"8"556"0"0,3-13-674 0 0,-1 1-1 0 0,1-1 0 0 0,0 1 1 0 0,0-1-1 0 0,0 1 0 0 0,0-1 1 0 0,0 1-1 0 0,0-1 0 0 0,0 1 0 0 0,0 0 1 0 0,0-1-1 0 0,0 1 0 0 0,0-1 1 0 0,0 1-1 0 0,0-1 0 0 0,1 1 1 0 0,-1-1-1 0 0,0 1 0 0 0,0-1 0 0 0,0 1 1 0 0,1-1-1 0 0,-1 1 0 0 0,0-1 1 0 0,1 1-1 0 0,-1-1 0 0 0,0 0 1 0 0,1 1-1 0 0,-1-1 0 0 0,1 0 1 0 0,-1 1-1 0 0,0-1 0 0 0,1 0 0 0 0,-1 1 1 0 0,1-1-1 0 0,-1 0 0 0 0,1 0 1 0 0,-1 0-19 0 0,11 7 6405 0 0,-8-6-5281 0 0,0-1 0 0 0,1 1 0 0 0,-1 0 0 0 0,1-1 0 0 0,-1 0 0 0 0,4 0-1124 0 0,-7 0 254 0 0,5 0-141 0 0,0-1 0 0 0,-1 0 0 0 0,1 1 1 0 0,-1-2-1 0 0,1 1 0 0 0,-1 0 0 0 0,1-1 0 0 0,-1 0 0 0 0,0 0 0 0 0,1-1-113 0 0,43-28 294 0 0,-19 11-287 0 0,9-2-125 0 0,-21 13-234 0 0,0-1 0 0 0,6-5 352 0 0,9-11-952 0 0,-1 2-58 0 0</inkml:trace>
  <inkml:trace contextRef="#ctx0" brushRef="#br0" timeOffset="47872.289">14913 4488 14744 0 0,'0'0'672'0'0,"0"0"-10"0"0,0 0-247 0 0,0 0 521 0 0,0 0 273 0 0,0 0 58 0 0,0 0-23 0 0,0 0-144 0 0,0 2-63 0 0,0 4-560 0 0,-1 0-1 0 0,0 0 1 0 0,0-1 0 0 0,-1 1 0 0 0,0-1 0 0 0,0 1-477 0 0,-6 24 852 0 0,-3 21-580 0 0,-1 4 72 0 0,0 20-344 0 0,10-58 0 0 0,-3 25 0 0 0,1 1 0 0 0,2 0 0 0 0,2-1 0 0 0,3 18 0 0 0,-4-31 0 0 0,1-25 0 0 0,-1 0 0 0 0,1 1 0 0 0,0-1 0 0 0,1 0 0 0 0,-1 1 0 0 0,1 1 0 0 0,0 1 72 0 0,-1-6 299 0 0,0-1 117 0 0,0 0 21 0 0,0-1-93 0 0,6-92-327 0 0,-5 66-39 0 0,2 0-1 0 0,1-4-49 0 0,0 4 263 0 0,-1 0-1 0 0,-2-6-262 0 0,2-19 807 0 0,2 0-1 0 0,7-31-806 0 0,-10 69 65 0 0,8-17 80 0 0,-10 31-145 0 0,0 0-1 0 0,0 0 1 0 0,0-1-1 0 0,0 1 1 0 0,0 0 0 0 0,0 0-1 0 0,0 0 1 0 0,0 0-1 0 0,0 0 1 0 0,0-1 0 0 0,1 1-1 0 0,-1 0 1 0 0,0 0-1 0 0,0 0 1 0 0,0 0-1 0 0,0 0 1 0 0,0 0 0 0 0,0 0-1 0 0,1 0 1 0 0,-1-1-1 0 0,0 1 1 0 0,0 0 0 0 0,0 0-1 0 0,0 0 1 0 0,1 0-1 0 0,-1 0 1 0 0,0 0 0 0 0,0 0-1 0 0,0 0 1 0 0,0 0-1 0 0,0 0 1 0 0,1 0-1 0 0,-1 0 1 0 0,0 0 0 0 0,0 0-1 0 0,0 0 1 0 0,0 0-1 0 0,1 0 1 0 0,-1 1 0 0 0,3-1-6 0 0,0 1 0 0 0,0 0 0 0 0,0 0-1 0 0,0 0 1 0 0,-1 1 0 0 0,1-1 0 0 0,0 1 0 0 0,-1 0 0 0 0,1 0 0 0 0,-1-1-1 0 0,1 2 1 0 0,-1-1 0 0 0,0 0 0 0 0,1 1 6 0 0,6 8-51 0 0,0 0 0 0 0,5 9 51 0 0,1 2-20 0 0,99 121 20 0 0,-74-101-29 0 0,-27-29 8 0 0,1 1 0 0 0,-2 0 0 0 0,0 1 21 0 0,17 21-59 0 0,-18-24 64 0 0,0 1 0 0 0,-1 0 0 0 0,-1 2-5 0 0,-7-13 20 0 0,-1-1 0 0 0,1 1 0 0 0,-1 0 0 0 0,1 0 0 0 0,0-1 0 0 0,-1 1 0 0 0,1 0 0 0 0,0-1 0 0 0,0 0 0 0 0,0 1 0 0 0,0-1 0 0 0,1 0 0 0 0,-1 0 0 0 0,0-1 0 0 0,0 1 0 0 0,1 0 0 0 0,-1-1 0 0 0,2 1-20 0 0,24-9 320 0 0,-25 7-303 0 0,-1 0 1 0 0,0-1-1 0 0,0 1 0 0 0,0-1 1 0 0,0 0-1 0 0,0 1 0 0 0,0-1 1 0 0,0 0-1 0 0,0 0 0 0 0,-1 0 0 0 0,1 0 1 0 0,-1-1-1 0 0,1 1 0 0 0,-1 0 1 0 0,0-1-1 0 0,1-1-17 0 0,2-4 40 0 0,-1-1 0 0 0,0 0-1 0 0,0 0 1 0 0,0-3-40 0 0,4-29 2 0 0,-2 0 0 0 0,-2-2-2 0 0,-1 18 0 0 0,-1-95 0 0 0,0 57-54 0 0,-5-34 54 0 0,1 43-23 0 0,-5 2-411 0 0,5 38 55 0 0,1-2 1 0 0,0 1 0 0 0,1 0 378 0 0,1 11-384 0 0,0 0-1 0 0,0 0 0 0 0,0 0 1 0 0,1 0-1 0 0,0 0 1 0 0,-1 0-1 0 0,2 0 1 0 0,-1 0-1 0 0,0 0 1 0 0,1 0-1 0 0,0 1 0 0 0,-1-1 1 0 0,2 0 384 0 0,4-5-2043 0 0</inkml:trace>
  <inkml:trace contextRef="#ctx0" brushRef="#br0" timeOffset="48495.462">15905 4430 25023 0 0,'0'0'1150'0'0,"0"0"-30"0"0,0 0-650 0 0,0 0-61 0 0,0 0 51 0 0,0 0 11 0 0,0 0 6 0 0,0 0 23 0 0,0 0 11 0 0,0 0 1 0 0,-1 0-69 0 0,0 0-438 0 0,1 0 1 0 0,-1 0-1 0 0,1 0 1 0 0,-1 0 0 0 0,0 0-1 0 0,1 0 1 0 0,-1 0-1 0 0,1 0 1 0 0,-1 0 0 0 0,1 0-1 0 0,-1 0 1 0 0,0 0-1 0 0,1 0 1 0 0,-1 0 0 0 0,1 1-1 0 0,-1-1 1 0 0,1 0-1 0 0,-1 1 1 0 0,1-1-1 0 0,-1 0 1 0 0,1 1 0 0 0,-1-1-1 0 0,1 0 1 0 0,0 1-1 0 0,-1-1 1 0 0,1 1 0 0 0,0-1-1 0 0,-1 0 1 0 0,1 1-1 0 0,-1 0-5 0 0,0 1-2 0 0,-2 2 2 0 0,0 0 0 0 0,0 1 0 0 0,0 0 0 0 0,1-1 0 0 0,-1 1 0 0 0,1 0 0 0 0,1 0 0 0 0,-1 1 0 0 0,1-1 0 0 0,-2 5 0 0 0,0 12 0 0 0,0 1 0 0 0,1-1 0 0 0,2-12 0 0 0,-1 15 0 0 0,2-1 0 0 0,0 1 0 0 0,2 0 0 0 0,2 47 0 0 0,-5-53 0 0 0,0 35 0 0 0,-4 20 0 0 0,3-65-9 0 0,1 0 0 0 0,0-1-1 0 0,1 1 1 0 0,0 1 9 0 0,2 20-64 0 0,-3-29-26 0 0,-4 5 417 0 0,5-9-302 0 0,0 0-1 0 0,0 0 1 0 0,0 1 0 0 0,0-1-1 0 0,0 0 1 0 0,-1 0 0 0 0,1 0-1 0 0,-1 0 1 0 0,1-1-25 0 0,3-19 138 0 0,1 2-1 0 0,0 0 0 0 0,1-20-137 0 0,-3 18 99 0 0,1-1 0 0 0,3-6-99 0 0,0 3 22 0 0,-2-1 1 0 0,2-22-23 0 0,-4 22 21 0 0,1 0 1 0 0,6-17-22 0 0,-9 39 0 0 0,5-10 0 0 0,-2-1 0 0 0,-1 0 0 0 0,0 0 0 0 0,0 0 0 0 0,-2-7 0 0 0,-1 20 0 0 0,1-1 0 0 0,-1 1 0 0 0,1-1 0 0 0,-1 1 0 0 0,1 0 0 0 0,1-1 0 0 0,-1 1 0 0 0,0 0 0 0 0,1 0 0 0 0,0 0 0 0 0,0 0 0 0 0,0 0 0 0 0,1 0 0 0 0,-1 0 0 0 0,1 1 0 0 0,0-1 0 0 0,0 1 0 0 0,0 0 0 0 0,1 0 0 0 0,-1 0 0 0 0,1 0 0 0 0,-1 1 0 0 0,1-1 0 0 0,2 0 0 0 0,-1 1 0 0 0,0 0 0 0 0,0 0 0 0 0,0 0 0 0 0,0 1 0 0 0,0-1 0 0 0,0 1 0 0 0,1 1 0 0 0,-1-1 0 0 0,0 1 0 0 0,1 0 0 0 0,-1 0 0 0 0,0 0 0 0 0,1 1 0 0 0,-1-1 0 0 0,0 2 0 0 0,0-1 0 0 0,0 0 0 0 0,0 1 0 0 0,0 0 0 0 0,4 2 0 0 0,15 8 0 0 0,-1 2 0 0 0,-1 0 0 0 0,11 10 0 0 0,-19-14 0 0 0,-2 1 0 0 0,0 1 0 0 0,0 0 0 0 0,-1 1 0 0 0,0 0 0 0 0,2 4 0 0 0,9 18 0 0 0,3 7 0 0 0,-18-29 0 0 0,0 1 0 0 0,-2 0 0 0 0,1 0 0 0 0,2 13 0 0 0,-4-12 0 0 0,-1-1 0 0 0,0 1 0 0 0,-1 0 0 0 0,-1-1 0 0 0,0 1 0 0 0,-1 0 0 0 0,-1 14 0 0 0,-2-9 0 0 0,0 0 0 0 0,-1-1 0 0 0,-1 0 0 0 0,0 0 0 0 0,-2 0 0 0 0,0-1 0 0 0,-2 1 0 0 0,1-2 0 0 0,-3 2 0 0 0,-2-2 0 0 0,0 0 0 0 0,-1-1 0 0 0,-1 0 0 0 0,0-2 0 0 0,-2 1 0 0 0,1-2 0 0 0,-2 0 0 0 0,1-1 0 0 0,-2-1 0 0 0,-17 8 0 0 0,-21 9-32 0 0,-22 7 32 0 0,22-14-91 0 0,-1-3-1 0 0,-40 8 92 0 0,86-24-12 0 0,-1 0-1 0 0,1 0 0 0 0,0-2 1 0 0,0 1-1 0 0,-1-2 1 0 0,1 1-1 0 0,-11-3 13 0 0,17 2-29 0 0,1-1 1 0 0,1 1-1 0 0,-1-1 0 0 0,0 1 0 0 0,0-2 1 0 0,1 1-1 0 0,-1 0 0 0 0,1-1 0 0 0,-3-1 29 0 0,5 2-198 0 0,0 0 0 0 0,0 0-1 0 0,-1 0 1 0 0,1 0-1 0 0,1-1 1 0 0,-1 1 0 0 0,0-1-1 0 0,1 1 1 0 0,-1-1-1 0 0,1 0 1 0 0,0 1 0 0 0,-1-1-1 0 0,1 0 1 0 0,1 0 0 0 0,-1 0-1 0 0,0-1 199 0 0,1-11-1521 0 0,4 0-14 0 0</inkml:trace>
  <inkml:trace contextRef="#ctx0" brushRef="#br0" timeOffset="49327.989">17888 4897 19351 0 0,'15'-3'439'0'0,"-12"3"62"0"0,-2-4 502 0 0,1 2-806 0 0,0 0 1 0 0,0 0-1 0 0,0 0 1 0 0,0-1-1 0 0,0 1 0 0 0,-1-1 1 0 0,1 1-1 0 0,-1-1 1 0 0,0 0-1 0 0,0 1 0 0 0,0-1 1 0 0,0 0-1 0 0,0 0 0 0 0,-1 0 1 0 0,1 0-1 0 0,-1 0 1 0 0,0 0-1 0 0,0 0 0 0 0,0 0 1 0 0,0 1-1 0 0,0-1 1 0 0,-1-2-198 0 0,1-6 873 0 0,0 10-849 0 0,0 1-1 0 0,0 0 1 0 0,0-1-1 0 0,1 1 1 0 0,-1 0-1 0 0,0 0 1 0 0,0-1-1 0 0,0 1 1 0 0,0 0-1 0 0,0-1 1 0 0,0 1-1 0 0,0 0 0 0 0,0-1 1 0 0,0 1-1 0 0,-1 0 1 0 0,1-1-1 0 0,0 1 1 0 0,0 0-1 0 0,0 0 1 0 0,0-1-1 0 0,0 1 1 0 0,0 0-1 0 0,-1-1 0 0 0,1 1 1 0 0,0 0-1 0 0,0 0 1 0 0,0-1-1 0 0,-1 1 1 0 0,1 0-1 0 0,0 0 1 0 0,0 0-1 0 0,-1-1 1 0 0,1 1-1 0 0,0 0 0 0 0,0 0 1 0 0,-1 0-1 0 0,1 0 1 0 0,0 0-24 0 0,-2-1 90 0 0,2 1-23 0 0,0 0 54 0 0,0 0 241 0 0,0 0 100 0 0,0 2 18 0 0,-8 140 12 0 0,7-130-500 0 0,0-1 0 0 0,0 0-1 0 0,-1 0 1 0 0,-2 4 8 0 0,1-4-10 0 0,1 0 0 0 0,0 0 0 0 0,1 1 0 0 0,0 3 10 0 0,0 5 67 0 0,-1 0 0 0 0,-1 1-1 0 0,-5 17-66 0 0,1-5 155 0 0,5-24-102 0 0,0-1-1 0 0,-1 0 1 0 0,1 0 0 0 0,-2 0 0 0 0,0 1-53 0 0,3-8 7 0 0,1 0-1 0 0,-1 1 1 0 0,1-1 0 0 0,0 0 0 0 0,-1 0 0 0 0,1 0-1 0 0,0 0 1 0 0,0 0 0 0 0,0 0 0 0 0,-1 0 0 0 0,1 0-1 0 0,1 1 1 0 0,-1-1 0 0 0,0 0 0 0 0,0 0 0 0 0,0 0-1 0 0,0 0 1 0 0,1 0 0 0 0,-1 1-7 0 0,0-2-1 0 0,0 1 1 0 0,0-1-1 0 0,0 0 1 0 0,0 1-1 0 0,0-1 0 0 0,-1 0 1 0 0,1 0-1 0 0,0 0 0 0 0,0 1 1 0 0,0-1-1 0 0,-1 0 1 0 0,1 0-1 0 0,0 0 0 0 0,0 1 1 0 0,-1-1-1 0 0,1 0 0 0 0,0 0 1 0 0,0 0-1 0 0,-1 0 1 0 0,1 0-1 0 0,0 0 0 0 0,-1 1 1 0 0,1-1-1 0 0,0 0 0 0 0,-1 0 1 0 0,1 0-1 0 0,0 0 1 0 0,0 0-1 0 0,-1 0 0 0 0,1 0 1 0 0,0 0-1 0 0,-1-1 0 0 0,1 1 1 0 0,0 0 0 0 0,0-2 86 0 0,0-1 0 0 0,1 0 0 0 0,-1 1 1 0 0,1-1-1 0 0,0 1 0 0 0,0-1 0 0 0,1-2-86 0 0,-1 3 59 0 0,0 0-1 0 0,0-1 1 0 0,-1 1-1 0 0,1-1 1 0 0,0 1 0 0 0,-1-1-1 0 0,0-2-58 0 0,0 2 48 0 0,1 0 0 0 0,-1 0 0 0 0,0-1-1 0 0,1 1 1 0 0,-1 0 0 0 0,1 0 0 0 0,0 0 0 0 0,0 0-1 0 0,0 0 1 0 0,1 0 0 0 0,0-2-48 0 0,2-3-21 0 0,-3 4-5 0 0,0 1 0 0 0,0 0 0 0 0,0 0-1 0 0,-1 0 1 0 0,1 0 0 0 0,-1-1 0 0 0,0 1-1 0 0,0-2 27 0 0,2-18-119 0 0,3 4 168 0 0,-2 11-2 0 0,-1 0 1 0 0,0 0 0 0 0,-1 0 0 0 0,0 0 0 0 0,0-1 0 0 0,0 1 0 0 0,-2-7-48 0 0,0-1 52 0 0,0 1 0 0 0,1 0 0 0 0,0-1 0 0 0,3-12-52 0 0,-1 11 50 0 0,-1-1 0 0 0,-1-6-50 0 0,0 10 23 0 0,0 1 1 0 0,1 0 0 0 0,0 0 0 0 0,1 0 0 0 0,1-1-24 0 0,5-25 39 0 0,-7 30-35 0 0,0 1 0 0 0,1-1-1 0 0,0 0 1 0 0,1 1 0 0 0,0-1 0 0 0,0 1-1 0 0,1 0 1 0 0,3-5-4 0 0,-6 12 1 0 0,0-1 3 0 0,0 0 0 0 0,1 0 1 0 0,-1 0-1 0 0,1 0 1 0 0,-1 0-1 0 0,1 0 0 0 0,0 1 1 0 0,0-1-1 0 0,0 0 1 0 0,0 1-1 0 0,0 0 0 0 0,2-1-4 0 0,-3 1 1 0 0,0 1-1 0 0,0 0 0 0 0,0-1 0 0 0,0 1 1 0 0,0 0-1 0 0,0 0 0 0 0,0 0 1 0 0,0 0-1 0 0,0 0 0 0 0,0 0 0 0 0,0 0 1 0 0,0 1-1 0 0,0-1 0 0 0,0 0 0 0 0,0 0 1 0 0,0 1-1 0 0,0-1 0 0 0,0 1 1 0 0,0-1-1 0 0,0 1 0 0 0,0-1 0 0 0,0 1 1 0 0,0 0-1 0 0,0-1 0 0 0,-1 1 0 0 0,1 0 1 0 0,0 0-1 0 0,0-1 0 0 0,-1 1 1 0 0,1 0-1 0 0,-1 0 0 0 0,1 0 0 0 0,-1 0 1 0 0,1 0-1 0 0,-1 0 0 0 0,1 0 0 0 0,-1 0 1 0 0,0 0-1 0 0,1 1 0 0 0,0 1-7 0 0,0 1-1 0 0,0-1 1 0 0,1 0 0 0 0,-1 0-1 0 0,1 0 1 0 0,0 0 0 0 0,0 0-1 0 0,0 0 1 0 0,1 0 0 0 0,-1-1-1 0 0,1 1 1 0 0,0 0 7 0 0,15 17-64 0 0,-6 1-18 0 0,10 19 82 0 0,11 19-46 0 0,-8-18 29 0 0,7 15 17 0 0,-25-44-57 0 0,0 0 0 0 0,6 6 57 0 0,15 23-37 0 0,-17-19 40 0 0,2 0 0 0 0,0 0 0 0 0,1-2 0 0 0,6 6-3 0 0,-16-21 19 0 0,0-1 1 0 0,1 0-1 0 0,-1 0 0 0 0,1 0 0 0 0,0 0 0 0 0,0-1 1 0 0,1 1-20 0 0,-5-4 11 0 0,0 0 1 0 0,0 0 0 0 0,0 0-1 0 0,0 1 1 0 0,0-1 0 0 0,0 0 0 0 0,-1 0-1 0 0,1 0 1 0 0,0-1 0 0 0,0 1-1 0 0,0 0 1 0 0,0 0 0 0 0,0 0-1 0 0,0-1 1 0 0,0 1 0 0 0,-1 0 0 0 0,1-1-1 0 0,0 1 1 0 0,0-1 0 0 0,0 1-1 0 0,-1-1 1 0 0,1 1 0 0 0,0-1-1 0 0,-1 1 1 0 0,1-1 0 0 0,0 0 0 0 0,-1 1-1 0 0,1-1 1 0 0,-1 0 0 0 0,1 0-12 0 0,14-21 174 0 0,-12 15-132 0 0,1-1 0 0 0,-2 0 0 0 0,1 0 0 0 0,0-7-42 0 0,4-13 60 0 0,-4 19-51 0 0,-1-1 0 0 0,-1 0 1 0 0,0 0-1 0 0,0 0 0 0 0,-1-9-9 0 0,2-23 6 0 0,11-128-6 0 0,-6 100 0 0 0,-3 37 0 0 0,-1-23 0 0 0,-2 4-47 0 0,0 24-49 0 0,-1 0-1 0 0,-1 0 1 0 0,-5-27 96 0 0,4 22-400 0 0,-2-1-3994 0 0,0 25-5684 0 0</inkml:trace>
  <inkml:trace contextRef="#ctx0" brushRef="#br0" timeOffset="49713.49">18858 4594 13824 0 0,'0'0'629'0'0,"0"0"-12"0"0,0 0 90 0 0,0 0 1823 0 0,0 0 844 0 0,0 0 166 0 0,0 0-409 0 0,0 0-1868 0 0,-3 1-818 0 0,0 0-343 0 0,2-1-74 0 0,0 1 1 0 0,0-1-1 0 0,0 0 1 0 0,-1 1-1 0 0,1-1 1 0 0,0 1-1 0 0,0 0 1 0 0,0-1-1 0 0,0 1 1 0 0,0 0-1 0 0,0-1 0 0 0,0 1 1 0 0,0 0-1 0 0,0 1-28 0 0,-11 7 5 0 0,0 1 0 0 0,1 0 0 0 0,0 0 0 0 0,1 1 0 0 0,1 0 0 0 0,-1 1 0 0 0,-5 11-5 0 0,-8 10-26 0 0,11-15 11 0 0,0 1 1 0 0,1 0-1 0 0,0 1 1 0 0,2 0 14 0 0,-8 16-14 0 0,13-29 8 0 0,0 1 1 0 0,0 0-1 0 0,1 0 1 0 0,0 0-1 0 0,0 0 1 0 0,1 1-1 0 0,0-1 1 0 0,1 1-1 0 0,0 0 6 0 0,-7 19-134 0 0,7-25 109 0 0,0-1 0 0 0,0 1 0 0 0,0 0 0 0 0,0-1-1 0 0,1 1 1 0 0,-1 0 0 0 0,1-1 0 0 0,-1 1 0 0 0,1 0 0 0 0,0 0 0 0 0,0 0 0 0 0,0-1-1 0 0,1 1 1 0 0,-1 0 0 0 0,1 0 0 0 0,0 2 25 0 0,0-1-51 0 0,0-3 41 0 0,-1 1 1 0 0,1-1-1 0 0,0 0 0 0 0,-1 0 1 0 0,1 1-1 0 0,0-1 1 0 0,0 0-1 0 0,0 0 0 0 0,0 0 1 0 0,0 0-1 0 0,0 0 1 0 0,0 0-1 0 0,1 0 10 0 0,0 0 0 0 0,0 1 0 0 0,0-1-1 0 0,0 0 1 0 0,0 0 0 0 0,0 0 0 0 0,0 0-1 0 0,0 0 1 0 0,1-1 0 0 0,-1 1-1 0 0,0-1 1 0 0,1 0 0 0 0,-1 1 0 0 0,0-1-1 0 0,1 0 1 0 0,-1 0 0 0 0,0-1 0 0 0,1 1-1 0 0,-1 0 1 0 0,0-1 0 0 0,1 1 0 0 0,1-2 0 0 0,7-1 22 0 0,0 0 1 0 0,0-2 0 0 0,9-4-23 0 0,-9 3 202 0 0,-2-1 0 0 0,1 0 0 0 0,-1-1 0 0 0,0 0-1 0 0,0 0 1 0 0,-1-1 0 0 0,0 0 0 0 0,0-1 0 0 0,0-2-202 0 0,8-8 80 0 0,-7 8-76 0 0,-1-1 0 0 0,0 0-1 0 0,-1 0 1 0 0,-1-1 0 0 0,5-13-4 0 0,10-22-3 0 0,-16 41 3 0 0,-1-1 0 0 0,0 0 0 0 0,-1 0 0 0 0,0 0 0 0 0,-1 0 0 0 0,1 0 0 0 0,-2-1 0 0 0,1 1 0 0 0,-1-3 0 0 0,1-16 7 0 0,-1 16 16 0 0,0 0 0 0 0,-1 1 0 0 0,0-1 0 0 0,-1 0 0 0 0,0 0 0 0 0,-3-9-23 0 0,0 3 97 0 0,-9-30 172 0 0,11 44-302 0 0,1 1 0 0 0,-1-1 0 0 0,0 0 0 0 0,0 1 0 0 0,0-1 0 0 0,-1 1 0 0 0,1-1 0 0 0,-1 1 0 0 0,0 0 0 0 0,-1-1 33 0 0,-10-9-231 0 0,12 9 170 0 0,-1 1 0 0 0,0 0 0 0 0,-1 0 1 0 0,1 0-1 0 0,0 1 0 0 0,-1-1 0 0 0,0 1 0 0 0,1 0 0 0 0,-1 0 0 0 0,0 0 0 0 0,-1 0 61 0 0,-41-6-566 0 0,11 3-2580 0 0,18 3 1314 0 0</inkml:trace>
  <inkml:trace contextRef="#ctx0" brushRef="#br0" timeOffset="50061.016">19120 4372 25943 0 0,'0'0'1191'0'0,"0"0"-30"0"0,2 0-744 0 0,29 11-386 0 0,-25-8 197 0 0,1-1 1 0 0,0 0 0 0 0,0 0 0 0 0,0 0 0 0 0,0 0 0 0 0,0-1-1 0 0,5 0-228 0 0,37-1 996 0 0,-39-4-710 0 0,-6 1-246 0 0,85-25-81 0 0,-55 18-346 0 0,1-1 1 0 0,-2-2-1 0 0,1-1 1 0 0,0-3 386 0 0,-15 3-1613 0 0,-18 12 1172 0 0,1 1-1 0 0,0-1 1 0 0,0 1 0 0 0,-1-1-1 0 0,1 1 1 0 0,0 0 0 0 0,0 0-1 0 0,0 0 1 0 0,0 0 0 0 0,1 0 441 0 0,-1 1-2046 0 0</inkml:trace>
  <inkml:trace contextRef="#ctx0" brushRef="#br0" timeOffset="50415.219">19099 4403 23815 0 0,'-5'4'103'0'0,"0"0"189"0"0,0 0 1 0 0,0 0-1 0 0,1 1 0 0 0,-1 0 1 0 0,1 0-293 0 0,3-3 61 0 0,0 0 0 0 0,0-1 1 0 0,0 1-1 0 0,0 0 0 0 0,0 0 1 0 0,0 0-1 0 0,1 0 1 0 0,-1 0-1 0 0,1 0 0 0 0,0 0 1 0 0,-1 0-1 0 0,1 0 1 0 0,0 0-1 0 0,0 0 0 0 0,0 0 1 0 0,0 0-1 0 0,1 1-61 0 0,-1 4 214 0 0,1 0-1 0 0,-2 0 1 0 0,1 1-1 0 0,-2 6-213 0 0,1-7 281 0 0,0 0 0 0 0,1 1-1 0 0,0-1 1 0 0,0 1-1 0 0,1 4-280 0 0,7 25 1823 0 0,8 19-1823 0 0,-5-17 592 0 0,5 12 18 0 0,-10-35-488 0 0,-1 0-1 0 0,0 1 1 0 0,2 16-122 0 0,-4-11 129 0 0,7 18-129 0 0,-6-27-14 0 0,-1 0-1 0 0,0-1 1 0 0,-1 1-1 0 0,-1 0 1 0 0,0 0-1 0 0,-1 11 15 0 0,0-6-93 0 0,0-13 50 0 0,0 0-1 0 0,-1-1 1 0 0,1 1-1 0 0,-1 0 1 0 0,0-1-1 0 0,0 1 1 0 0,-1 1 43 0 0,0 1-134 0 0,0-2-45 0 0,0-1 0 0 0,1 1-1 0 0,-1-1 1 0 0,1 1 0 0 0,0 0 0 0 0,1-1 0 0 0,-1 2 179 0 0,1-5-76 0 0,0-1 0 0 0,0 1 0 0 0,0 0 0 0 0,0-1 0 0 0,0 1 0 0 0,-1 0 0 0 0,1-1-1 0 0,0 1 1 0 0,0 0 0 0 0,-1-1 0 0 0,1 1 0 0 0,0-1 0 0 0,-1 1 0 0 0,1-1 0 0 0,0 1 0 0 0,-1-1 0 0 0,1 1 0 0 0,-1-1 0 0 0,1 1-1 0 0,-1-1 1 0 0,1 1 0 0 0,-1-1 76 0 0,1 0-286 0 0,-1 1 0 0 0,1-1 0 0 0,-1 0 0 0 0,1 1 0 0 0,0-1 0 0 0,-1 1-1 0 0,1-1 1 0 0,-1 1 0 0 0,1-1 0 0 0,0 1 0 0 0,0-1 0 0 0,-1 1 0 0 0,1-1 0 0 0,0 1-1 0 0,0-1 1 0 0,0 1 0 0 0,-1-1 0 0 0,1 1 0 0 0,0-1 0 0 0,0 1 0 0 0,0 0 286 0 0,0-1-2558 0 0</inkml:trace>
  <inkml:trace contextRef="#ctx0" brushRef="#br0" timeOffset="50793.746">18984 4398 2760 0 0,'-25'0'2323'0'0,"24"0"-4"0"0,1 0 107 0 0,0 0-160 0 0,0 0-774 0 0,-2 0-342 0 0,-3 0-397 0 0,0 1 1 0 0,0-1-1 0 0,0 1 1 0 0,0 1-1 0 0,0-1 1 0 0,0 1-754 0 0,3-1 450 0 0,1 0-39 0 0,-24 9 841 0 0,24-10-791 0 0,0 1-385 0 0,1-1 0 0 0,0 1 1 0 0,-1-1-1 0 0,1 1 0 0 0,0-1 0 0 0,-1 1 0 0 0,1-1 0 0 0,-1 0 0 0 0,1 1 0 0 0,-1-1 0 0 0,1 1 0 0 0,-1-1 0 0 0,1 0 0 0 0,-1 0 0 0 0,1 1 1 0 0,-1-1-1 0 0,1 0 0 0 0,-1 0 0 0 0,0 1-76 0 0,-4 2 2221 0 0,12 0-1038 0 0,6 0-784 0 0,-11-2-319 0 0,0-1 0 0 0,1 1 0 0 0,-1 0 0 0 0,1-1 0 0 0,0 0-1 0 0,-1 1 1 0 0,1-1 0 0 0,-1 0 0 0 0,3-1-80 0 0,5 0 186 0 0,48-5 273 0 0,-19 4-447 0 0,-1-2 0 0 0,1-2 0 0 0,-1-1-1 0 0,11-5-11 0 0,-46 11-32 0 0,40-12-1220 0 0,-15 3-5653 0 0,-27 10 6492 0 0,21-8-8148 0 0</inkml:trace>
  <inkml:trace contextRef="#ctx0" brushRef="#br0" timeOffset="51263.616">20357 3950 19063 0 0,'0'0'871'0'0,"10"-12"322"0"0,-10 10-723 0 0,3-5-1292 0 0,-3 1 6576 0 0,-8 7-5316 0 0,5 1-376 0 0,1 0-1 0 0,-1 0 1 0 0,1 0-1 0 0,0 1 1 0 0,0-1-1 0 0,0 1 1 0 0,0-1 0 0 0,0 1-1 0 0,0 0 1 0 0,1 0-1 0 0,-2 2-61 0 0,-2 5 147 0 0,-11 22 85 0 0,1 0 1 0 0,1 2-1 0 0,-5 22-232 0 0,3-10 7 0 0,-17 51 294 0 0,5 2 1 0 0,-11 70-302 0 0,27-93 518 0 0,-2 53-518 0 0,9-62-2 0 0,0-5 32 0 0,3-1 1 0 0,3 7-31 0 0,0-50-33 0 0,0 1 0 0 0,2-1 1 0 0,0 0-1 0 0,2 0 0 0 0,0 0 0 0 0,0-1 1 0 0,2 1-1 0 0,0-1 0 0 0,2 1 33 0 0,-6-13-280 0 0,0 0 0 0 0,1 0-1 0 0,-1-1 1 0 0,1 1-1 0 0,0-1 1 0 0,1 0 0 0 0,-1 0-1 0 0,1 0 1 0 0,0 0-1 0 0,0-1 1 0 0,0 0-1 0 0,0 0 1 0 0,1 0 0 0 0,-1-1-1 0 0,1 0 1 0 0,-1 0-1 0 0,1 0 1 0 0,0-1 0 0 0,1 1 280 0 0,1-1-512 0 0,0-1 1 0 0,1 1 0 0 0,-1-1-1 0 0,8-1 512 0 0</inkml:trace>
  <inkml:trace contextRef="#ctx0" brushRef="#br0" timeOffset="53004.619">21234 4741 21191 0 0,'0'0'480'0'0,"0"0"67"0"0,-2 1 32 0 0,-1 0-480 0 0,0 0 0 0 0,0 0 0 0 0,0 0 0 0 0,1 0 0 0 0,-2 0 0 0 0,1-1 0 0 0,0 0 0 0 0,0 1 0 0 0,0-1 0 0 0,0 0 0 0 0,0-1 0 0 0,0 1 0 0 0,0-1 0 0 0,0 1 1 0 0,0-1-1 0 0,0 0 0 0 0,0 0 0 0 0,0 0 0 0 0,1 0 0 0 0,-1-1 0 0 0,0 1 0 0 0,1-1 0 0 0,-1 1 0 0 0,1-1 0 0 0,-1 0 0 0 0,1 0 0 0 0,-2-2-99 0 0,0 1 283 0 0,0-1 0 0 0,0-1-1 0 0,0 1 1 0 0,1-1 0 0 0,0 1-1 0 0,-1-1 1 0 0,-1-4-283 0 0,2 3 70 0 0,-1 1 1 0 0,-1-1-1 0 0,1 1 1 0 0,0 1-1 0 0,-1-1 1 0 0,0 0-1 0 0,-3-1-70 0 0,6 5 26 0 0,1 1 0 0 0,0-1 0 0 0,-1 0 0 0 0,1 1 0 0 0,-1 0 0 0 0,1-1-1 0 0,0 1 1 0 0,-1 0 0 0 0,1 0 0 0 0,-1-1 0 0 0,1 1 0 0 0,-1 0 0 0 0,1 0 0 0 0,0 1 0 0 0,-1-1 0 0 0,1 0-1 0 0,-1 0 1 0 0,1 1 0 0 0,-1-1 0 0 0,1 1 0 0 0,0-1 0 0 0,-1 1 0 0 0,1 0 0 0 0,0 0 0 0 0,0-1-1 0 0,0 1 1 0 0,-1 0 0 0 0,1 0 0 0 0,0 0 0 0 0,0 0 0 0 0,0 0 0 0 0,0 1-26 0 0,-6 6 211 0 0,2-1 1 0 0,-1 1-1 0 0,1 0 1 0 0,-3 6-212 0 0,3-7 37 0 0,-6 16-37 0 0,0 1 0 0 0,2-1 0 0 0,0 1 0 0 0,2 1 0 0 0,0-1 0 0 0,2 1 0 0 0,-2 22 0 0 0,5-28 0 0 0,0-1 0 0 0,1 0 0 0 0,1 1 0 0 0,1-1 0 0 0,0 1 0 0 0,2 3 0 0 0,-2-18-47 0 0,0-1 0 0 0,0 1-1 0 0,0-1 1 0 0,0 1 0 0 0,1-1 0 0 0,-1 0-1 0 0,1 0 1 0 0,0 0 0 0 0,0 0 0 0 0,0 0-1 0 0,0 0 1 0 0,1 0 0 0 0,-1-1 0 0 0,1 1 0 0 0,0-1-1 0 0,0 1 1 0 0,0-1 0 0 0,0 0 0 0 0,0 0-1 0 0,0-1 1 0 0,2 2 47 0 0,-1-2-55 0 0,0 0 0 0 0,0 1 0 0 0,0-2 0 0 0,0 1 0 0 0,0 0-1 0 0,0-1 1 0 0,0 0 0 0 0,0 1 0 0 0,0-2 0 0 0,0 1 0 0 0,0 0 0 0 0,1-1 0 0 0,-1 0 0 0 0,0 0-1 0 0,0 0 1 0 0,-1-1 0 0 0,1 1 0 0 0,3-2 55 0 0,12-7 104 0 0,-2-1 0 0 0,1-1 0 0 0,-2 0 0 0 0,0-1 0 0 0,8-8-104 0 0,22-25 810 0 0,2-7-810 0 0,-39 43 54 0 0,3-5 97 0 0,-1 0 0 0 0,0 0-1 0 0,-1-1 1 0 0,0-4-151 0 0,9-12 5 0 0,12-26 190 0 0,-3-1 0 0 0,-2-1 0 0 0,6-27-195 0 0,-18 42 159 0 0,7-45-159 0 0,-12 52 53 0 0,-3-1 257 0 0,-1 0-1 0 0,0-26-309 0 0,1-13 441 0 0,-5 60-199 0 0,0-1-1 0 0,-1 0 0 0 0,-2-18-241 0 0,2 19 45 0 0,1 16-48 0 0,-1 0 0 0 0,0-1 1 0 0,0 1-1 0 0,0 0 1 0 0,0-1-1 0 0,-1 1 1 0 0,1 0-1 0 0,0-1 0 0 0,-1 1 1 0 0,0 0-1 0 0,0-2 3 0 0,0 3-145 0 0,-8 7-331 0 0,4 1 458 0 0,1-1-1 0 0,0 1 1 0 0,1-1-1 0 0,-1 1 1 0 0,1 0-1 0 0,1 0 1 0 0,-3 8 18 0 0,-4 12 97 0 0,-5 13-71 0 0,2 1 0 0 0,1 0-1 0 0,-2 27-25 0 0,-6 48-18 0 0,4 5 18 0 0,11-67 7 0 0,2-1 0 0 0,3 1 0 0 0,4 23-7 0 0,-3-56-168 0 0,1-1 0 0 0,4 14 168 0 0,-6-29-28 0 0,1 0 0 0 0,0 1 0 0 0,0-1 0 0 0,0 0 0 0 0,0 0 0 0 0,1 0 0 0 0,0 0 0 0 0,0 0 0 0 0,0-1 0 0 0,1 0 0 0 0,-1 1 0 0 0,2 0 28 0 0,-3-4 14 0 0,0 1 0 0 0,0-1 1 0 0,0 0-1 0 0,0 0 0 0 0,0 0 0 0 0,1 0 0 0 0,-1-1 0 0 0,0 1 1 0 0,0 0-1 0 0,0-1 0 0 0,1 0 0 0 0,-1 1 0 0 0,0-1 0 0 0,1 0 1 0 0,-1 0-1 0 0,0 0 0 0 0,0-1 0 0 0,1 1 0 0 0,-1-1 0 0 0,0 1 1 0 0,0-1-1 0 0,2 0-14 0 0,6-3 88 0 0,-1 0 0 0 0,1 0 0 0 0,-1-1 0 0 0,3-2-88 0 0,-11 7 1 0 0,17-12 6 0 0,0-1 1 0 0,0 0-1 0 0,-1-2 0 0 0,11-11-7 0 0,3-7-6 0 0,23-31 6 0 0,-36 41 0 0 0,-1-1 0 0 0,-1 0 0 0 0,-1-2 0 0 0,22-40 239 0 0,-13 24 168 0 0,-1-1 0 0 0,6-21-407 0 0,-21 43 7 0 0,-1 6-6 0 0,-1 0-1 0 0,-1 0 1 0 0,0-1-1 0 0,-1 1 1 0 0,-1-1-1 0 0,0 0 1 0 0,0-15-1 0 0,-3 28 0 0 0,0 0 0 0 0,-1 0 0 0 0,1 0 0 0 0,-1-1 0 0 0,1 1 0 0 0,-1 0 0 0 0,0 0 0 0 0,0 0 0 0 0,0 0 0 0 0,-1 1 0 0 0,1-1 0 0 0,-1 0 0 0 0,1 0 0 0 0,-3-1 0 0 0,3 2 0 0 0,0 1 0 0 0,-1 0 0 0 0,1-1 0 0 0,-1 1 0 0 0,0 0 0 0 0,1 0 0 0 0,-1 0 0 0 0,0 0 0 0 0,0 0 0 0 0,1 0 0 0 0,-1 0 0 0 0,0 0 0 0 0,0 1 0 0 0,0-1 0 0 0,0 1 0 0 0,0 0 0 0 0,0-1 0 0 0,0 1 0 0 0,0 0 0 0 0,0 0 0 0 0,0 0 0 0 0,0 1 0 0 0,0-1 0 0 0,-1 0 0 0 0,-2 2-23 0 0,1-1 1 0 0,-1 0-1 0 0,0 1 1 0 0,0 0-1 0 0,1 0 1 0 0,-1 0-1 0 0,1 1 1 0 0,-1-1-1 0 0,1 1 1 0 0,0 0-1 0 0,0 0 1 0 0,1 1-1 0 0,-1-1 1 0 0,1 1-1 0 0,-1 0 1 0 0,1 0-1 0 0,0 0 1 0 0,0 0-1 0 0,-1 3 23 0 0,0 2-58 0 0,0 1 0 0 0,0-1-1 0 0,0 1 1 0 0,1 0 0 0 0,1 0 0 0 0,0 0-1 0 0,0 0 1 0 0,1 0 0 0 0,0 3 58 0 0,1-3-75 0 0,-2 13-94 0 0,1 1-1 0 0,1 0 0 0 0,2 7 170 0 0,3 14-72 0 0,-2-19 257 0 0,0 1-1 0 0,2 1-184 0 0,2-1 1 0 0,0 0 0 0 0,2 0 0 0 0,1-1 0 0 0,0-1-1 0 0,7 9 0 0 0,-10-21-138 0 0,1 2-29 0 0,0 0-1 0 0,1-1 1 0 0,1 0 167 0 0,-6-9 47 0 0,0-1 0 0 0,0 1-1 0 0,0-1 1 0 0,1 0 0 0 0,0 0 0 0 0,-1 0 0 0 0,1-1 0 0 0,1 0 0 0 0,-1 0-1 0 0,2 1-46 0 0,-4-3-2 0 0,0 0-1 0 0,0 0 0 0 0,0-1 1 0 0,0 1-1 0 0,0 0 0 0 0,0-1 1 0 0,0 0-1 0 0,0 0 0 0 0,0 0 1 0 0,0 0-1 0 0,0 0 0 0 0,0-1 1 0 0,0 1-1 0 0,0-1 0 0 0,0 0 1 0 0,0 0-1 0 0,0 0 0 0 0,0 0 3 0 0,8-5-33 0 0,0 1 1 0 0,0-2-1 0 0,-1 1 0 0 0,1-2 33 0 0,10-7 185 0 0,-10 8 11 0 0,0-2 0 0 0,-1 1 0 0 0,0-1 1 0 0,8-10-197 0 0,34-42 353 0 0,-50 58-374 0 0,2-3 8 0 0,10-10-126 0 0,-2 0 0 0 0,0-1 0 0 0,-1-1 0 0 0,-1 0 0 0 0,2-4 139 0 0,-11 19 0 0 0,1 0 0 0 0,0 0 0 0 0,0 0 0 0 0,0 0 0 0 0,0 1 0 0 0,0-1 0 0 0,1 1 0 0 0,-1-1 0 0 0,2 0 0 0 0,4-5 0 0 0,-7 8 0 0 0,-1 0 0 0 0,1 0 0 0 0,-1-1 0 0 0,0 1 0 0 0,1 0 0 0 0,-1 0 0 0 0,1 0 0 0 0,-1-1 0 0 0,0 1 0 0 0,1 0 0 0 0,-1 0 0 0 0,1 0 0 0 0,-1 0 0 0 0,1 0 0 0 0,-1 0 0 0 0,1 0 0 0 0,-1 0 0 0 0,1 0 0 0 0,-1 0 0 0 0,0 0 0 0 0,1 0 0 0 0,-1 1 0 0 0,1-1 0 0 0,-1 0 0 0 0,0 0 0 0 0,1 0 0 0 0,-1 1 0 0 0,1-1 0 0 0,-1 0 0 0 0,0 0 0 0 0,1 1 0 0 0,-1-1 0 0 0,0 0 0 0 0,1 1 0 0 0,-1-1 0 0 0,0 0 0 0 0,0 1 0 0 0,1-1 0 0 0,-1 0 0 0 0,0 1 0 0 0,0-1 0 0 0,1 1 0 0 0,-1-1 0 0 0,0 1 0 0 0,0-1 0 0 0,0 0 0 0 0,0 1 0 0 0,1 1 0 0 0,7 12 42 0 0,0 1-1 0 0,-1 0 1 0 0,0 1-1 0 0,-2-1 1 0 0,2 7-42 0 0,16 59 141 0 0,-20-75-183 0 0,-1-1-1 0 0,1 0 1 0 0,0 0-1 0 0,0 0 1 0 0,0-1-1 0 0,0 1 0 0 0,1-1 1 0 0,0 1-1 0 0,0-1 1 0 0,0 0-1 0 0,1-1 1 0 0,-1 1-1 0 0,1-1 0 0 0,2 2 43 0 0,-5-4-7 0 0,0-1-1 0 0,0 1 0 0 0,-1 0 0 0 0,1-1 0 0 0,0 1 1 0 0,0-1-1 0 0,0 1 0 0 0,0-1 0 0 0,0 0 0 0 0,0 0 0 0 0,0 0 1 0 0,-1 0-1 0 0,1 0 0 0 0,0 0 0 0 0,0 0 0 0 0,0-1 1 0 0,0 1-1 0 0,0-1 0 0 0,0 0 0 0 0,-1 1 0 0 0,1-1 1 0 0,0 0-1 0 0,-1 0 0 0 0,1 0 0 0 0,0 0 0 0 0,0-1 8 0 0,4-2 12 0 0,-1 0 0 0 0,0-1 0 0 0,-1 1 0 0 0,1-1 0 0 0,-1 0 0 0 0,0 0-1 0 0,1-2-11 0 0,47-78 303 0 0,-45 74-303 0 0,-1-1 0 0 0,-1 1 0 0 0,0-1 0 0 0,3-12 0 0 0,-2-2 0 0 0,-5 20 0 0 0,0 1 0 0 0,0-1 0 0 0,1 1 0 0 0,2-5 0 0 0,-2 3 0 0 0,0 1 0 0 0,0 0 0 0 0,0-1 0 0 0,-1 1 0 0 0,0-1 0 0 0,0 0 0 0 0,0-2 0 0 0,0 16 0 0 0,0-6 0 0 0,-1 1 0 0 0,0-1 0 0 0,0 1 0 0 0,0-1 0 0 0,-1 0 0 0 0,1 1 0 0 0,0-1 0 0 0,0 1 0 0 0,-1-1 0 0 0,0 1 0 0 0,-9 18 0 0 0,7-14 0 0 0,-1 1 0 0 0,1-1 0 0 0,1 1 0 0 0,-1 0 0 0 0,0 3 0 0 0,3-8 0 0 0,-1 1 0 0 0,1 0 0 0 0,0 0 0 0 0,0 0 0 0 0,0 0 0 0 0,0 0 0 0 0,1-1 0 0 0,-1 1 0 0 0,1 0 0 0 0,-1 0 0 0 0,1-1 0 0 0,0 1 0 0 0,0 0 0 0 0,0-1 0 0 0,1 1 0 0 0,-1 0 0 0 0,3 2-84 0 0,-1 0 1 0 0,1 0-1 0 0,0 0 0 0 0,1-1 0 0 0,-1 1 1 0 0,1-1-1 0 0,0 0 0 0 0,0 0 0 0 0,0 0 1 0 0,5 2 83 0 0,-2-2-142 0 0,1 1 1 0 0,-1-2 0 0 0,1 1-1 0 0,-1-1 1 0 0,1-1 0 0 0,0 1-1 0 0,5-1 142 0 0,-1 0-17 0 0,0-2-1 0 0,0 0 1 0 0,0-1-1 0 0,0 0 0 0 0,0 0 1 0 0,0-2-1 0 0,0 0 0 0 0,-1 0 1 0 0,2-1 17 0 0,20-8-4 0 0,-1-2 1 0 0,23-12 3 0 0,-36 15 80 0 0,-1-1 1 0 0,0-1-1 0 0,-1-1 0 0 0,-1 0 0 0 0,3-4-80 0 0,-5 3 494 0 0,-1 0 0 0 0,2-5-494 0 0,5-4 438 0 0,-12 13-413 0 0,0-1 0 0 0,-1 0 0 0 0,-1 0 0 0 0,0-1 0 0 0,0 0 0 0 0,-2 0 0 0 0,1-1 0 0 0,-2 0 0 0 0,3-12-25 0 0,-6 23 15 0 0,0-1-1 0 0,-1 1 1 0 0,0 0-1 0 0,1-1 1 0 0,-1 1 0 0 0,0 0-1 0 0,-1-1 1 0 0,1 1-1 0 0,-1-1 1 0 0,1 1-1 0 0,-1 0 1 0 0,0-2-15 0 0,0 4 6 0 0,0 0-1 0 0,1-1 1 0 0,-1 1-1 0 0,1 0 1 0 0,-1 0 0 0 0,0-1-1 0 0,0 1 1 0 0,0 0-1 0 0,0 0 1 0 0,0 0 0 0 0,0 0-1 0 0,0 0 1 0 0,0 0 0 0 0,0 0-1 0 0,-1 1 1 0 0,1-1-1 0 0,0 0 1 0 0,0 1 0 0 0,-1-1-1 0 0,1 1 1 0 0,0-1-1 0 0,-1 1 1 0 0,1-1 0 0 0,-1 1-1 0 0,1 0 1 0 0,0 0-1 0 0,-1 0 1 0 0,0 0-6 0 0,-13-1-20 0 0,12 0 13 0 0,1 1-1 0 0,-1 0 0 0 0,1 0 1 0 0,-1 0-1 0 0,1 0 0 0 0,-1 0 0 0 0,1 0 1 0 0,0 1-1 0 0,-1-1 0 0 0,1 1 1 0 0,-1 0-1 0 0,1-1 8 0 0,-103 55-340 0 0,95-49 286 0 0,1 0 0 0 0,0 0 0 0 0,1 1-1 0 0,-1 0 1 0 0,1 1 0 0 0,0 0 0 0 0,1 1 0 0 0,0-1 54 0 0,-14 16-55 0 0,14-18 36 0 0,1 1 0 0 0,1 0 0 0 0,-1 0 0 0 0,-2 5 19 0 0,-13 18 75 0 0,20-29 43 0 0,1-1 18 0 0,14 15-890 0 0,-6-10 570 0 0,0-1-1 0 0,1 0 1 0 0,6 1 184 0 0,19 10-71 0 0,-23-8 35 0 0,0 1 1 0 0,0 0-1 0 0,-1 0 1 0 0,0 1 0 0 0,0 0-1 0 0,-1 1 1 0 0,0 0-1 0 0,-1 1 1 0 0,0 0-1 0 0,-1 0 1 0 0,0 0-1 0 0,0 1 1 0 0,2 7 35 0 0,7 21-618 0 0,-1 0 0 0 0,-2 1 0 0 0,3 24 618 0 0,27 159-1490 0 0,-14-65 896 0 0,24 125 609 0 0,-38-173 40 0 0,-1 66-55 0 0,-13-149 74 0 0,-1 1 1 0 0,-2-1 0 0 0,-1 1-1 0 0,-1 0-74 0 0,3-23-6 0 0,-1 0 0 0 0,0 0 0 0 0,0 0 0 0 0,0 0 1 0 0,0 0-1 0 0,-1 0 0 0 0,0-1 0 0 0,0 0 0 0 0,-1 1 0 0 0,1-1 0 0 0,-5 4 6 0 0,5-6 10 0 0,0 0 1 0 0,-1 0 0 0 0,1 0-1 0 0,-1 0 1 0 0,0 0-1 0 0,0-1 1 0 0,0 0 0 0 0,0 0-1 0 0,0 0 1 0 0,0 0-1 0 0,-1-1 1 0 0,1 1-1 0 0,0-1 1 0 0,-1 0 0 0 0,1-1-1 0 0,-4 1-10 0 0,-3 0 94 0 0,-1-1-1 0 0,1 0 1 0 0,0-1 0 0 0,0 0-1 0 0,-1-1 1 0 0,1 0-1 0 0,0 0 1 0 0,1-1-1 0 0,-1-1 1 0 0,0 0 0 0 0,1-1-1 0 0,0 0 1 0 0,0 0-1 0 0,0-1 1 0 0,1 0 0 0 0,0-1-1 0 0,0 0 1 0 0,1 0-1 0 0,0-1 1 0 0,0 0-1 0 0,-1-1-93 0 0,-1-5 188 0 0,-1-1-1 0 0,2 1 0 0 0,0-2 1 0 0,1 1-1 0 0,0-1 0 0 0,2 0 1 0 0,0-1-1 0 0,0 0 0 0 0,2 0 1 0 0,0 0-1 0 0,1 0 0 0 0,0 0 1 0 0,2-1-1 0 0,0 1 0 0 0,1-1 1 0 0,1-8-188 0 0,5-19 320 0 0,1 1 1 0 0,3-1 0 0 0,1 1 0 0 0,2 1-1 0 0,6-7-320 0 0,-6 16-81 0 0,2 0 0 0 0,2 2-1 0 0,1 0 1 0 0,2 1 0 0 0,0 1 0 0 0,18-19 81 0 0,-5 10-100 0 0,1 2 0 0 0,2 2 1 0 0,2 1-1 0 0,3 0 100 0 0,-4 6-35 0 0,128-98 109 0 0,-115 85-346 0 0,-2-3 1 0 0,7-11 271 0 0,2-4-6914 0 0,61-49 6914 0 0,-72 77-2302 0 0</inkml:trace>
  <inkml:trace contextRef="#ctx0" brushRef="#br0" timeOffset="53985.456">24108 4613 17135 0 0,'22'-24'1572'0'0,"-11"13"-1288"0"0,10-5-280 0 0,-18 14 250 0 0,1 0 0 0 0,-1 0 1 0 0,0 0-1 0 0,0-1 0 0 0,0 1 0 0 0,-1-1 0 0 0,1 1 1 0 0,2-4-255 0 0,6-8 1708 0 0,-8 11-1225 0 0,-1-1 1 0 0,1 1-1 0 0,0-1 1 0 0,-1 1 0 0 0,0-1-1 0 0,1 0 1 0 0,-2 0-1 0 0,1 0 1 0 0,0 0-1 0 0,0-2-482 0 0,-2 5 529 0 0,0 1-47 0 0,0 0-190 0 0,0 0-80 0 0,0 0-18 0 0,-18 21 61 0 0,8-1-240 0 0,1 1 0 0 0,0 0 0 0 0,2 0 0 0 0,-2 9-16 0 0,5-15 0 0 0,-2 4 6 0 0,2 0 1 0 0,0 1-1 0 0,1-1 1 0 0,1 1-1 0 0,1 7-6 0 0,1-14 4 0 0,0-1-1 0 0,1 1 1 0 0,1-1-1 0 0,0 0 1 0 0,0 0-1 0 0,1 1 1 0 0,1-1 0 0 0,0-1-1 0 0,2 3-3 0 0,-5-11 2 0 0,0-1 1 0 0,1 0-1 0 0,0 1 1 0 0,-1-1-1 0 0,1 0 0 0 0,0 0 1 0 0,0 0-1 0 0,0 0 1 0 0,0 0-1 0 0,0-1 0 0 0,1 1 1 0 0,-1 0-1 0 0,0-1 1 0 0,1 0-1 0 0,-1 0 0 0 0,1 0 1 0 0,0 0-1 0 0,-1 0 0 0 0,1 0 1 0 0,0 0-1 0 0,-1-1 1 0 0,1 0-1 0 0,0 1 0 0 0,0-1-2 0 0,3 0 9 0 0,-1 0 0 0 0,1 0 0 0 0,-1-1 0 0 0,1 0 0 0 0,-1 0 0 0 0,1 0-1 0 0,-1 0 1 0 0,0-1 0 0 0,1 0 0 0 0,-1 0 0 0 0,2-2-9 0 0,8-4 103 0 0,-1-2 1 0 0,-1 1-1 0 0,0-2 1 0 0,0 0-1 0 0,-1 0 1 0 0,0-1-1 0 0,-1-1 1 0 0,-1 0-1 0 0,0 0 1 0 0,-1-1-1 0 0,0 0 1 0 0,-1-1-1 0 0,0 1 1 0 0,-1-2-1 0 0,-1 1 1 0 0,0-2-104 0 0,-1 3 8 0 0,0-1 1 0 0,-1 0 0 0 0,-1 0-1 0 0,0 0 1 0 0,-1-1 0 0 0,0 1-1 0 0,-1-1 1 0 0,-1-2-9 0 0,-2-11 51 0 0,0 6 25 0 0,-3-18-76 0 0,4 34 3 0 0,0 0 0 0 0,-1 1 0 0 0,0-1 0 0 0,-1 1 1 0 0,1-1-1 0 0,-1 1 0 0 0,0 0 0 0 0,-1-1-3 0 0,3 5-5 0 0,-1 1 0 0 0,1-1-1 0 0,0 0 1 0 0,-1 0 0 0 0,0 0 0 0 0,1 1 0 0 0,-1-1-1 0 0,0 1 1 0 0,0 0 0 0 0,0-1 0 0 0,0 1-1 0 0,0 0 1 0 0,0 0 0 0 0,0 0 0 0 0,0 0 0 0 0,0 0-1 0 0,-1 1 1 0 0,-1-1 5 0 0,1 0-19 0 0,-1 1-1 0 0,1 0 1 0 0,-1 0-1 0 0,1 1 1 0 0,-1-1-1 0 0,1 1 0 0 0,-1-1 1 0 0,1 1-1 0 0,-1 0 1 0 0,1 0-1 0 0,-2 2 20 0 0,-6 2-56 0 0,1 0 0 0 0,0 1 0 0 0,0 1 0 0 0,0 0 0 0 0,1 0 0 0 0,0 1 0 0 0,0 0 56 0 0,-1 3-99 0 0,1 0 0 0 0,0 0 0 0 0,0 1 0 0 0,1 1 0 0 0,1-1 0 0 0,-7 14 99 0 0,10-15-51 0 0,1-1-1 0 0,0 1 1 0 0,0 0-1 0 0,1 3 52 0 0,0-4-11 0 0,1-6 1 0 0,1-1 0 0 0,0 0 0 0 0,0 0 0 0 0,0 1 0 0 0,0-1 0 0 0,1 3 10 0 0,-1-5 0 0 0,0 0 0 0 0,0 0-1 0 0,0-1 1 0 0,0 1 0 0 0,0 0 0 0 0,0 0-1 0 0,0-1 1 0 0,0 1 0 0 0,1 0 0 0 0,-1-1-1 0 0,0 1 1 0 0,1 0 0 0 0,-1-1 0 0 0,0 1-1 0 0,1 0 1 0 0,-1-1 0 0 0,0 1 0 0 0,1-1-1 0 0,-1 1 1 0 0,1 0 0 0 0,-1-1-1 0 0,1 1 1 0 0,0-1 0 0 0,1 2 10 0 0,-1-1 22 0 0,0 1 1 0 0,0-1-1 0 0,0 1 1 0 0,1-1-1 0 0,-1 1 0 0 0,1-1 1 0 0,-1 0-1 0 0,1 0 1 0 0,-1 0-1 0 0,1 0 0 0 0,-1 0 1 0 0,1 0-1 0 0,0 0 0 0 0,0 0 1 0 0,0-1-1 0 0,-1 1 1 0 0,1 0-1 0 0,0-1 0 0 0,0 0 1 0 0,0 0-1 0 0,0 1 0 0 0,0-1 1 0 0,0 0-33 0 0,7-1 208 0 0,-1 1 0 0 0,0-2 0 0 0,1 1 0 0 0,6-3-208 0 0,-3 1-5 0 0,18-5 53 0 0,-1-2-1 0 0,-1-1 1 0 0,0-1 0 0 0,0-1-48 0 0,14-6 149 0 0,-10 3-6 0 0,0-2-1 0 0,-2 0 1 0 0,0-2 0 0 0,-1-2-1 0 0,5-5-142 0 0,-18 12 3 0 0,0-1 0 0 0,-1-1-1 0 0,13-18-2 0 0,3-3-1 0 0,-22 26 1 0 0,-1 0 0 0 0,0 0 0 0 0,-1-1 0 0 0,0 0 0 0 0,-1-1 0 0 0,2-8 0 0 0,1 1 0 0 0,-7 16-6 0 0,-1 0-1 0 0,0 0 1 0 0,0 0 0 0 0,0 0-1 0 0,0 0 1 0 0,-1 0 0 0 0,0 0-1 0 0,0 0 1 0 0,0 0 0 0 0,0 0 0 0 0,-1 0-1 0 0,0 0 1 0 0,0 1 0 0 0,-1-1-1 0 0,1 0 1 0 0,-1 0 0 0 0,0 1-1 0 0,-2-5 7 0 0,2 5-9 0 0,0 0-1 0 0,-1 1 1 0 0,1-1-1 0 0,-1 1 1 0 0,1-1-1 0 0,-1 1 1 0 0,0 0-1 0 0,-1 0 1 0 0,1 0-1 0 0,0 0 1 0 0,-1 1-1 0 0,1-1 1 0 0,-1 1-1 0 0,0 0 1 0 0,0 0-1 0 0,0 0 1 0 0,0 1-1 0 0,0 0 1 0 0,0-1-1 0 0,-1 1 1 0 0,-2 0 9 0 0,2 1-42 0 0,1-1 0 0 0,-1 1 0 0 0,0 0 1 0 0,0 1-1 0 0,0-1 0 0 0,0 1 0 0 0,1 0 0 0 0,-1 0 1 0 0,0 0-1 0 0,1 1 0 0 0,-1 0 0 0 0,1 0 0 0 0,-2 1 42 0 0,3-1-53 0 0,-1 0-1 0 0,1 1 0 0 0,0-1 0 0 0,0 1 0 0 0,0 0 0 0 0,0 0 1 0 0,1 0-1 0 0,-1 0 0 0 0,1 1 0 0 0,0-1 0 0 0,-1 1 1 0 0,2-1-1 0 0,-1 1 0 0 0,0 0 0 0 0,0 3 54 0 0,-25 68-904 0 0,12-36 551 0 0,2 1 1 0 0,1 0-1 0 0,3 0 0 0 0,0 3 353 0 0,6-18-200 0 0,1 0 0 0 0,2 0 0 0 0,0 1 0 0 0,1-1 0 0 0,2 0-1 0 0,0 0 1 0 0,4 8 200 0 0,2 5 417 0 0,2-1 0 0 0,1 0 0 0 0,2-1 0 0 0,2 0-417 0 0,-4-7 557 0 0,-7-17-540 0 0,0 0 0 0 0,0 0 0 0 0,7 8-17 0 0,-4-7 6 0 0,-6-10-1 0 0,0 1 1 0 0,0-1-1 0 0,0 0 1 0 0,1 1-1 0 0,-1-1 1 0 0,1-1-1 0 0,0 1 1 0 0,0 0 0 0 0,0-1-1 0 0,0 1 1 0 0,0-1-1 0 0,3 2-5 0 0,0-2 116 0 0,0 1 0 0 0,0-1-1 0 0,1 0 1 0 0,-1 0 0 0 0,0-1 0 0 0,1 0 0 0 0,0 0-1 0 0,-1-1 1 0 0,1 0-116 0 0,17 1 934 0 0,19-4-934 0 0,-36 3 5 0 0,24-2 258 0 0,-1-1 0 0 0,1-1-1 0 0,-1-2 1 0 0,15-5-263 0 0,-35 7 0 0 0,1 0 0 0 0,-1-2 0 0 0,2 0 0 0 0,22-11 0 0 0,-27 13-440 0 0,0 1-1 0 0,-1-1 1 0 0,0 0-1 0 0,1 0 1 0 0,3-5 440 0 0,-5 5-997 0 0,0 0-1 0 0,0-1 1 0 0,-1 0 0 0 0,0 0 0 0 0,0 0 0 0 0,0-1 0 0 0,0 0 997 0 0,5-12-10129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6:55.477"/>
    </inkml:context>
    <inkml:brush xml:id="br0">
      <inkml:brushProperty name="width" value="0.05" units="cm"/>
      <inkml:brushProperty name="height" value="0.05" units="cm"/>
    </inkml:brush>
  </inkml:definitions>
  <inkml:trace contextRef="#ctx0" brushRef="#br0">253 983 3224 0 0,'9'-3'153'0'0,"3"-1"-22"0"0,-11 2-127 0 0,4-3 1832 0 0,0-1 0 0 0,0 0 0 0 0,0 0 0 0 0,-1 0 0 0 0,0 0 0 0 0,1-3-1836 0 0,14-20 3870 0 0,-17 25-3333 0 0,0 0 0 0 0,0 0 0 0 0,-1-1 0 0 0,1 1-1 0 0,-1-1 1 0 0,0 1 0 0 0,0-1 0 0 0,0 1 0 0 0,-1-3-537 0 0,0 6 90 0 0,0 0 0 0 0,0 0 1 0 0,0 0-1 0 0,0 0 0 0 0,0 0 0 0 0,-1 0 0 0 0,1 0 0 0 0,0 0 1 0 0,-1 0-1 0 0,1 0 0 0 0,-1 0 0 0 0,1 0 0 0 0,-1 0-90 0 0,-3-9 1755 0 0,4 9-1039 0 0,-12 2 1086 0 0,4 2-1672 0 0,-1 0 0 0 0,1 0 0 0 0,0 1-1 0 0,0 0 1 0 0,0 1 0 0 0,0 0 0 0 0,1 0-1 0 0,-2 2-129 0 0,-18 16 257 0 0,-12 13-257 0 0,32-29 117 0 0,-22 24-390 0 0,-21 29 273 0 0,36-43-94 0 0,3-3 85 0 0,0 1 0 0 0,1 0 0 0 0,1 1 0 0 0,0 0 0 0 0,-4 13 9 0 0,10-21-15 0 0,-1 1 0 0 0,2 0-1 0 0,-1 0 1 0 0,1 1 0 0 0,1-1 0 0 0,-1 0-1 0 0,2 1 1 0 0,-1-1 0 0 0,1 0-1 0 0,1 1 1 0 0,0 6 15 0 0,0-13-15 0 0,-1-1 1 0 0,1 0-1 0 0,0 0 0 0 0,0 1 0 0 0,-1-1 0 0 0,1 0 1 0 0,1 0-1 0 0,-1 0 0 0 0,0 0 0 0 0,0 0 1 0 0,2 1 14 0 0,-3-3-14 0 0,1 1 0 0 0,0 0 1 0 0,0 0-1 0 0,0 0 1 0 0,0-1-1 0 0,0 1 1 0 0,0 0-1 0 0,0-1 0 0 0,0 1 1 0 0,0-1-1 0 0,1 1 1 0 0,-1-1-1 0 0,0 0 1 0 0,0 1-1 0 0,0-1 0 0 0,1 0 1 0 0,-1 0-1 0 0,0 0 1 0 0,0 0-1 0 0,1 0 1 0 0,-1 0-1 0 0,0 0 0 0 0,1 0 14 0 0,5-2 22 0 0,0-1 0 0 0,0 0 0 0 0,0 0 0 0 0,0 0-1 0 0,-1-1 1 0 0,1 0 0 0 0,-1 0 0 0 0,0 0 0 0 0,0-1-1 0 0,-1 0 1 0 0,1 0 0 0 0,-1-1 0 0 0,2-1-22 0 0,13-18 165 0 0,-1 0 0 0 0,9-17-165 0 0,-26 38 1 0 0,9-12 27 0 0,4-6 91 0 0,0-1-1 0 0,-2-1 1 0 0,-1 0-119 0 0,-7 14 35 0 0,0 0 1 0 0,1 0-1 0 0,0 1-35 0 0,10-18 222 0 0,-15 25-150 0 0,-1 2-1 0 0,0 0-6 0 0,-1 15-85 0 0,-5 34-143 0 0,2-24 47 0 0,1 0 0 0 0,1 12 116 0 0,0 7-147 0 0,0-29 75 0 0,2 0 1 0 0,0 1-1 0 0,1-1 1 0 0,1 5 71 0 0,2 7 0 0 0,1-19 0 0 0,-4-7-36 0 0,0-1 1 0 0,0 1-1 0 0,-1 0 0 0 0,1-1 1 0 0,0 1-1 0 0,0 0 0 0 0,0-1 1 0 0,0 1-1 0 0,0-1 0 0 0,0 0 0 0 0,0 1 1 0 0,0-1-1 0 0,0 0 0 0 0,0 0 1 0 0,0 1-1 0 0,0-1 0 0 0,0 0 1 0 0,0 0-1 0 0,0 0 0 0 0,1 0 0 0 0,-1 0 1 0 0,0-1-1 0 0,0 1 0 0 0,0 0 1 0 0,0 0-1 0 0,0-1 0 0 0,0 1 1 0 0,0-1-1 0 0,0 1 0 0 0,0-1 0 0 0,0 1 1 0 0,0-1 35 0 0,4-1-298 0 0,-1 0 226 0 0,0 1-1 0 0,-1-1 1 0 0,1 0-1 0 0,0 0 0 0 0,-1-1 1 0 0,0 1-1 0 0,1 0 1 0 0,-1-1-1 0 0,0-1 73 0 0,26-26 116 0 0,-27 27-123 0 0,75-94 1643 0 0,-34 41-1801 0 0,4 0 165 0 0,-40 48 7 0 0,-1 0 0 0 0,1-1 0 0 0,-1 0 1 0 0,-1 0-1 0 0,0 0 0 0 0,0-1 0 0 0,2-9-7 0 0,-5 14 32 0 0,1 1-1 0 0,-1-1 1 0 0,1 1 0 0 0,0 0-1 0 0,0-1 1 0 0,0 1-1 0 0,2-2-31 0 0,10-13 282 0 0,-11 13-135 0 0,-2 4-112 0 0,-1-1-1 0 0,1 1 1 0 0,-1-1-1 0 0,1 1 1 0 0,0 0-1 0 0,0 0 1 0 0,0 0-1 0 0,0 0 1 0 0,1 0-1 0 0,1-1-34 0 0,1 16 124 0 0,-3 20-117 0 0,-1 0 0 0 0,-4 30-7 0 0,3-48-17 0 0,-10 106-269 0 0,-19 89 286 0 0,-35 119-342 0 0,49-259 325 0 0,-38 224 81 0 0,51-279-69 0 0,-1 4-26 0 0,1 0 0 0 0,0 5 31 0 0,2-24 0 0 0,0 0 0 0 0,0 1 0 0 0,0-1-1 0 0,0 0 1 0 0,0 0 0 0 0,1 0 0 0 0,-1 0-1 0 0,0 1 1 0 0,0-1 0 0 0,0 0-1 0 0,0 0 1 0 0,0 0 0 0 0,0 0 0 0 0,0 0-1 0 0,0 0 1 0 0,0 1 0 0 0,0-1 0 0 0,0 0-1 0 0,0 0 1 0 0,1 0 0 0 0,-1 0 0 0 0,0 0-1 0 0,0 0 1 0 0,0 0 0 0 0,0 1-1 0 0,0-1 1 0 0,1 0 0 0 0,-1 0 0 0 0,0 0-1 0 0,0 0 1 0 0,0 0 0 0 0,0 0 0 0 0,0 0-1 0 0,1 0 1 0 0,-1 0 0 0 0,0 0-1 0 0,0 0 1 0 0,0 0 0 0 0,0 0 0 0 0,0 0-1 0 0,1 0 1 0 0,-1 0 0 0 0,0 0 0 0 0,0 0-1 0 0,0 0 1 0 0,0 0 0 0 0,1 0 0 0 0,-1 0-1 0 0,0-1 1 0 0,0 1 0 0 0,0 0-1 0 0,0 0 1 0 0,0 0 0 0 0,0 0 0 0 0,7-4 1 0 0,-3-1 0 0 0,0-1 0 0 0,0 0 1 0 0,0 0-1 0 0,-1 0 0 0 0,0 0 0 0 0,0-2-1 0 0,2-2 26 0 0,27-57 669 0 0,-25 54-570 0 0,0 0 0 0 0,-1-1 0 0 0,-1 1 0 0 0,0-1 0 0 0,-1-1 0 0 0,-1 1 0 0 0,0 0 0 0 0,1-12-125 0 0,9-67 117 0 0,12-42-14 0 0,-7 41-83 0 0,11-147-20 0 0,-3 24 0 0 0,-22 178 123 0 0,-2 21 74 0 0,1-1-1 0 0,0 1 0 0 0,3-6-196 0 0,-5 20 24 0 0,0 0-1 0 0,1 0 1 0 0,-1 0-1 0 0,1 0 1 0 0,0 0-1 0 0,0 1 1 0 0,0-1-1 0 0,1 1 1 0 0,-1-1-1 0 0,1 1 1 0 0,0 0-1 0 0,0 0 1 0 0,0 0-1 0 0,0 0 1 0 0,1 1-1 0 0,0-1-23 0 0,-1 1-14 0 0,0 1 0 0 0,-1-1 1 0 0,1 1-1 0 0,0 0 0 0 0,0 0 0 0 0,0 0 0 0 0,0 0 0 0 0,0 0 1 0 0,0 1-1 0 0,0-1 0 0 0,0 1 0 0 0,0 0 0 0 0,0 0 0 0 0,0 0 1 0 0,0 0-1 0 0,0 1 0 0 0,0-1 0 0 0,0 1 0 0 0,0 0 1 0 0,0 0-1 0 0,0 0 0 0 0,0 0 0 0 0,0 0 0 0 0,-1 1 0 0 0,1-1 1 0 0,0 1-1 0 0,-1 0 0 0 0,1-1 0 0 0,-1 1 0 0 0,2 3 14 0 0,1-1-24 0 0,-1 1-1 0 0,0 0 1 0 0,0 1-1 0 0,-1-1 1 0 0,1 1-1 0 0,-1-1 1 0 0,-1 1 0 0 0,1 0-1 0 0,-1 0 1 0 0,0 0-1 0 0,0 0 1 0 0,-1 1-1 0 0,1-1 1 0 0,-1 6 24 0 0,0 5-20 0 0,0 0 1 0 0,-2 1-1 0 0,0-1 0 0 0,0 1 1 0 0,-2-1-1 0 0,0 0 1 0 0,-1 0-1 0 0,-1 0 1 0 0,-1 0-1 0 0,0-1 1 0 0,-1 0-1 0 0,-1 1 20 0 0,5-13 0 0 0,-9 17 35 0 0,-16 20-35 0 0,23-34-25 0 0,-1-1 0 0 0,0 1 0 0 0,0-1-1 0 0,0 0 1 0 0,-1-1 0 0 0,0 0 0 0 0,-5 3 25 0 0,9-6-82 0 0,-14 8-1196 0 0,1 0 0 0 0,-2-2 0 0 0,-1 1 1278 0 0,14-7-657 0 0,0 0 0 0 0,-1 0 0 0 0,1-1 1 0 0,-1 1-1 0 0,1-1 0 0 0,-1 0 0 0 0,1-1 1 0 0,-1 1-1 0 0,0-1 0 0 0,-3 0 657 0 0,-15-7-2359 0 0</inkml:trace>
  <inkml:trace contextRef="#ctx0" brushRef="#br0" timeOffset="509.929">1261 827 24503 0 0,'-6'7'392'0'0,"0"-1"0"0"0,1 1 0 0 0,0 0 0 0 0,0 1-1 0 0,0-1 1 0 0,1 1 0 0 0,0 0-392 0 0,-13 23-36 0 0,11-21 128 0 0,1-1 0 0 0,0 1 0 0 0,0 0 0 0 0,1 0 1 0 0,1 1-1 0 0,-1-1 0 0 0,2 1 0 0 0,0 0 0 0 0,-1 3-92 0 0,-5 66-66 0 0,3 1-1 0 0,4-1 0 0 0,3 5 67 0 0,-2 109-144 0 0,-1-152 144 0 0,-1 16 0 0 0,-2 0 0 0 0,-3 0 0 0 0,-4 11 575 0 0,-8 49 802 0 0,18-116-1375 0 0,1 1 0 0 0,-1-1-1 0 0,0 0 1 0 0,0 1 0 0 0,1-1 0 0 0,-1 0 0 0 0,-1 0-1 0 0,1 1 1 0 0,-1 0-2 0 0,11-26 0 0 0,5-16 0 0 0,5-3 397 0 0,9-32-397 0 0,25-107 1635 0 0,-11 7-1406 0 0,12-125-229 0 0,-48 253-39 0 0,3 1 0 0 0,1 1-1 0 0,2 0 1 0 0,13-33 39 0 0,-22 72 0 0 0,-1 0 0 0 0,1-1 0 0 0,0 1 0 0 0,0 0 0 0 0,1 0 0 0 0,-1 1 0 0 0,1-1 0 0 0,0 1 0 0 0,0 0 0 0 0,1 0 0 0 0,-1 0 0 0 0,1 0 0 0 0,0 1 0 0 0,3-2 0 0 0,-4 3 0 0 0,0 0 0 0 0,0 0 0 0 0,0 1 0 0 0,0 0 0 0 0,0 0 0 0 0,1 0 0 0 0,-1 0 0 0 0,0 1 0 0 0,0-1 0 0 0,0 1 0 0 0,1 0 0 0 0,-1 1 0 0 0,0-1 0 0 0,0 1 0 0 0,1-1 0 0 0,-1 1 0 0 0,0 1 0 0 0,0-1 0 0 0,0 0 0 0 0,2 2 0 0 0,-2-1 0 0 0,0 0 0 0 0,0 0 0 0 0,0 1 0 0 0,0 0 0 0 0,-1 0 0 0 0,1 0 0 0 0,-1 0-1 0 0,0 0 1 0 0,0 0 0 0 0,0 1 0 0 0,0 0 0 0 0,0-1 0 0 0,0 3 0 0 0,0 0 0 0 0,0 0 1 0 0,0 1-1 0 0,0 0 0 0 0,-1 0 1 0 0,0 0-1 0 0,-1 0 0 0 0,1 0 0 0 0,-1 2 0 0 0,0 5-2 0 0,-1 0 0 0 0,0 0 0 0 0,0 0 0 0 0,-2-1 0 0 0,0 1-1 0 0,0 0 1 0 0,-1-1 0 0 0,-5 12 2 0 0,1-3-81 0 0,-2 1 0 0 0,-1-1 0 0 0,-1-1 0 0 0,-1 1 1 0 0,0-2-1 0 0,-7 7 81 0 0,13-19-363 0 0,0 0 0 0 0,-1 0 1 0 0,-1 0-1 0 0,1-1 0 0 0,-1 0 1 0 0,-1 0-1 0 0,1-1 0 0 0,-1 0 1 0 0,0-1-1 0 0,0 0 0 0 0,-1 0 1 0 0,0-1-1 0 0,1 0 1 0 0,-1-1-1 0 0,-8 2 363 0 0,-4-2-6461 0 0,1-7-1888 0 0</inkml:trace>
  <inkml:trace contextRef="#ctx0" brushRef="#br0" timeOffset="857.747">1722 822 23039 0 0,'4'0'182'0'0,"0"0"-1"0"0,0 0 1 0 0,0 0-1 0 0,-1 0 1 0 0,1 1 0 0 0,0 0-1 0 0,0 0 1 0 0,0 0-1 0 0,0 0 1 0 0,0 0-1 0 0,-1 1 1 0 0,1-1-1 0 0,-1 1 1 0 0,1 0 0 0 0,-1 0-1 0 0,0 1 1 0 0,0-1-1 0 0,0 1 1 0 0,0-1-1 0 0,0 1 1 0 0,0 0-1 0 0,-1 0 1 0 0,1 0-1 0 0,1 3-180 0 0,-2 0 196 0 0,1 0 0 0 0,-1 0 0 0 0,0 0 0 0 0,-1 1 0 0 0,0-1 0 0 0,0 0 0 0 0,0 1 0 0 0,0-1 1 0 0,-1 0-1 0 0,0 1 0 0 0,-1 1-197 0 0,1-3 74 0 0,-1 25 198 0 0,-5 24-272 0 0,0 11 200 0 0,-7 36-472 0 0,10-65 242 0 0,0 0 0 0 0,-3-1 0 0 0,-1 1 0 0 0,-8 23 30 0 0,14-55 0 0 0,0 0 0 0 0,0-1 0 0 0,-1 1 0 0 0,1-1 0 0 0,-1 1 0 0 0,0-1 0 0 0,-1 3 0 0 0,1-9 93 0 0,0 1 0 0 0,0-1 0 0 0,0 0 0 0 0,0 0 0 0 0,1 1 0 0 0,-1-1 0 0 0,1-1 0 0 0,-1 1-93 0 0,2 0 36 0 0,0 1 0 0 0,0 0-1 0 0,1 0 1 0 0,-1 0 0 0 0,0 0 0 0 0,1 0 0 0 0,-1 0-1 0 0,1 0 1 0 0,0 0 0 0 0,0 0 0 0 0,0 0 0 0 0,0 0-1 0 0,0 0 1 0 0,0 0-36 0 0,21-29 349 0 0,-15 21-215 0 0,21-31-29 0 0,-2-2-1 0 0,2-11-104 0 0,8-10 23 0 0,28-42-23 0 0,15-12 0 0 0,-68 104-26 0 0,0 1 1 0 0,1 0-1 0 0,0 0 1 0 0,1 1-1 0 0,13-9 26 0 0,4 5-2633 0 0,-29 15 1359 0 0,1 1-1052 0 0,9 0-449 0 0</inkml:trace>
  <inkml:trace contextRef="#ctx0" brushRef="#br0" timeOffset="1259.6199">2411 877 19351 0 0,'0'0'886'0'0,"0"0"-21"0"0,0 0-410 0 0,0 0 321 0 0,0 0 198 0 0,0 0 40 0 0,0 0-61 0 0,0 0-288 0 0,0 0-121 0 0,0 0-28 0 0,0 0-72 0 0,-10 0-272 0 0,7 3-172 0 0,0-1 0 0 0,1 1 0 0 0,-1-1 0 0 0,0 1 0 0 0,1 0 0 0 0,-1 0 0 0 0,1 0 0 0 0,0 0 0 0 0,0 1 0 0 0,0-1 0 0 0,1 1 0 0 0,-2 2 0 0 0,-6 11 0 0 0,5-9 103 0 0,0 1-1 0 0,0 0 1 0 0,1 0-1 0 0,-1 2-102 0 0,-10 25 521 0 0,-42 84 596 0 0,46-100-1266 0 0,2 0 0 0 0,0 0-1 0 0,0 6 150 0 0,5-16-218 0 0,0 0 0 0 0,2 0-1 0 0,-1 0 1 0 0,1 0 0 0 0,0 0-1 0 0,1 0 1 0 0,1 9 218 0 0,-1-18 0 0 0,0 1 0 0 0,0-1 0 0 0,0 0 0 0 0,1 0 0 0 0,-1 0 0 0 0,0 1 0 0 0,1-1 0 0 0,-1 0 0 0 0,0 0 0 0 0,1 0 0 0 0,-1 0 0 0 0,1 0 0 0 0,0 0 0 0 0,-1 0 0 0 0,1 0 0 0 0,0 0-1 0 0,0 0 1 0 0,0 0 0 0 0,-1-1 0 0 0,1 1 0 0 0,0 0 0 0 0,0 0 0 0 0,0-1 0 0 0,1 1 0 0 0,0 0-2 0 0,0-1-1 0 0,0 0 0 0 0,0 1 1 0 0,-1-1-1 0 0,1 0 0 0 0,0 0 1 0 0,0 0-1 0 0,0 0 0 0 0,0 0 1 0 0,0-1-1 0 0,-1 1 0 0 0,1-1 1 0 0,0 1-1 0 0,1-1 3 0 0,6-3 85 0 0,0 0-1 0 0,0-1 1 0 0,0 0 0 0 0,-1 0-1 0 0,5-4-84 0 0,23-20 531 0 0,0-2-1 0 0,-2-2 0 0 0,7-9-530 0 0,-31 30 14 0 0,-1-1 0 0 0,0 1-1 0 0,-1-1 1 0 0,0-1 0 0 0,-1 1-1 0 0,0-1 1 0 0,1-7-14 0 0,3-8 596 0 0,-2-1-1 0 0,-1 0 1 0 0,0-6-596 0 0,-5 18 79 0 0,0 1 0 0 0,-1-18-79 0 0,-1 29 1 0 0,-1 1 0 0 0,-1-1-1 0 0,1 0 1 0 0,-1 1-1 0 0,0-1 1 0 0,0 1 0 0 0,-1-1-1 0 0,0 1 1 0 0,0 0-1 0 0,0-1 1 0 0,-1 0-1 0 0,2 5-71 0 0,0-1-1 0 0,0 1 1 0 0,0 0 0 0 0,-1 0-1 0 0,1-1 1 0 0,0 1 0 0 0,-1 0-1 0 0,1 0 1 0 0,-1 0 0 0 0,0 0-1 0 0,1 0 1 0 0,-1 1-1 0 0,1-1 1 0 0,-1 0 0 0 0,0 1-1 0 0,0-1 72 0 0,-3 0-330 0 0,0 0 0 0 0,0 0-1 0 0,0 1 1 0 0,0-1 0 0 0,-1 1 330 0 0,4 0-205 0 0,1 0 0 0 0,-1 0 1 0 0,0 1-1 0 0,1-1 0 0 0,-1 0 1 0 0,0 1-1 0 0,1-1 0 0 0,-1 1 0 0 0,1-1 1 0 0,-1 1-1 0 0,1 0 0 0 0,-1 0 1 0 0,1-1-1 0 0,-1 1 0 0 0,0 1 205 0 0,-11 9-2176 0 0</inkml:trace>
  <inkml:trace contextRef="#ctx0" brushRef="#br0" timeOffset="1745.312">2986 772 22519 0 0,'2'0'514'0'0,"38"-3"1232"0"0,-30 1-1555 0 0,-2-3-147 0 0,2-1 230 0 0,-9 6-237 0 0,-1 0 1 0 0,0 0 0 0 0,1 0 0 0 0,-1 0 0 0 0,1-1 0 0 0,-1 1 0 0 0,1 0 0 0 0,-1 0 0 0 0,0-1 0 0 0,1 1 0 0 0,-1 0 0 0 0,0-1 0 0 0,1 1 0 0 0,-1 0 0 0 0,0-1 0 0 0,1 1 0 0 0,-1-1 0 0 0,0 1 0 0 0,0-1-38 0 0,1 0 489 0 0,-1 1 20 0 0,0 0 3 0 0,0 0 0 0 0,0 0 0 0 0,0 0 0 0 0,-20 2 126 0 0,19-2-642 0 0,-1 0-1 0 0,0 0 1 0 0,0 0-1 0 0,0 0 1 0 0,0 1 0 0 0,0-1-1 0 0,0 0 1 0 0,0 1 0 0 0,1-1-1 0 0,-1 1 1 0 0,0 0-1 0 0,0 0 1 0 0,1-1 0 0 0,-1 1-1 0 0,0 0 1 0 0,1 0 0 0 0,-1 1-1 0 0,1-1 1 0 0,-2 1 4 0 0,-1 2-23 0 0,0 1 1 0 0,-1-1-1 0 0,0 0 1 0 0,0 0-1 0 0,0-1 1 0 0,0 0-1 0 0,-4 2 23 0 0,2-1-23 0 0,0 1 0 0 0,0 0 0 0 0,-6 5 23 0 0,-12 13-70 0 0,1 2 0 0 0,2 1 0 0 0,0 1 70 0 0,10-12-35 0 0,1 1-1 0 0,1 0 0 0 0,1 1 0 0 0,0 0 0 0 0,1 1 0 0 0,-1 3 36 0 0,7-15-15 0 0,0 0 1 0 0,0 0 0 0 0,0 1-1 0 0,1-1 1 0 0,0 0 0 0 0,0 1-1 0 0,0 0 1 0 0,1-1 0 0 0,0 1-1 0 0,1-1 1 0 0,-1 1 0 0 0,2 2 14 0 0,-2-8-12 0 0,0-1 1 0 0,0 1-1 0 0,0-1 0 0 0,1 1 1 0 0,-1-1-1 0 0,0 1 0 0 0,1-1 1 0 0,-1 1-1 0 0,0-1 1 0 0,1 1-1 0 0,-1-1 0 0 0,1 0 1 0 0,-1 1-1 0 0,0-1 1 0 0,1 0-1 0 0,-1 1 0 0 0,1-1 1 0 0,-1 0-1 0 0,1 1 0 0 0,0-1 1 0 0,-1 0-1 0 0,1 0 1 0 0,-1 0-1 0 0,1 0 0 0 0,-1 0 1 0 0,1 1-1 0 0,0-1 12 0 0,1 0-46 0 0,0 0 0 0 0,0 0 0 0 0,0-1 0 0 0,1 1 0 0 0,-1 0 0 0 0,0-1 0 0 0,0 1 0 0 0,1-1 46 0 0,4-2-108 0 0,-1 1 0 0 0,1-1-1 0 0,-1 0 1 0 0,6-5 108 0 0,50-38 855 0 0,-2-3 1 0 0,18-23-856 0 0,-47 43 165 0 0,-10 12 24 0 0,-15 12-134 0 0,0 0 1 0 0,0-1-1 0 0,0 0 0 0 0,0 0 0 0 0,-1 0 0 0 0,2-3-55 0 0,1-3 563 0 0,1 2-1 0 0,0-1 1 0 0,8-7-563 0 0,-17 18 59 0 0,1 2-5 0 0,1 2-57 0 0,-1 1-1 0 0,0-1 0 0 0,0 1 0 0 0,0 0 0 0 0,-1-1 0 0 0,0 1 1 0 0,0 0-1 0 0,0 0 0 0 0,0 0 0 0 0,-1-1 0 0 0,1 1 0 0 0,-2 4 4 0 0,-2 21-58 0 0,-3 40-429 0 0,-1 14-202 0 0,7-71 345 0 0,2 0 0 0 0,-1-1 0 0 0,2 1 0 0 0,0 0 0 0 0,1 5 344 0 0,0-7-500 0 0,2 8-2645 0 0,0-9-2713 0 0,0-2-2491 0 0</inkml:trace>
  <inkml:trace contextRef="#ctx0" brushRef="#br0" timeOffset="2362.448">3719 709 14280 0 0,'0'0'1102'0'0,"0"0"-402"0"0,0 0 985 0 0,0 0 510 0 0,-2 1 100 0 0,-5 5-1100 0 0,-1-1 0 0 0,0 0 0 0 0,-6 2-1195 0 0,8-4 199 0 0,0 0 0 0 0,0 1 0 0 0,0 0 0 0 0,0 0 0 0 0,1 0 0 0 0,-1 1 0 0 0,1-1 0 0 0,-2 4-199 0 0,-1 2 2 0 0,0 0 1 0 0,1 0-1 0 0,1 0 0 0 0,0 1 1 0 0,0 0-1 0 0,1 0 1 0 0,1 1-1 0 0,0 0 0 0 0,0-1 1 0 0,0 7-3 0 0,-4 20 364 0 0,2-12-217 0 0,1 0 0 0 0,2 0 0 0 0,-1 25-147 0 0,4-32-109 0 0,0-1-1 0 0,2 1 0 0 0,0-1 1 0 0,1 1-1 0 0,2 5 110 0 0,-2-13-18 0 0,-2-7 15 0 0,0 1 1 0 0,0-1-1 0 0,1 1 0 0 0,-1-1 0 0 0,1 0 0 0 0,2 3 3 0 0,-3-6 1 0 0,0 0-1 0 0,0 1 0 0 0,0-1 1 0 0,0 0-1 0 0,0 0 0 0 0,1 1 1 0 0,-1-1-1 0 0,0 0 0 0 0,1 0 1 0 0,-1-1-1 0 0,1 1 0 0 0,-1 0 1 0 0,1 0-1 0 0,-1-1 0 0 0,1 1 1 0 0,0-1-1 0 0,-1 1 1 0 0,1-1-1 0 0,0 0 0 0 0,1 0 0 0 0,4 1-30 0 0,1-1 0 0 0,-1-1 0 0 0,1 1 0 0 0,0-1 0 0 0,-1 0 0 0 0,0-1-1 0 0,1 0 1 0 0,-1 0 0 0 0,0-1 0 0 0,0 1 0 0 0,0-2 0 0 0,2 0 30 0 0,15-10-230 0 0,-1 0 1 0 0,18-16 229 0 0,-21 15-21 0 0,29-25 269 0 0,-1-2-1 0 0,29-34-247 0 0,-45 44 130 0 0,6-10 587 0 0,-2-2 0 0 0,-2-1 0 0 0,24-42-717 0 0,-42 62 259 0 0,-2-1 0 0 0,-2-1 0 0 0,0 0 0 0 0,-1 0 1 0 0,-2-1-1 0 0,-1-1 0 0 0,-1 1 0 0 0,1-20-259 0 0,-7 8 16 0 0,-1 40-16 0 0,0 0 0 0 0,0 0 0 0 0,0 0 0 0 0,0-1 0 0 0,0 1 0 0 0,0 0 0 0 0,0 0 0 0 0,0 0 0 0 0,0-1 0 0 0,0 1 0 0 0,0 0 0 0 0,0 0 0 0 0,0 0 0 0 0,0-1 0 0 0,0 1 0 0 0,0 0 0 0 0,-1 0 0 0 0,1 0 0 0 0,0-1 0 0 0,0 1 0 0 0,0 0 0 0 0,0 0 0 0 0,0 0 0 0 0,0 0 0 0 0,-1-1 0 0 0,1 1 0 0 0,0 0 0 0 0,0 0 0 0 0,0 0 0 0 0,0 0 0 0 0,-1 0 0 0 0,1 0 0 0 0,0 0 0 0 0,0-1 0 0 0,0 1 0 0 0,-1 0 0 0 0,1 0 0 0 0,0 0 0 0 0,0 0 0 0 0,0 0 0 0 0,-1 0 0 0 0,1 0 0 0 0,0 0 0 0 0,0 0 0 0 0,0 0 0 0 0,-1 0 0 0 0,1 0 0 0 0,0 0 0 0 0,0 0 0 0 0,0 0 0 0 0,-1 0 0 0 0,1 1 0 0 0,0-1 0 0 0,-7 3 0 0 0,4 0 0 0 0,0 0 0 0 0,1 0 0 0 0,-1 0 0 0 0,1 1 0 0 0,-1-1 0 0 0,1 1 0 0 0,0-1 0 0 0,0 1 0 0 0,0 1 0 0 0,-6 10 0 0 0,-44 79 0 0 0,10-16-51 0 0,2 2 0 0 0,2 7 51 0 0,-39 81-114 0 0,61-135 86 0 0,1 2 0 0 0,-2 12 28 0 0,16-43 35 0 0,0 0-1 0 0,0-1 0 0 0,1 1 1 0 0,-1 0-1 0 0,1 0 1 0 0,0 0-1 0 0,0 0-34 0 0,0-4 1 0 0,0 1 1 0 0,0-1-1 0 0,0 1 0 0 0,0-1 0 0 0,0 1 0 0 0,0-1 0 0 0,0 0 0 0 0,0 1 0 0 0,0-1 0 0 0,0 1 0 0 0,0-1 0 0 0,0 0 0 0 0,0 1 1 0 0,0-1-1 0 0,0 1 0 0 0,1-1 0 0 0,-1 0 0 0 0,0 1 0 0 0,0-1 0 0 0,0 0 0 0 0,1 1 0 0 0,-1-1 0 0 0,0 0 0 0 0,1 0 0 0 0,-1 1 1 0 0,0-1-3 0 0,5-1-3 0 0,-4 1 3 0 0,9-3 1 0 0,1-1 0 0 0,-1 0 0 0 0,0 0 0 0 0,1-2 0 0 0,11-4 0 0 0,-5 1 0 0 0,0 0 0 0 0,13-11 0 0 0,15-8 0 0 0,2 1 13 0 0,-16 9 77 0 0,26-11-90 0 0,-49 26 59 0 0,0-1 0 0 0,1 2 0 0 0,-1-1 0 0 0,8-1-59 0 0,-12 4 5 0 0,-1 0-1 0 0,1-1 0 0 0,0 1 1 0 0,-1 1-1 0 0,1-1 1 0 0,0 0-1 0 0,-1 1 0 0 0,1 0 1 0 0,-1 0-1 0 0,1 0 1 0 0,-1 0-1 0 0,3 2-4 0 0,0-1-12 0 0,0 1 1 0 0,0 0-1 0 0,0 1 0 0 0,0 0 0 0 0,0 0 1 0 0,-1 0-1 0 0,1 0 0 0 0,-1 1 0 0 0,-1 0 1 0 0,1 0 11 0 0,75 88-211 0 0,-77-90 211 0 0,-1-1 1 0 0,1 1-1 0 0,-1-1 1 0 0,1 0-1 0 0,0 1 1 0 0,0-1-1 0 0,0-1 1 0 0,0 1-1 0 0,1 0 1 0 0,-1-1-1 0 0,0 1 0 0 0,1-1 1 0 0,-1 0-1 0 0,1 0 0 0 0,2-1-9 0 0,0 1-1 0 0,-1-1 0 0 0,1 0 0 0 0,0-1 0 0 0,0 1 1 0 0,-1-1-1 0 0,1 0 0 0 0,2-1 10 0 0,-1 0-294 0 0,-1 0-1 0 0,1 0 1 0 0,-1-1 0 0 0,0 1-1 0 0,0-2 1 0 0,0 1 0 0 0,0 0-1 0 0,0-1 1 0 0,-1 0 0 0 0,0-1-1 0 0,0 1 1 0 0,0-1 0 0 0,0 0-1 0 0,-1 0 1 0 0,1-1 0 0 0,2-5 294 0 0,6-8-1523 0 0</inkml:trace>
  <inkml:trace contextRef="#ctx0" brushRef="#br0" timeOffset="2732.411">4833 0 19351 0 0,'0'0'886'0'0,"0"0"-21"0"0,-1 0-554 0 0,-2 0-10 0 0,2 0 1078 0 0,1 0 457 0 0,0 0 85 0 0,0 0-197 0 0,0 0-911 0 0,5 9-73 0 0,34 49 356 0 0,-29-40-903 0 0,7 8 59 0 0,-1 2-1 0 0,-1 0 1 0 0,10 29-252 0 0,2 17 117 0 0,-2-9 123 0 0,-3 2-1 0 0,13 64-239 0 0,-22-55-17 0 0,-2 1 0 0 0,-5 1 1 0 0,-2 34 16 0 0,-5-66-28 0 0,-2 0 1 0 0,-1-1 0 0 0,-3 1-1 0 0,-2-2 1 0 0,-2 1-1 0 0,-9 21 28 0 0,10-35 11 0 0,-2-1-1 0 0,-1-1 0 0 0,-2 0 0 0 0,-1-1 0 0 0,-1-1 0 0 0,-1-1 1 0 0,-1 0-1 0 0,-19 19-10 0 0,17-23-139 0 0,0-1-1 0 0,-1-1 1 0 0,-1-1 0 0 0,-1 0 0 0 0,-1-2 0 0 0,-5 1 139 0 0,5-4-1150 0 0,-1-1-1 0 0,-1-2 1 0 0,0-1 0 0 0,-1-1 0 0 0,0-1-1 0 0,0-1 1 0 0,-1-2 0 0 0,-8 0 1150 0 0,10-5-5794 0 0,-4-4-1473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7:00.765"/>
    </inkml:context>
    <inkml:brush xml:id="br0">
      <inkml:brushProperty name="width" value="0.05" units="cm"/>
      <inkml:brushProperty name="height" value="0.05" units="cm"/>
    </inkml:brush>
  </inkml:definitions>
  <inkml:trace contextRef="#ctx0" brushRef="#br0">1 187 920 0 0,'0'0'528'0'0,"0"0"1881"0"0,0 0 824 0 0,0 0 167 0 0,0 0-340 0 0,0 0-1549 0 0,0 0-684 0 0,0 0-141 0 0,0 0 27 0 0,0 0 201 0 0,0 0 87 0 0,0 0 20 0 0,0 0-66 0 0,9 0 254 0 0,1-1-733 0 0,1 0 0 0 0,-1-1-1 0 0,1 0 1 0 0,3-1-476 0 0,9-3 661 0 0,55-12 588 0 0,-30 6-338 0 0,36-4-911 0 0,180-27 484 0 0,-213 34-456 0 0,-4-1-28 0 0,17-8 0 0 0,-13 4 0 0 0,-46 13-126 0 0,1 0-1 0 0,-1-1 1 0 0,0 1-1 0 0,0-1 0 0 0,0-1 1 0 0,0 1-1 0 0,0-1 1 0 0,-1 1-1 0 0,1-1 1 0 0,-1-1-1 0 0,4-2 127 0 0,-7 5-784 0 0,-1 1-1144 0 0,0 0-496 0 0</inkml:trace>
  <inkml:trace contextRef="#ctx0" brushRef="#br0" timeOffset="354.368">229 421 20127 0 0,'0'0'66'0'0,"0"0"0"0"0,0 1-1 0 0,-1-1 1 0 0,1 0 0 0 0,0 1-1 0 0,0-1 1 0 0,0 1 0 0 0,0-1 0 0 0,0 0-1 0 0,-1 1 1 0 0,1-1 0 0 0,0 1-1 0 0,0-1 1 0 0,0 1 0 0 0,0-1-1 0 0,0 0 1 0 0,0 1 0 0 0,1-1-1 0 0,-1 1 1 0 0,0-1 0 0 0,0 1-1 0 0,0-1 1 0 0,0 0 0 0 0,0 1-1 0 0,1-1 1 0 0,-1 0 0 0 0,0 1-1 0 0,0-1 1 0 0,0 1 0 0 0,1-1-1 0 0,-1 0-65 0 0,1 1 57 0 0,0 0-1 0 0,1 0 0 0 0,-1 0 0 0 0,0 0 0 0 0,0-1 0 0 0,1 1 0 0 0,-1 0 0 0 0,0-1 0 0 0,1 1 0 0 0,0-1-56 0 0,2 1 233 0 0,-1 0-1 0 0,1 0 1 0 0,0-1-1 0 0,-1 1 1 0 0,1-1-1 0 0,0 0 1 0 0,0 0 0 0 0,3-1-233 0 0,10-2 834 0 0,-9 1-681 0 0,0 1 0 0 0,0-1 0 0 0,0-1 0 0 0,4-1-153 0 0,28-12 678 0 0,1 1 0 0 0,8 1-678 0 0,-4 0 332 0 0,-3 3-351 0 0,0 2 1 0 0,0 1-1 0 0,15 1 19 0 0,22-5 84 0 0,-50 6 49 0 0,-4 1-5051 0 0,-25 5-3532 0 0</inkml:trace>
  <inkml:trace contextRef="#ctx0" brushRef="#br0" timeOffset="902.843">124 772 20879 0 0,'-1'2'103'0'0,"1"-1"0"0"0,0 1 0 0 0,-1-1 1 0 0,1 1-1 0 0,0 0 0 0 0,0-1 0 0 0,0 1 0 0 0,0-1 0 0 0,0 1 0 0 0,0-1 0 0 0,0 1 0 0 0,0 0 0 0 0,1-1 0 0 0,-1 1 0 0 0,1-1 0 0 0,0 1-103 0 0,-1-1 24 0 0,0 0-1 0 0,1 0 1 0 0,-1 0 0 0 0,1 0-1 0 0,-1-1 1 0 0,1 1 0 0 0,-1 0-1 0 0,1 0 1 0 0,0-1 0 0 0,-1 1-1 0 0,1 0 1 0 0,0-1 0 0 0,0 1 0 0 0,0 0-1 0 0,-1-1 1 0 0,1 1 0 0 0,0-1-1 0 0,0 1 1 0 0,0-1 0 0 0,0 0-1 0 0,0 1 1 0 0,0-1 0 0 0,0 0-1 0 0,0 0 1 0 0,0 0 0 0 0,0 0-1 0 0,0 1-23 0 0,0-1 7 0 0,8 0 225 0 0,1 0-1 0 0,-1-1 1 0 0,1 1-1 0 0,-1-2 1 0 0,0 1-1 0 0,1-1 0 0 0,-1-1 1 0 0,0 0-232 0 0,67-20 924 0 0,-47 12-674 0 0,0 2 1 0 0,0 1-1 0 0,11-1-250 0 0,93-12 736 0 0,-8 2 202 0 0,-22 7-314 0 0,-71 8-464 0 0,-16 3 20 0 0,0-1 0 0 0,12-4-180 0 0,85-17-145 0 0,-89 18 158 0 0,-9 2 34 0 0,0 0 0 0 0,0 1 0 0 0,1 0 0 0 0,13 1-47 0 0,-23 2 0 0 0,1 3 0 0 0,-3-1 11 0 0,-3-2 47 0 0,-1-1 33 0 0,0 0 0 0 0,0 0-17 0 0,0 0 12 0 0,0 0-17 0 0,0 0 0 0 0,0 0 17 0 0,0 0-17 0 0,0 0-5 0 0,0 0-32 0 0,0 0-136 0 0,0 0-65 0 0,0 0-14 0 0,0 0 46 0 0,0 0 197 0 0,0 0 89 0 0,0 0 12 0 0,-6 6 678 0 0,4-4-7434 0 0,2-2 4282 0 0,0 0-5874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7:27.151"/>
    </inkml:context>
    <inkml:brush xml:id="br0">
      <inkml:brushProperty name="width" value="0.05" units="cm"/>
      <inkml:brushProperty name="height" value="0.05" units="cm"/>
    </inkml:brush>
  </inkml:definitions>
  <inkml:trace contextRef="#ctx0" brushRef="#br0">0 1 23039 0 0,'1'1'528'0'0,"3"15"704"0"0,-4-14-677 0 0,-1 0-363 0 0,1-1 43 0 0,-1 1 0 0 0,1 0 0 0 0,-1-1 0 0 0,1 1 0 0 0,0-1 1 0 0,0 1-1 0 0,0 0 0 0 0,0-1 0 0 0,0 1 0 0 0,0 0 0 0 0,0-1 0 0 0,0 1 0 0 0,1-1 0 0 0,-1 1 0 0 0,1 1-235 0 0,0-1 199 0 0,0-1-8 0 0,10 24 1450 0 0,-10-24-1266 0 0,-1-1-577 0 0,0 0-248 0 0,0 0-50 0 0,0 0-79 0 0,0 0-286 0 0,0 0-126 0 0,0 0-1666 0 0,0 0-6553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57:15.043"/>
    </inkml:context>
    <inkml:brush xml:id="br0">
      <inkml:brushProperty name="width" value="0.05" units="cm"/>
      <inkml:brushProperty name="height" value="0.05" units="cm"/>
    </inkml:brush>
  </inkml:definitions>
  <inkml:trace contextRef="#ctx0" brushRef="#br0">375 722 6128 0 0,'0'0'281'0'0,"0"0"-6"0"0,-14 4 3562 0 0,5-1-2276 0 0,-9 3 4518 0 0,8-5-5018 0 0,8-1-834 0 0,2 0 171 0 0,0 0 77 0 0,0 0 18 0 0,0 0-61 0 0,0 0-264 0 0,0 0-56 0 0,1-8 507 0 0,0 3-509 0 0,1 1-1 0 0,0 0 1 0 0,0 0 0 0 0,0 0 0 0 0,1 0-1 0 0,0 0 1 0 0,-1 1 0 0 0,1-1-1 0 0,0 1 1 0 0,1-1-110 0 0,17-22 318 0 0,0-8 641 0 0,-12 21-610 0 0,-1-1 0 0 0,0 1 0 0 0,3-11-349 0 0,2 0 6 0 0,-10 19 21 0 0,0 1 0 0 0,-1-2 0 0 0,1 1 0 0 0,-1 0 0 0 0,0 0 0 0 0,0-3-27 0 0,0 1 86 0 0,1-10-46 0 0,1 1 1 0 0,1 0-1 0 0,0 0 1 0 0,1 0-1 0 0,4-6-40 0 0,-8 19 164 0 0,-1 0 0 0 0,1-1 1 0 0,-1 0-1 0 0,0 1 0 0 0,-1-1 0 0 0,1 0 0 0 0,0 1 0 0 0,-1-1 0 0 0,0 0 0 0 0,0 0 0 0 0,0 0-164 0 0,-2 86-45 0 0,1 53-75 0 0,8 94 321 0 0,-7-194-281 0 0,0-1 0 0 0,-3 6 80 0 0,-1 11 192 0 0,-7 134 826 0 0,4-126-941 0 0,2-28-198 0 0,5-29 2 0 0,0-2-153 0 0,0 0-639 0 0,0 0-280 0 0,0 0-1545 0 0,0 0-5953 0 0</inkml:trace>
  <inkml:trace contextRef="#ctx0" brushRef="#br0" timeOffset="671.223">1455 359 16184 0 0,'0'0'365'0'0,"0"0"56"0"0,0 0 24 0 0,-2 0-55 0 0,-39 19 1152 0 0,39-18-1389 0 0,1 0-1 0 0,-1-1 1 0 0,1 1-1 0 0,-1 0 1 0 0,1 0-1 0 0,-1 1 0 0 0,1-1 1 0 0,0 0-1 0 0,-1 0 1 0 0,1 1-1 0 0,0-1 1 0 0,-1 2-153 0 0,-13 21 1376 0 0,9-14-938 0 0,-4 7-201 0 0,1 0 0 0 0,0 1 0 0 0,1 0 0 0 0,2 0 0 0 0,0 1 0 0 0,0 1-237 0 0,-2 13 382 0 0,2 0 0 0 0,1 1 0 0 0,1 1-382 0 0,3-9 0 0 0,0 0 0 0 0,1 0 0 0 0,2 0 0 0 0,3 19 0 0 0,-2-30 0 0 0,0 0 0 0 0,1-1 0 0 0,0 1 0 0 0,2-1 0 0 0,-1 0 0 0 0,2 0 0 0 0,0-1 0 0 0,8 12 0 0 0,-13-22 0 0 0,1 1 0 0 0,0-1 0 0 0,0 0 0 0 0,0-1 0 0 0,0 1 0 0 0,0-1 0 0 0,0 1 0 0 0,1-1 0 0 0,0 0 0 0 0,-1 0 0 0 0,1 0 0 0 0,3 1 0 0 0,-4-2 0 0 0,-1 0 0 0 0,1-1 0 0 0,0 1 0 0 0,0 0 0 0 0,0-1 0 0 0,0 0 0 0 0,0 0 0 0 0,0 1 0 0 0,0-2 0 0 0,0 1 0 0 0,-1 0 0 0 0,1-1 0 0 0,0 1 0 0 0,0-1 0 0 0,0 0 0 0 0,0 0 0 0 0,-1 0 0 0 0,3-1 0 0 0,17-11 110 0 0,-1 0 0 0 0,-1-2 0 0 0,18-16-110 0 0,-29 23 44 0 0,0-1 1 0 0,-1 0-1 0 0,0 0 0 0 0,0-1 0 0 0,-1 0 1 0 0,0 0-1 0 0,-1-1 0 0 0,0 0 0 0 0,0-1-44 0 0,17-36 444 0 0,-16 37-277 0 0,-1 0 0 0 0,-1-1 1 0 0,0 1-1 0 0,-1-1 0 0 0,3-11-167 0 0,-3 5 2 0 0,-1 0-1 0 0,-1 1 1 0 0,-1-1-1 0 0,0 0 1 0 0,-1 0-1 0 0,-1 0 1 0 0,-1-2-2 0 0,1 9 20 0 0,-3-11 182 0 0,0 1 0 0 0,-2-1 0 0 0,-4-11-202 0 0,3 14-94 0 0,5 10 7 0 0,-1 1 0 0 0,-1 0 0 0 0,1 1 0 0 0,-4-6 87 0 0,5 10-7 0 0,0 0 1 0 0,-1 0 0 0 0,1 0-1 0 0,-1 1 1 0 0,1-1 0 0 0,-1 1-1 0 0,0 0 1 0 0,0 0 0 0 0,0 0-1 0 0,0 0 1 0 0,0 0 0 0 0,0 0-1 0 0,-2 0 7 0 0,0 1-15 0 0,1 0 0 0 0,-1-1 0 0 0,0 2 0 0 0,1-1 0 0 0,-1 0 0 0 0,0 1-1 0 0,0 0 1 0 0,1 0 0 0 0,-1 0 0 0 0,-1 1 15 0 0,-4 0-82 0 0,1 1-1 0 0,-1 0 0 0 0,0 1 1 0 0,-5 2 82 0 0,-6 4-978 0 0,-1 1 0 0 0,1 1 0 0 0,1 1-1 0 0,-13 10 979 0 0,6-2-5375 0 0,-17 16 5375 0 0,23-17-2046 0 0</inkml:trace>
  <inkml:trace contextRef="#ctx0" brushRef="#br0" timeOffset="1288.767">2384 487 3680 0 0,'0'0'284'0'0,"0"0"263"0"0,0 0 1798 0 0,2 1 808 0 0,30 10 4909 0 0,-32-11-7981 0 0,0 0-1 0 0,1 0 0 0 0,-1 0 1 0 0,1 0-1 0 0,-1 0 0 0 0,0 0 0 0 0,1 0 1 0 0,-1 0-1 0 0,1 0 0 0 0,-1 0 0 0 0,0 0 1 0 0,1 0-1 0 0,-1 0 0 0 0,1-1 1 0 0,-1 1-1 0 0,0 0 0 0 0,1 0 0 0 0,-1 0 1 0 0,0-1-1 0 0,1 1 0 0 0,-1 0 0 0 0,0 0 1 0 0,1-1-81 0 0,1 0 325 0 0,40-8 1819 0 0,-22-1-1982 0 0,-1-2 0 0 0,-1 0-1 0 0,0-1 1 0 0,0-1 0 0 0,-1-1 0 0 0,-1 0-1 0 0,4-6-161 0 0,54-61 1440 0 0,93-93 1303 0 0,-154 159-2546 0 0,-12 13-161 0 0,0 1 0 0 0,1 0 0 0 0,-1 0 0 0 0,1 1 0 0 0,-1-1 0 0 0,1 0 0 0 0,0 0 0 0 0,0 1 0 0 0,0-1-36 0 0,9-10 363 0 0,-3 8-331 0 0,0-2 22 0 0,-4 7-58 0 0,-2 0 7 0 0,13 6-90 0 0,-13-4 21 0 0,-1-1 4 0 0,4 7 9 0 0,0 0 0 0 0,-1 0 0 0 0,1 0-1 0 0,-2 0 1 0 0,0 1 0 0 0,0 0 0 0 0,0-1-1 0 0,-1 1 1 0 0,0 4 53 0 0,1 19 405 0 0,-2-1 1 0 0,-1 9-406 0 0,0-27 20 0 0,-1 24 307 0 0,-2-1 0 0 0,-5 25-327 0 0,-19 75-313 0 0,17-93 71 0 0,1-2 581 0 0,-2 0 1 0 0,-8 17-340 0 0,9-28-222 0 0,2 2 1 0 0,-1 5 221 0 0,-8 34-57 0 0,14-52 801 0 0,3-11-7063 0 0,2-21 4127 0 0</inkml:trace>
  <inkml:trace contextRef="#ctx0" brushRef="#br0" timeOffset="1906.209">3276 511 17503 0 0,'0'0'399'0'0,"0"0"60"0"0,0 0 21 0 0,0 0-59 0 0,9-1 164 0 0,8-4-211 0 0,-16 5-352 0 0,1 0 0 0 0,0-1 0 0 0,0 1 0 0 0,0-1 0 0 0,0 1-1 0 0,-1-1 1 0 0,1 0 0 0 0,0 1 0 0 0,-1-1 0 0 0,1 0 0 0 0,0 0 0 0 0,-1 0 0 0 0,1-1-1 0 0,0 1-21 0 0,28-31 2152 0 0,22-30-2152 0 0,-23 17 931 0 0,-9 13-455 0 0,-3 6 61 0 0,-2 0-1 0 0,2-7-536 0 0,-14 28 73 0 0,0 1 0 0 0,0-1 0 0 0,0 1 0 0 0,1 0 1 0 0,-1 0-1 0 0,1 0-73 0 0,15-20 395 0 0,48-79 1946 0 0,-51 76-1596 0 0,-6 11-393 0 0,-9 14-313 0 0,0 1 1 0 0,0-1-1 0 0,0 0 1 0 0,0 0-1 0 0,0 1 1 0 0,0-1-1 0 0,0 1 1 0 0,1-1-1 0 0,-1 1 1 0 0,2-1-40 0 0,1-5 16 0 0,-3 6-7 0 0,-1 1 1 0 0,0-1 0 0 0,1 0 0 0 0,-1 1 0 0 0,1-1-1 0 0,-1 0 1 0 0,1 1 0 0 0,-1-1 0 0 0,1 1 0 0 0,-1-1 0 0 0,1 1-1 0 0,0-1 1 0 0,-1 1 0 0 0,1-1 0 0 0,0 1 0 0 0,-1-1-1 0 0,1 1-9 0 0,2-2 62 0 0,-2 2-48 0 0,-1 0 0 0 0,1 0 0 0 0,-1 0 0 0 0,1 0-1 0 0,-1 0 1 0 0,0 1 0 0 0,1-1 0 0 0,-1 0 0 0 0,1 0-1 0 0,-1 0 1 0 0,1 1 0 0 0,-1-1 0 0 0,0 0-1 0 0,1 1 1 0 0,-1-1 0 0 0,0 0 0 0 0,1 1 0 0 0,-1-1-1 0 0,0 0 1 0 0,1 1 0 0 0,-1-1 0 0 0,0 1 0 0 0,0-1-1 0 0,0 0 1 0 0,1 1-14 0 0,3 6 7 0 0,-1-1 0 0 0,0 1 0 0 0,0 0 0 0 0,0 1 0 0 0,-1-1 0 0 0,0 0 0 0 0,0 1 0 0 0,-1-1 0 0 0,0 1 0 0 0,0 2-7 0 0,1 20 27 0 0,-2-1 1 0 0,-2 5-28 0 0,1-10 3 0 0,-1 139 125 0 0,9 39-128 0 0,-7-180 0 0 0,-1 0 0 0 0,0 3 0 0 0,-1-4 0 0 0,1-1 0 0 0,2 15 0 0 0,4 6 53 0 0,2 8-53 0 0,-5-33 37 0 0,0-1-1 0 0,-2 1 1 0 0,0 6-37 0 0,1 30 438 0 0,-1-34-168 0 0,0-15-392 0 0,-1 0 1 0 0,1 0-1 0 0,0 0 1 0 0,1 1-1 0 0,-1-1 1 0 0,0 0-1 0 0,1 0 1 0 0,0-1 0 0 0,0 1-1 0 0,0 2 122 0 0,0-2-443 0 0,-1-3 415 0 0,0 1-1 0 0,0-1 0 0 0,0 0 0 0 0,0 1 1 0 0,1-1-1 0 0,-1 0 0 0 0,-1 1 0 0 0,1-1 0 0 0,0 0 1 0 0,0 1-1 0 0,0-1 0 0 0,0 0 0 0 0,0 1 1 0 0,0-1-1 0 0,0 0 0 0 0,0 1 0 0 0,0-1 1 0 0,-1 0-1 0 0,1 1 0 0 0,0-1 0 0 0,0 0 0 0 0,0 0 1 0 0,-1 1-1 0 0,1-1 0 0 0,0 0 0 0 0,0 0 1 0 0,-1 1-1 0 0,1-1 0 0 0,0 0 0 0 0,-1 0 0 0 0,1 0 1 0 0,0 0-1 0 0,-1 1 0 0 0,1-1 0 0 0,0 0 1 0 0,0 0-1 0 0,-1 0 0 0 0,1 0 0 0 0,0 0 1 0 0,-1 0-1 0 0,1 0 0 0 0,-1 0 29 0 0,0 0-244 0 0,-3 1-180 0 0,1 0 0 0 0,-1-1-1 0 0,0 1 1 0 0,0-1 0 0 0,1 0-1 0 0,-1 0 1 0 0,-2 0 424 0 0,-19-3-1535 0 0</inkml:trace>
  <inkml:trace contextRef="#ctx0" brushRef="#br0" timeOffset="2661.705">726 1466 6912 0 0,'0'0'528'0'0,"0"0"114"0"0,0 0 1748 0 0,0 0 802 0 0,-1 0 1217 0 0,-7 3-2527 0 0,-7 0-1077 0 0,-1 0 0 0 0,0 2 0 0 0,-1 1-805 0 0,12-4 89 0 0,0 0-1 0 0,0 0 1 0 0,0 1-1 0 0,1 0 1 0 0,-1 0-1 0 0,1 0 0 0 0,0 0 1 0 0,-1 1-1 0 0,2 0 1 0 0,-1 0-1 0 0,-2 2-88 0 0,-2 5 26 0 0,0 0 0 0 0,0 1 0 0 0,1 0 0 0 0,0 0 0 0 0,1 1 0 0 0,0 0 0 0 0,2 0 0 0 0,-3 8-26 0 0,-9 33 327 0 0,-5 19 645 0 0,-3 28-972 0 0,10-32 134 0 0,3-17 225 0 0,-2 32-359 0 0,11-69 32 0 0,1 1 0 0 0,1-1 0 0 0,0 1 0 0 0,1-1 0 0 0,1 0 0 0 0,1 1 0 0 0,2 9-32 0 0,-4-21 0 0 0,0-1 0 0 0,0 1 0 0 0,1-1 0 0 0,-1 0 0 0 0,1 1 0 0 0,-1-1 0 0 0,1 0 0 0 0,0 0 0 0 0,1 0 0 0 0,-1 0 0 0 0,0 0 0 0 0,1 0 0 0 0,0 0 0 0 0,-1-2 0 0 0,1 1 0 0 0,-1-1 0 0 0,1 1 0 0 0,0-1 0 0 0,-1 0 0 0 0,1 0 0 0 0,0 0 0 0 0,-1 0 0 0 0,1-1 0 0 0,0 1 0 0 0,0-1 0 0 0,0 0 0 0 0,0 0 0 0 0,-1 0 0 0 0,1 0 0 0 0,3 0 0 0 0,-1-1 0 0 0,0 0 0 0 0,0 0 1 0 0,0 0-1 0 0,0-1 0 0 0,0 1 0 0 0,0-1 0 0 0,0 0 0 0 0,0-1 0 0 0,-1 1 0 0 0,1-1 1 0 0,0-1-1 0 0,8-6 174 0 0,-1 0 0 0 0,11-12-174 0 0,-1 1 381 0 0,-1 2-127 0 0,-1 0 0 0 0,-2-2-1 0 0,0 0 1 0 0,-1-1 0 0 0,5-9-254 0 0,1-5 134 0 0,35-61 191 0 0,-48 81-252 0 0,-2-2 0 0 0,-1 0 1 0 0,0 0-1 0 0,3-13-73 0 0,-2 0 138 0 0,-1-1 0 0 0,-1 1 0 0 0,-2-1 0 0 0,0-23-138 0 0,-3 41 24 0 0,-1-20 247 0 0,-3-20-271 0 0,1 44 27 0 0,1-1-1 0 0,-1 1 1 0 0,-1-1-1 0 0,0 1 0 0 0,0 0 1 0 0,-1 0-1 0 0,-1-1-26 0 0,2 6-31 0 0,0 1 0 0 0,0-1 0 0 0,0 1 1 0 0,-1 0-1 0 0,1 0 0 0 0,-1 0 0 0 0,0 1 0 0 0,0-1 0 0 0,-1 1 0 0 0,0-1 31 0 0,2 2-50 0 0,0 0 1 0 0,-1 0-1 0 0,1 0 1 0 0,-1 0-1 0 0,1 1 0 0 0,-1-1 1 0 0,0 1-1 0 0,1 0 0 0 0,-1 0 1 0 0,0 1-1 0 0,0-1 0 0 0,0 1 1 0 0,0-1-1 0 0,0 1 50 0 0,-15 3-1271 0 0,1 1 0 0 0,0 0 0 0 0,-1 1 1 0 0,2 1-1 0 0,-6 3 1271 0 0,1 2-2034 0 0</inkml:trace>
  <inkml:trace contextRef="#ctx0" brushRef="#br0" timeOffset="3147.765">1933 1377 21191 0 0,'-1'0'480'0'0,"-8"4"103"0"0,6-3-405 0 0,-1 0 0 0 0,1 0 0 0 0,-1 0-1 0 0,1 0 1 0 0,-1 0 0 0 0,0 0 0 0 0,-1-1-178 0 0,-13 1 21 0 0,-14-2 30 0 0,14-1 100 0 0,-1 0-1 0 0,1 1 0 0 0,0 1 0 0 0,0 0 1 0 0,-1 2-1 0 0,1 0 0 0 0,0 1 0 0 0,0 1 1 0 0,0 0-1 0 0,-12 6-150 0 0,23-7 18 0 0,1 1 0 0 0,-1 0 0 0 0,1 0 0 0 0,0 0 0 0 0,0 1 1 0 0,1-1-1 0 0,-1 1 0 0 0,1 1 0 0 0,0-1 0 0 0,0 1 0 0 0,0 1-18 0 0,-6 9 74 0 0,1-1 0 0 0,1 2 0 0 0,-8 16-74 0 0,3 2 29 0 0,1 0 0 0 0,2 1 0 0 0,-6 32-29 0 0,-14 114-7 0 0,29-163 7 0 0,0-1 0 0 0,2 1 0 0 0,0 0 0 0 0,1 0 0 0 0,1 0 0 0 0,1 0 0 0 0,1-1 0 0 0,1 2 0 0 0,-4-16-8 0 0,0-1 0 0 0,0 0 0 0 0,0 0 0 0 0,1 1 1 0 0,-1-1-1 0 0,1-1 0 0 0,0 1 0 0 0,0 0 0 0 0,0 0 0 0 0,0 0 0 0 0,0-1 0 0 0,1 0 0 0 0,-1 1 0 0 0,1-1 0 0 0,-1 0 0 0 0,1 0 0 0 0,0 0 0 0 0,0 0 0 0 0,0-1 0 0 0,0 1 0 0 0,0-1 1 0 0,1 0-1 0 0,0 1 8 0 0,1-1-82 0 0,1 0 0 0 0,-1 0 0 0 0,1-1 0 0 0,-1 0 0 0 0,1 1 0 0 0,-1-2 0 0 0,1 1 0 0 0,-1-1 0 0 0,1 0 0 0 0,-1 0 0 0 0,1 0 0 0 0,-1-1 0 0 0,5-1 82 0 0,7-5-18 0 0,0 0-1 0 0,0-2 0 0 0,-1 1 0 0 0,-1-2 0 0 0,0 0 1 0 0,0-1-1 0 0,-1 0 0 0 0,1-3 19 0 0,24-27 709 0 0,-2-1 0 0 0,-1-2-709 0 0,-21 26-28 0 0,-3 2 28 0 0,0 0 0 0 0,-1-2 0 0 0,0 1 0 0 0,-2-1 0 0 0,0-1 0 0 0,5-17 0 0 0,-6 9 0 0 0,-1-1 0 0 0,-1 1 0 0 0,-1-1 0 0 0,1-21 0 0 0,-6 2 683 0 0,-1-1 0 0 0,-2 0-1 0 0,-10-47-682 0 0,12 89 3 0 0,-1-1 1 0 0,0 0-1 0 0,0 0 0 0 0,0 1 0 0 0,-4-7-3 0 0,5 11-7 0 0,-1-1 1 0 0,0 1-1 0 0,0 0 0 0 0,0 0 1 0 0,-1 0-1 0 0,1 0 0 0 0,-1 0 1 0 0,1 1-1 0 0,-1-1 0 0 0,0 1 1 0 0,0-1-1 0 0,-3 0 7 0 0,4 1-91 0 0,0 1 1 0 0,0 0-1 0 0,0 0 0 0 0,-1 0 1 0 0,1 0-1 0 0,0 0 0 0 0,0 1 0 0 0,-1-1 1 0 0,1 1-1 0 0,-1-1 0 0 0,1 1 0 0 0,0 0 1 0 0,-1 0-1 0 0,-2 0 91 0 0,2 1-174 0 0,1 0-1 0 0,-1 0 1 0 0,0 0 0 0 0,0 0-1 0 0,0 0 1 0 0,1 1 0 0 0,-1-1-1 0 0,0 1 1 0 0,1-1 0 0 0,0 1-1 0 0,-2 2 175 0 0,-44 28-4192 0 0,22-9-3315 0 0</inkml:trace>
  <inkml:trace contextRef="#ctx0" brushRef="#br0" timeOffset="3649.305">2767 1385 13592 0 0,'0'0'306'0'0,"0"0"46"0"0,-2 1 23 0 0,-1 0-350 0 0,1 1-1 0 0,-1-1 1 0 0,1 0 0 0 0,-1 0-1 0 0,0-1 1 0 0,0 1 0 0 0,1 0-1 0 0,-1-1 1 0 0,0 0 0 0 0,0 0 0 0 0,0 1-1 0 0,0-2 1 0 0,0 1 0 0 0,1 0-1 0 0,-1-1 1 0 0,0 1 0 0 0,0-1-1 0 0,0 0 1 0 0,1 0 0 0 0,-1 0 0 0 0,0 0-25 0 0,-39-8 252 0 0,34 6 149 0 0,-1 0 1 0 0,0 0 0 0 0,1 1 0 0 0,-1 0-1 0 0,-7 0-401 0 0,11 1 377 0 0,0 1 0 0 0,0 0 0 0 0,0 0 0 0 0,-1 0 0 0 0,1 1 0 0 0,0 0 0 0 0,0 0-1 0 0,0 0 1 0 0,0 0 0 0 0,1 1 0 0 0,-1 0-377 0 0,-2 2 157 0 0,1 0 0 0 0,0 0 0 0 0,1 1 0 0 0,-1 0 0 0 0,1 0 0 0 0,0 0 0 0 0,0 0 0 0 0,1 1 0 0 0,-1 0 0 0 0,1 0 0 0 0,0 0 0 0 0,1 1 0 0 0,-3 4-157 0 0,-8 25 887 0 0,2 1 0 0 0,-2 14-887 0 0,0-1-432 0 0,3 2 1 0 0,3 0 0 0 0,-1 23 431 0 0,8-59-196 0 0,2 0 0 0 0,1 13 196 0 0,0-4-72 0 0,-1-19 68 0 0,0-1 1 0 0,0 0-1 0 0,0 1 0 0 0,0-1 0 0 0,1 0 0 0 0,0 0 0 0 0,0 0 1 0 0,0 0-1 0 0,1 0 0 0 0,-1 0 0 0 0,4 3 4 0 0,-4-5-5 0 0,0-1-1 0 0,-1 0 1 0 0,1 0-1 0 0,0 0 1 0 0,0 0 0 0 0,0 0-1 0 0,1 0 1 0 0,-1-1-1 0 0,0 1 1 0 0,1-1 0 0 0,-1 1-1 0 0,1-1 1 0 0,0 0-1 0 0,-1 0 1 0 0,1 0-1 0 0,0-1 1 0 0,-1 1 0 0 0,1 0-1 0 0,0-1 1 0 0,0 0-1 0 0,0 0 1 0 0,-1 0 0 0 0,2 0 5 0 0,3-1-36 0 0,0 0 0 0 0,0-1 0 0 0,-1 0 1 0 0,1 0-1 0 0,-1-1 0 0 0,1 0 0 0 0,-1 0 1 0 0,0 0-1 0 0,0-1 0 0 0,4-3 36 0 0,10-8 344 0 0,-2-1 0 0 0,8-9-344 0 0,-16 15 190 0 0,4-4 223 0 0,-1-2 0 0 0,-1 0 1 0 0,-1 0-1 0 0,9-18-413 0 0,-8 14-47 0 0,-2 2 56 0 0,-1 0 0 0 0,-1-1 0 0 0,-1 1 0 0 0,-1-2 0 0 0,0 1 0 0 0,-1-1 0 0 0,-1 0 0 0 0,-1-5-9 0 0,0 0 453 0 0,-1 0 0 0 0,-1 0-1 0 0,-1 0 1 0 0,-1 0-453 0 0,-1 10 0 0 0,0-1 1 0 0,-1 1 0 0 0,0-1-1 0 0,-1 1 1 0 0,-2-1-1 0 0,4 10-130 0 0,0 0 1 0 0,-1 1-1 0 0,0-1 1 0 0,0 1-1 0 0,0-1 1 0 0,0 1-1 0 0,-1 0 1 0 0,0 0-1 0 0,0 1 0 0 0,-1-1 1 0 0,1 1-1 0 0,-1 0 1 0 0,0 0-1 0 0,-1 0 130 0 0,3 3-127 0 0,0-1 0 0 0,0 1 0 0 0,-1 0 0 0 0,1 0 0 0 0,0 0 0 0 0,-1 0 0 0 0,1 1 0 0 0,-1-1 0 0 0,1 1 0 0 0,-1 0 0 0 0,1 0 0 0 0,-1 0 0 0 0,1 1 0 0 0,-1-1 0 0 0,-1 1 127 0 0,-8 6-2119 0 0</inkml:trace>
  <inkml:trace contextRef="#ctx0" brushRef="#br0" timeOffset="4420.421">3533 1333 19351 0 0,'-1'1'439'0'0,"-14"9"676"0"0,11-7-979 0 0,1 0 0 0 0,-1-1 0 0 0,0 1 0 0 0,0-1 0 0 0,0 0 0 0 0,0 0 1 0 0,-1 0-1 0 0,1 0 0 0 0,0-1 0 0 0,-1 0 0 0 0,-2 1-136 0 0,6-2 509 0 0,-1-2 3 0 0,1 1-418 0 0,0 0-1 0 0,0 0 0 0 0,-1 0 0 0 0,1 0 0 0 0,0-1 1 0 0,0 1-1 0 0,0 0 0 0 0,1-1 0 0 0,-1 1 0 0 0,0 0 1 0 0,0-1-1 0 0,1 1 0 0 0,-1-1 0 0 0,1 0 0 0 0,-1 1 1 0 0,1-1-1 0 0,0 1 0 0 0,-1-1 0 0 0,1 0 1 0 0,0 1-1 0 0,0-1 0 0 0,0 0 0 0 0,1 0-93 0 0,28-64 0 0 0,-27 62 53 0 0,0 0-1 0 0,0 0 1 0 0,0 1-1 0 0,1-1 0 0 0,-1 0 1 0 0,2 0-53 0 0,10-16 616 0 0,21-31-39 0 0,-21 33-307 0 0,-2 0 0 0 0,9-19-270 0 0,24-41 0 0 0,-29 53 252 0 0,-15 24 17 0 0,-1 1 10 0 0,0 0-74 0 0,0 0-313 0 0,0 0-137 0 0,5 12-242 0 0,-2-3 613 0 0,-1 1 0 0 0,0-1 0 0 0,0 1 0 0 0,-1 8-126 0 0,3 11 219 0 0,7 50-755 0 0,-2 29 536 0 0,-5-18-278 0 0,-2-36 332 0 0,2 0-1 0 0,3 5-53 0 0,2 27 44 0 0,-3-28-5 0 0,1-13-21 0 0,-3-24 5 0 0,-2 0 0 0 0,1 21-23 0 0,7 23 139 0 0,-11-62-86 0 0,-3 6 11 0 0,4-8-58 0 0,-1 0-1 0 0,1 0 0 0 0,-1 1 1 0 0,1-1-1 0 0,-1 0 0 0 0,0 0 1 0 0,1 0-1 0 0,-1 0 1 0 0,0 0-1 0 0,0 0 0 0 0,0 0 1 0 0,1-1-1 0 0,-1 1 0 0 0,0 0 1 0 0,0 0-1 0 0,-1-1 1 0 0,1 1-6 0 0,-3 2 32 0 0,0-1-20 0 0,1 0-1 0 0,-1 0 0 0 0,0 0 1 0 0,0-1-1 0 0,0 1 1 0 0,0-1-1 0 0,0 0 0 0 0,0 0 1 0 0,0 0-1 0 0,0-1 0 0 0,0 0 1 0 0,-1 1-1 0 0,-1-2-11 0 0,-11 3 37 0 0,-22 0-472 0 0,-10-1 435 0 0,11-1-370 0 0,-15 3 370 0 0,-29 1 0 0 0,71-3 0 0 0,3-1 0 0 0,0 1 0 0 0,0 0 0 0 0,-1 1 0 0 0,-5 2 0 0 0,-7-1 380 0 0,20-3 85 0 0,1 0 42 0 0,0 0-64 0 0,13 4-278 0 0,-3-2-165 0 0,1 0 0 0 0,0-1 0 0 0,-1 0 0 0 0,1-1 0 0 0,0 0 0 0 0,0-1 0 0 0,3-1 0 0 0,7 0 0 0 0,-9 2 1 0 0,78-6 235 0 0,1-3-1 0 0,41-12-235 0 0,-115 17-33 0 0,28-5-706 0 0,0-2-1 0 0,0-3 0 0 0,0-2 740 0 0,-29 8-1933 0 0,-3-2-4652 0 0,-6 1-1764 0 0</inkml:trace>
  <inkml:trace contextRef="#ctx0" brushRef="#br0" timeOffset="4968.744">309 2659 15552 0 0,'-54'28'1407'0'0,"46"-25"-1357"0"0,-1-1-1 0 0,0 0 0 0 0,0 0 0 0 0,-1 0 1 0 0,1-1-1 0 0,0-1 0 0 0,-5 1-49 0 0,2-1 233 0 0,0 1-1 0 0,1 0 1 0 0,-1 1-1 0 0,-1 1-232 0 0,-4 0 327 0 0,1 0-1 0 0,-1-1 0 0 0,0 0 1 0 0,1-1-1 0 0,-8-2-326 0 0,13 0 1587 0 0,23 2 895 0 0,4 1-1991 0 0,-1-1 1 0 0,1-1-1 0 0,13-1-491 0 0,10-1 142 0 0,43-2 241 0 0,-1-3-1 0 0,55-14-382 0 0,43-4 852 0 0,179-8-374 0 0,185-21 1374 0 0,-159 18-1687 0 0,20-2-186 0 0,-8 0 302 0 0,-262 27 20 0 0,365-22 706 0 0,-274 21-812 0 0,185-6 58 0 0,-234 14 139 0 0,74-16-392 0 0,-170 5-37 0 0,-19 3-230 0 0,-50 11 59 0 0,-11 0 38 0 0,1 0-1 0 0,-1 1 1 0 0,-1-1 0 0 0,1 0 0 0 0,0 0-1 0 0,0 1 1 0 0,0-1 0 0 0,0 0-1 0 0,0 1 1 0 0,-1-1 0 0 0,1 0-1 0 0,0 1 1 0 0,0-1 0 0 0,-1 0 170 0 0,1 0-144 0 0,-5-10-1376 0 0</inkml:trace>
  <inkml:trace contextRef="#ctx0" brushRef="#br0" timeOffset="5601.72">977 2893 15664 0 0,'-2'0'718'0'0,"-2"2"-620"0"0,0-1 0 0 0,0 0 0 0 0,0 0 0 0 0,0-1 0 0 0,0 1 0 0 0,0-1 0 0 0,0 0 0 0 0,0 0 0 0 0,0 0 0 0 0,0-1 0 0 0,-3 0-98 0 0,-6-2 220 0 0,0 0-1 0 0,1-1 1 0 0,-1-1-220 0 0,1 1 491 0 0,-15-10 1136 0 0,20 10-855 0 0,0 0 0 0 0,0 0 1 0 0,0 1-1 0 0,-2 0-772 0 0,6 2 36 0 0,-1 0 1 0 0,1 0 0 0 0,0 1-1 0 0,-1-1 1 0 0,1 1-1 0 0,0 0 1 0 0,-1 0-1 0 0,1 0 1 0 0,0 1-1 0 0,-1-1 1 0 0,1 1-1 0 0,0-1 1 0 0,0 1-1 0 0,-1 0 1 0 0,0 1-37 0 0,-1 0 83 0 0,0 1 0 0 0,0 0 0 0 0,1 0-1 0 0,-1 0 1 0 0,1 0 0 0 0,0 1 0 0 0,0 0 0 0 0,0-1 0 0 0,0 2-83 0 0,-5 6 134 0 0,1 0 0 0 0,1 0 0 0 0,0 0 1 0 0,0 1-1 0 0,1 0 0 0 0,1 1 0 0 0,-1 3-134 0 0,-3 10 0 0 0,1 0 0 0 0,1 1 0 0 0,-3 21 0 0 0,8-29 0 0 0,1-1 0 0 0,0 1 0 0 0,1-1 0 0 0,1 1 0 0 0,1-1 0 0 0,1 2 0 0 0,0-2 0 0 0,-3-12 0 0 0,1 0 0 0 0,0 0 0 0 0,0 0 0 0 0,1 0 0 0 0,0 0 0 0 0,0 0 0 0 0,0 0 0 0 0,2 3 0 0 0,-1-5 0 0 0,-1 1 0 0 0,1-1 0 0 0,-1 1 0 0 0,1-1 0 0 0,0 1 0 0 0,1-1 0 0 0,-1 0 0 0 0,1 0 0 0 0,0 0 0 0 0,0-1 0 0 0,0 0 0 0 0,0 1 0 0 0,4 1 0 0 0,-3-2 8 0 0,1-1 0 0 0,-1 0 0 0 0,0 0 0 0 0,1-1 0 0 0,0 1-1 0 0,-1-1 1 0 0,1-1 0 0 0,-1 1 0 0 0,1-1 0 0 0,0 0 0 0 0,0 0 0 0 0,-1 0-1 0 0,1-1 1 0 0,0 0 0 0 0,-1 0 0 0 0,1 0 0 0 0,-1-1 0 0 0,1 0 0 0 0,-1 0-1 0 0,1-1-7 0 0,15-7 73 0 0,-1-1-1 0 0,0-1 0 0 0,0 0 1 0 0,5-7-73 0 0,-10 9 41 0 0,1-1 103 0 0,-1 0 0 0 0,0-1 0 0 0,-1 0 0 0 0,0-1 0 0 0,-1-1 0 0 0,0-1 0 0 0,5-8-144 0 0,0-3 144 0 0,-8 13-40 0 0,-1-1 0 0 0,-1 0 0 0 0,0-1 0 0 0,-1 0 0 0 0,3-9-104 0 0,-2-1 4 0 0,-1 0 1 0 0,-1 0-1 0 0,-2 0 0 0 0,0-1 0 0 0,-1-19-4 0 0,-3 16 665 0 0,-2-1 0 0 0,-1-3-665 0 0,1 21 48 0 0,0 1 0 0 0,0 0 0 0 0,-1 0 0 0 0,-1 0 0 0 0,0 0 0 0 0,-5-10-48 0 0,6 16-35 0 0,1 0 0 0 0,-1 0 0 0 0,0 1 1 0 0,-1-1-1 0 0,1 1 0 0 0,-1 0 0 0 0,0-1 35 0 0,1 3-19 0 0,1 0 1 0 0,-1 0-1 0 0,0 0 0 0 0,1 1 0 0 0,-1-1 0 0 0,0 1 1 0 0,0 0-1 0 0,0 0 0 0 0,0 0 0 0 0,0 0 0 0 0,0 1 1 0 0,0-1-1 0 0,0 1 0 0 0,-1 0 19 0 0,-6-1-141 0 0,0 0 1 0 0,1 1-1 0 0,-1 1 1 0 0,0 0-1 0 0,0 0 0 0 0,0 1 1 0 0,1 0-1 0 0,-1 0 1 0 0,1 1-1 0 0,0 1 0 0 0,-1 0 1 0 0,2 0-1 0 0,-1 0 0 0 0,0 1 1 0 0,-2 2 140 0 0,-13 8-410 0 0,12-8-570 0 0,-1 1-1 0 0,1 0 1 0 0,1 1-1 0 0,-9 8 981 0 0,6-2-1787 0 0</inkml:trace>
  <inkml:trace contextRef="#ctx0" brushRef="#br0" timeOffset="6075.16">1963 2729 6912 0 0,'0'0'528'0'0,"-2"1"-342"0"0,0 1 752 0 0,-1 0-1 0 0,0 0 1 0 0,1 0-1 0 0,-1 0 1 0 0,0-1-1 0 0,0 1 1 0 0,0-1-1 0 0,0 0 1 0 0,0 0-1 0 0,0 0 1 0 0,-1 0-1 0 0,1 0 0 0 0,0-1-937 0 0,-22 2 4530 0 0,2-4-5362 0 0,7 1 1037 0 0,0 0 0 0 0,-1 1 0 0 0,1 0 0 0 0,0 2 0 0 0,-1 0 0 0 0,-12 4-205 0 0,20-5 41 0 0,0 2 0 0 0,0-1 0 0 0,0 1 0 0 0,0 1 1 0 0,0 0-1 0 0,1 0 0 0 0,-1 0 0 0 0,1 1 0 0 0,1 1 0 0 0,-1-1 1 0 0,0 1-42 0 0,-1 3 64 0 0,0 0 0 0 0,0 0 1 0 0,1 1-1 0 0,0 0 0 0 0,1 0 1 0 0,0 1-1 0 0,-3 7-64 0 0,-7 18 31 0 0,2 1 0 0 0,2 0 0 0 0,1 1 0 0 0,-3 27-31 0 0,10-48-71 0 0,-1 9 56 0 0,1 0 1 0 0,2 0 0 0 0,0 1 0 0 0,1 5 14 0 0,2-20-84 0 0,0 0 0 0 0,1 0 0 0 0,0 0 0 0 0,1 0 0 0 0,0-1 0 0 0,1 1 0 0 0,0 0-1 0 0,1-1 1 0 0,0 0 0 0 0,4 6 84 0 0,-6-14-53 0 0,0-1-1 0 0,0 1 0 0 0,0 0 1 0 0,0-1-1 0 0,0 0 0 0 0,1 1 0 0 0,-1-1 1 0 0,1 0-1 0 0,0 0 0 0 0,0 0 1 0 0,0-1-1 0 0,0 1 0 0 0,0-1 1 0 0,0 1-1 0 0,0-1 0 0 0,0 0 1 0 0,0 0-1 0 0,1-1 0 0 0,-1 1 1 0 0,0-1-1 0 0,1 1 0 0 0,-1-1 1 0 0,0 0-1 0 0,1 0 0 0 0,-1-1 54 0 0,8 1-86 0 0,0-2 1 0 0,0 1-1 0 0,0-1 0 0 0,-1-1 0 0 0,1 0 0 0 0,-1-1 1 0 0,3-1 85 0 0,-2 0-17 0 0,0 0 1 0 0,-1-1 0 0 0,1-1 0 0 0,-1 0 0 0 0,-1 0 0 0 0,2-2 16 0 0,17-17 22 0 0,6-9-22 0 0,-9 10 16 0 0,-1 0 160 0 0,-2-2 1 0 0,-1 0-1 0 0,-1-2 0 0 0,12-23-176 0 0,-23 34 157 0 0,0-1-1 0 0,-1-1 0 0 0,-2 1 0 0 0,0-1 1 0 0,3-19-157 0 0,-3 15 165 0 0,-3 13-43 0 0,-2 0 0 0 0,1 0 0 0 0,-1 0 0 0 0,-1 0 0 0 0,0-1 0 0 0,-1 1 0 0 0,0 0 0 0 0,0 0 0 0 0,-2-1-122 0 0,-1-7 205 0 0,-1 0 1 0 0,-1 1-1 0 0,-1 0 1 0 0,-7-14-206 0 0,6 18 312 0 0,0 0 1 0 0,-1 1-1 0 0,-10-12-312 0 0,15 21-79 0 0,1 1 0 0 0,-1-1 1 0 0,1 1-1 0 0,-1 0 0 0 0,0 0 0 0 0,-1 0 0 0 0,1 1 0 0 0,0-1 0 0 0,-1 1 0 0 0,1 0 1 0 0,-1 0-1 0 0,0 1 0 0 0,0-1 0 0 0,1 1 0 0 0,-1 0 0 0 0,0 1 0 0 0,0-1 0 0 0,0 1 1 0 0,0 0-1 0 0,0 0 0 0 0,0 0 0 0 0,0 1 0 0 0,0 0 0 0 0,0 0 0 0 0,0 0 0 0 0,0 0 1 0 0,1 1-1 0 0,-1 0 0 0 0,0 0 0 0 0,1 0 0 0 0,-1 0 0 0 0,-1 3 79 0 0,-26 18-2253 0 0,11-7-3884 0 0,3-1-944 0 0</inkml:trace>
  <inkml:trace contextRef="#ctx0" brushRef="#br0" timeOffset="6508.076">2695 2701 3224 0 0,'0'0'983'0'0,"0"0"2918"0"0,0 0 1283 0 0,0 0 257 0 0,0 0-616 0 0,-4-2-1970 0 0,-4 1-2729 0 0,0 1 1 0 0,-1 0-1 0 0,1 1 1 0 0,0-1-1 0 0,0 2 1 0 0,0-1-1 0 0,0 1 1 0 0,0 0-1 0 0,-2 2-126 0 0,-2 1-104 0 0,1 0 0 0 0,1 1-1 0 0,-1 0 1 0 0,1 1 0 0 0,0 0 0 0 0,0 0-1 0 0,1 1 1 0 0,0 0 0 0 0,0 1 0 0 0,-3 5 104 0 0,-1 2 171 0 0,1 1 1 0 0,1 1-1 0 0,1 0 1 0 0,0 0-1 0 0,1 1 1 0 0,1 1 0 0 0,-4 14-172 0 0,0 11-132 0 0,1 0 1 0 0,-3 42 131 0 0,13-79-16 0 0,0-1 0 0 0,1 0 0 0 0,1 1-1 0 0,-1-1 1 0 0,1 0 0 0 0,0 1 0 0 0,1-1-1 0 0,-1 0 1 0 0,1 0 0 0 0,1 0 0 0 0,0 0 0 0 0,0-1-1 0 0,0 1 1 0 0,0-1 0 0 0,4 4 16 0 0,-4-5-55 0 0,0 0 1 0 0,1-1 0 0 0,0 0-1 0 0,0 1 1 0 0,0-1-1 0 0,0-1 1 0 0,1 1-1 0 0,-1-1 1 0 0,1 0 0 0 0,0 0-1 0 0,0 0 1 0 0,0 0-1 0 0,1-1 1 0 0,-1 0 0 0 0,0 0-1 0 0,1 0 1 0 0,-1-1-1 0 0,1 0 1 0 0,4 0 54 0 0,-4 0-41 0 0,1 0 0 0 0,-1-1 0 0 0,1 0 1 0 0,-1 0-1 0 0,1-1 0 0 0,-1 1 0 0 0,1-1 0 0 0,-1-1 1 0 0,0 0-1 0 0,1 1 0 0 0,-1-2 0 0 0,0 1 0 0 0,3-2 41 0 0,14-10 0 0 0,0-1 0 0 0,-1 0 0 0 0,15-16 0 0 0,-9 9 0 0 0,-18 15 0 0 0,0-1 0 0 0,0 0 0 0 0,-1-1 0 0 0,3-3 0 0 0,0-3 151 0 0,0-1 0 0 0,-1 0 0 0 0,-1-1 0 0 0,0 0 0 0 0,-1 0 0 0 0,-1-1-1 0 0,-1 0 1 0 0,-1 0 0 0 0,0-1 0 0 0,-1 0 0 0 0,-1 0 0 0 0,0-9-151 0 0,-3 16 14 0 0,-1 0 1 0 0,-1-1-1 0 0,0 1 1 0 0,-1 0-1 0 0,0 0 0 0 0,-1 0 1 0 0,0 0-1 0 0,-1 1 1 0 0,0-1-1 0 0,-1 1 0 0 0,-2-4-14 0 0,-4-6 2 0 0,-1 2-1 0 0,-1-1 0 0 0,0 2 1 0 0,-1 0-1 0 0,-10-9-1 0 0,19 22-252 0 0,0 0-1 0 0,0 1 1 0 0,0 0-1 0 0,-1 0 1 0 0,1 0-1 0 0,-1 1 1 0 0,0 0-1 0 0,-1 0 253 0 0,0 0-771 0 0,-1 0-1 0 0,1 0 0 0 0,-1 1 1 0 0,1 0-1 0 0,-1 1 1 0 0,0 0-1 0 0,0 0 1 0 0,0 1-1 0 0,0 0 0 0 0,-6 0 772 0 0,-11 4-7711 0 0</inkml:trace>
  <inkml:trace contextRef="#ctx0" brushRef="#br0" timeOffset="7179.319">3605 2734 23903 0 0,'0'0'1094'0'0,"0"0"-22"0"0,0 0-655 0 0,0 0-209 0 0,0 0-15 0 0,0-2-1 0 0,3-6-388 0 0,-1 0 0 0 0,0 0 0 0 0,-1-1 0 0 0,0 1 0 0 0,0-3 196 0 0,0 3-22 0 0,0-1 1 0 0,0 1-1 0 0,1-1 1 0 0,0 1-1 0 0,2-6 22 0 0,35-68 600 0 0,-21 46-88 0 0,-1-1 0 0 0,5-19-512 0 0,-16 38 62 0 0,-4 8 58 0 0,1 0 1 0 0,1 1-1 0 0,0-1 1 0 0,0 1-1 0 0,4-6-120 0 0,-7 14 25 0 0,-1-1 1 0 0,1 1-1 0 0,0-1 0 0 0,-1 0 1 0 0,0 1-1 0 0,1-1 0 0 0,-1 0 1 0 0,0 1-1 0 0,0-1 0 0 0,1 0 1 0 0,-1 1-1 0 0,-1-1 0 0 0,1 0-25 0 0,0-1 7 0 0,2 0 68 0 0,-2 3-75 0 0,0 0 0 0 0,0 0 0 0 0,1 0 0 0 0,-1 0 0 0 0,0-1 0 0 0,0 1 0 0 0,1 0-1 0 0,-1 0 1 0 0,0 0 0 0 0,0 0 0 0 0,1 0 0 0 0,-1 0 0 0 0,0 0 0 0 0,0 0 0 0 0,1 0 0 0 0,-1-1 0 0 0,0 1 0 0 0,0 0 0 0 0,1 0 0 0 0,-1 0 0 0 0,0 1 0 0 0,1-1 0 0 0,-1 0 0 0 0,0 0 0 0 0,0 0 0 0 0,1 0 0 0 0,-1 0 0 0 0,0 0 0 0 0,0 0 0 0 0,1 0 0 0 0,-1 0 0 0 0,0 1 0 0 0,0-1-1 0 0,1 0 1 0 0,-1 0 0 0 0,0 0 0 0 0,0 1 0 0 0,0-1 0 0 0,1 0 0 0 0,-1 0 0 0 0,0 0 0 0 0,0 1 0 0 0,0-1 0 0 0,0 0 0 0 0,0 0 0 0 0,0 1 0 0 0,1-1 0 0 0,-1 0 0 0 0,0 0 0 0 0,0 1 0 0 0,0-1 0 0 0,0 0 0 0 0,0 1 0 0 0,0-1 0 0 0,0 0 0 0 0,0 0 0 0 0,0 1 0 0 0,0-1-1 0 0,0 0 1 0 0,0 1-1 0 0,5 42-315 0 0,-2 1 1 0 0,-1 4 315 0 0,-1 0-196 0 0,0-14-86 0 0,-3 28 282 0 0,-21 141-143 0 0,15-75 263 0 0,5-94-166 0 0,1 0-1 0 0,2 0 1 0 0,4 32 46 0 0,1-5 200 0 0,-4-24-200 0 0,-3-25 33 0 0,-2-10 41 0 0,-1 0 11 0 0,5 0-48 0 0,-4 4 30 0 0,2-6-54 0 0,1 1 0 0 0,0 0 0 0 0,-1-1 0 0 0,1 0 0 0 0,0 1 0 0 0,-1-1 0 0 0,1 0 0 0 0,-1 0 0 0 0,1 1 0 0 0,0-1 0 0 0,-1 0 0 0 0,0 0-13 0 0,-39 3-88 0 0,-53-2 197 0 0,-2 1-478 0 0,79-1 356 0 0,0 1 1 0 0,0 0-1 0 0,-11 4 13 0 0,-16 2 6 0 0,38-8-6 0 0,5 0 0 0 0,-1 0 0 0 0,1 0 0 0 0,0 0 0 0 0,-1 0 0 0 0,1 1 0 0 0,-1-1 0 0 0,1 0 0 0 0,0 1 0 0 0,-1 0 0 0 0,1-1 0 0 0,0 1 0 0 0,-1 0 0 0 0,1-1 0 0 0,0 1 0 0 0,0 0 0 0 0,0 0 0 0 0,-1 0 0 0 0,2-1 0 0 0,-1 1 0 0 0,1-1 0 0 0,0 0 0 0 0,-1 0 0 0 0,1 0 0 0 0,0 0 0 0 0,0 1 0 0 0,-1-1 0 0 0,1 0 0 0 0,0 0 0 0 0,0 1 0 0 0,0-1 0 0 0,-1 0 0 0 0,1 0 0 0 0,0 1 0 0 0,0-1 0 0 0,0 0 0 0 0,0 1 0 0 0,-1-1 0 0 0,1 0 0 0 0,0 1 0 0 0,0-1 0 0 0,0 0 0 0 0,0 1 0 0 0,0-1 0 0 0,6 5 110 0 0,10 1 336 0 0,13-1 366 0 0,-13-4-692 0 0,0-1 0 0 0,0-1 0 0 0,0 0 0 0 0,0-1 0 0 0,8-2-120 0 0,24-3 57 0 0,40-4 1253 0 0,25-9-1310 0 0,18-9 505 0 0,-87 17-421 0 0,0-2 0 0 0,38-19-84 0 0,-45 15-1395 0 0,-1-1-1 0 0,-1-2 0 0 0,0-2 1396 0 0,0 0-1533 0 0</inkml:trace>
  <inkml:trace contextRef="#ctx0" brushRef="#br0" timeOffset="7627.603">7504 1482 16583 0 0,'0'0'1276'0'0,"0"0"-822"0"0,0 0-54 0 0,0 0 1210 0 0,0 0 549 0 0,0 0 106 0 0,0 0-278 0 0,0 0-1279 0 0,0 0-511 0 0,0 0 104 0 0,0 0 63 0 0,0 0 11 0 0,0 0-40 0 0,0 0-173 0 0,0 0-70 0 0,0 0-17 0 0,0 0-72 0 0,0 2-291 0 0,4 25-1283 0 0,-3-11 643 0 0,3 1-360 0 0</inkml:trace>
  <inkml:trace contextRef="#ctx0" brushRef="#br0" timeOffset="7996.63">7082 2698 26263 0 0,'0'0'2336'0'0,"0"0"-1872"0"0,0 0-368 0 0,0 0-96 0 0,13 3 528 0 0,-3 5 88 0 0,3-8 24 0 0,-5 0 0 0 0,2 0-1160 0 0,-2 0-232 0 0,-3-8-48 0 0,8-3-7176 0 0,0-9-1439 0 0</inkml:trace>
  <inkml:trace contextRef="#ctx0" brushRef="#br0" timeOffset="8350.706">8360 2315 2760 0 0,'13'36'120'0'0,"-9"-25"32"0"0,-8 1-152 0 0,-1 1 0 0 0,5 1 0 0 0,0-2 0 0 0,0 4 5552 0 0,0-5 1080 0 0,0 2 215 0 0,-5-6 49 0 0,2 1-5736 0 0,3-8-1160 0 0,0 0-200 0 0,0 0-56 0 0,0 0-1008 0 0,-13 5-200 0 0</inkml:trace>
  <inkml:trace contextRef="#ctx0" brushRef="#br0" timeOffset="9400.383">4600 3025 19351 0 0,'-3'2'67'0'0,"4"1"291"0"0,9 1 1337 0 0,-2-2-1623 0 0,-4 0 45 0 0,-1 0 0 0 0,1 0 0 0 0,-1 0 0 0 0,0 0 0 0 0,0 0 0 0 0,0 1 0 0 0,0-1 0 0 0,-1 1 0 0 0,1 0 0 0 0,0 0 0 0 0,-1 0 0 0 0,0 0 0 0 0,0 0 0 0 0,0 0 0 0 0,0 1 0 0 0,1 3-117 0 0,14 19-101 0 0,17 16 462 0 0,1-2-1 0 0,4 0-360 0 0,-22-24 304 0 0,1 0-1 0 0,1-1 0 0 0,1-1 0 0 0,0-1 0 0 0,19 9-303 0 0,-8-7 37 0 0,0-3 0 0 0,1 0-1 0 0,14 2-36 0 0,99 20 978 0 0,-110-27-610 0 0,16 1-170 0 0,0-2 0 0 0,1-3 1 0 0,33-2-199 0 0,0 1 61 0 0,51-2 1096 0 0,13-7-1157 0 0,-136 6 51 0 0,123-11 508 0 0,100-23-559 0 0,-169 21 108 0 0,0-3 1 0 0,22-11-109 0 0,129-54 99 0 0,-107 33 14 0 0,67-42-113 0 0,-91 40-43 0 0,51-39 43 0 0,76-68-115 0 0,4-3 136 0 0,33-22 32 0 0,-170 123-32 0 0,2 4 1 0 0,3 3-1 0 0,3 4-21 0 0,-1 8 141 0 0,2 4 0 0 0,66-17-141 0 0,-74 26 30 0 0,-31 13 24 0 0,2 3 0 0 0,0 1 0 0 0,0 3 1 0 0,0 3-1 0 0,8 1-54 0 0,-1 3 132 0 0,1 2 1 0 0,0 3 0 0 0,0 2 0 0 0,-1 3-133 0 0,238 53 701 0 0,-274-57-660 0 0,61 19-201 0 0,80 32 160 0 0,-159-54 0 0 0,20 10-96 0 0,-1 0-1 0 0,4 3 97 0 0,-10-4-169 0 0,1-1-1 0 0,1-1 1 0 0,13 4 169 0 0,-16-6-485 0 0,-16-6 264 0 0,-1 0 1 0 0,0-1-1 0 0,1 1 1 0 0,-1 0-1 0 0,1-1 1 0 0,-1 1-1 0 0,1-1 1 0 0,0 0-1 0 0,-1 1 1 0 0,1-1-1 0 0,-1 0 1 0 0,1 0-1 0 0,0 0 1 0 0,-1 0-1 0 0,1 0 1 0 0,-1 0-1 0 0,1-1 1 0 0,0 1-1 0 0,-1 0 1 0 0,1-1-1 0 0,-1 1 1 0 0,1-1-1 0 0,-1 0 0 0 0,1 1 1 0 0,-1-1-1 0 0,1 0 1 0 0,-1 0-1 0 0,0 0 1 0 0,1 0 220 0 0,9-8-2016 0 0,-5-2-51 0 0</inkml:trace>
  <inkml:trace contextRef="#ctx0" brushRef="#br0" timeOffset="9770.159">9751 1930 21191 0 0,'7'5'1027'0'0,"3"4"74"0"0,-7-6-693 0 0,0-1 0 0 0,-1 1 1 0 0,1-1-1 0 0,0 0 0 0 0,0 0 1 0 0,2 1-409 0 0,5 5 715 0 0,-8-6-620 0 0,0 0 0 0 0,-1-1 0 0 0,1 1 0 0 0,0-1 0 0 0,0 0-1 0 0,0 1 1 0 0,2 0-94 0 0,28 13 557 0 0,-11-5 301 0 0,-1-1 1 0 0,12 2-860 0 0,21 8 2040 0 0,14 9-2040 0 0,23 8-235 0 0,-54-21 375 0 0,1 1 0 0 0,29 20-140 0 0,-54-29 41 0 0,0 1-1 0 0,0 1 1 0 0,-1 0-1 0 0,4 4-40 0 0,-10-8-16 0 0,0 0 0 0 0,0 0 0 0 0,-1 0 0 0 0,0 0 0 0 0,0 1 0 0 0,0 0 1 0 0,-1 0-1 0 0,0 0 0 0 0,0 0 0 0 0,0 1 16 0 0,-2-1-6 0 0,0 1 1 0 0,0 0-1 0 0,0 0 1 0 0,-1 0 0 0 0,0-1-1 0 0,0 1 1 0 0,-1 0-1 0 0,1 0 1 0 0,-2-1-1 0 0,1 1 1 0 0,-1 0 0 0 0,0-1-1 0 0,0 1 1 0 0,-1 0 5 0 0,-4 4-39 0 0,0 0 0 0 0,-1 0 0 0 0,-1-1 0 0 0,1 0 0 0 0,-2 0 1 0 0,-8 7 38 0 0,-16 11-358 0 0,-16 8 358 0 0,40-28-65 0 0,-27 16-155 0 0,0-1 1 0 0,-1-2-1 0 0,-6 1 220 0 0,-67 24-401 0 0,79-34 112 0 0,0-2 1 0 0,-8 1 288 0 0,30-9-373 0 0,0 0 1 0 0,1-1-1 0 0,-1 0 0 0 0,0 0 1 0 0,0-1-1 0 0,1 0 0 0 0,-1-1 1 0 0,0 0-1 0 0,-7-2 373 0 0,-3-5-1616 0 0</inkml:trace>
  <inkml:trace contextRef="#ctx0" brushRef="#br0" timeOffset="10556.89">11466 2132 21191 0 0,'0'0'480'0'0,"-6"0"646"0"0,-1-1-1064 0 0,0 0 0 0 0,0-1 0 0 0,0 0 0 0 0,0 0 0 0 0,0-1 0 0 0,1 1 0 0 0,0-2 0 0 0,-1 1 1 0 0,1-1-1 0 0,0 0 0 0 0,0 0-62 0 0,-19-11 39 0 0,16 9 16 0 0,0 0 0 0 0,1 0 0 0 0,-3-3-55 0 0,-18-14 766 0 0,15 14-262 0 0,11 7-393 0 0,1 0-1 0 0,-1 0 0 0 0,0 0 0 0 0,0 1 0 0 0,0-1 0 0 0,0 1 0 0 0,0-1 0 0 0,0 1 0 0 0,0 0 0 0 0,-1 0 0 0 0,1 1 0 0 0,0-1 0 0 0,0 1 0 0 0,-3-1-110 0 0,-4 2 43 0 0,1 0 0 0 0,-1 0 0 0 0,1 1 0 0 0,0 0 0 0 0,-1 1 0 0 0,1 0 0 0 0,0 0 0 0 0,1 1 0 0 0,-1 0 0 0 0,1 1 0 0 0,0 0 0 0 0,0 0 0 0 0,0 1 0 0 0,0 0 0 0 0,1 0 0 0 0,-3 4-43 0 0,-6 6 72 0 0,1 1 0 0 0,0 1 0 0 0,2 0 0 0 0,0 1 0 0 0,1 0 0 0 0,-4 12-72 0 0,2-4 0 0 0,2 0 0 0 0,1 1 0 0 0,2 1 0 0 0,0-1 0 0 0,2 2 0 0 0,1-1 0 0 0,-1 25 0 0 0,6-45-94 0 0,1 0 0 0 0,0 0 0 0 0,1 0 0 0 0,0 0 0 0 0,0 1 0 0 0,1 2 94 0 0,-1-10-34 0 0,-1 1 0 0 0,1-1 0 0 0,0 0 0 0 0,0 1-1 0 0,0-1 1 0 0,0 0 0 0 0,0 1 0 0 0,0-1 0 0 0,0 0 0 0 0,1 0-1 0 0,-1 0 1 0 0,1 0 0 0 0,0 0 0 0 0,-1 0 0 0 0,1 0 0 0 0,0-1-1 0 0,0 1 1 0 0,0-1 0 0 0,0 1 0 0 0,0-1 0 0 0,1 0 0 0 0,-1 0-1 0 0,0 0 1 0 0,3 1 34 0 0,1-1-55 0 0,0 0-1 0 0,0 0 1 0 0,0 0-1 0 0,0-1 1 0 0,0 0-1 0 0,0 0 1 0 0,0 0-1 0 0,0-1 1 0 0,0 0 0 0 0,0 0-1 0 0,0-1 1 0 0,0 0-1 0 0,0 0 1 0 0,0 0-1 0 0,4-3 56 0 0,9-4 17 0 0,-1 0 0 0 0,0-2 1 0 0,-1 0-1 0 0,-1 0 0 0 0,1-2 0 0 0,10-11-17 0 0,4-8-65 0 0,-2-2-1 0 0,-1-1 1 0 0,-2-1 0 0 0,-1-2-1 0 0,2-7 66 0 0,-6 10 225 0 0,-2-1-1 0 0,-1 0 0 0 0,-3-1 1 0 0,3-11-225 0 0,13-44 1287 0 0,-4-2 0 0 0,4-42-1287 0 0,-21 84 458 0 0,-5 31 23 0 0,0 0-1 0 0,-2-1 1 0 0,0-21-481 0 0,-3 41 107 0 0,0 2-10 0 0,0 2-17 0 0,0 2-90 0 0,-1 0-1 0 0,0 1 0 0 0,0-1 1 0 0,0 0-1 0 0,0 0 1 0 0,-1 0-1 0 0,-1 2 11 0 0,-5 16-54 0 0,-20 84-195 0 0,-17 56-134 0 0,27-93-16 0 0,-8 70 399 0 0,21-112 15 0 0,1 0-33 0 0,0 1-1 0 0,2-1 1 0 0,1 1-1 0 0,1 0 1 0 0,2-1-1 0 0,2 11 19 0 0,-3-32-18 0 0,0 0-1 0 0,1 0 0 0 0,-1 0 0 0 0,1-1 0 0 0,1 1 0 0 0,-1-1 0 0 0,1 1 0 0 0,1 1 19 0 0,-2-5 7 0 0,-1 0 0 0 0,0 0 1 0 0,1 0-1 0 0,-1 0 0 0 0,1 0 0 0 0,0-1 0 0 0,0 1 1 0 0,0-1-1 0 0,-1 1 0 0 0,1-1 0 0 0,1 0 0 0 0,-1 1 0 0 0,0-1 1 0 0,0 0-1 0 0,0 0 0 0 0,1-1 0 0 0,-1 1 0 0 0,0 0 1 0 0,1-1-1 0 0,-1 0 0 0 0,0 1 0 0 0,2-1-7 0 0,4 0 8 0 0,0-1-1 0 0,0 0 1 0 0,0-1 0 0 0,0 1-1 0 0,0-1 1 0 0,0-1-1 0 0,0 0 1 0 0,1-1-8 0 0,15-7 26 0 0,20-13-26 0 0,-28 14 1 0 0,4-3 154 0 0,0 0 1 0 0,-1-2-1 0 0,-1 0 1 0 0,5-6-156 0 0,36-39 426 0 0,-41 46-174 0 0,-16 12-196 0 0,1 0 1 0 0,-1 0 0 0 0,1 0-1 0 0,-1 0 1 0 0,0 0-1 0 0,1-1 1 0 0,0-1-57 0 0,0 2 131 0 0,3-2-53 0 0,-6 4-77 0 0,0 0 1 0 0,0 0-1 0 0,0 1 0 0 0,0-1 0 0 0,0 0 0 0 0,0 0 0 0 0,0 0 0 0 0,0 0 0 0 0,0 0 0 0 0,0 0 0 0 0,0 0 0 0 0,0 0 0 0 0,0 0 1 0 0,0 0-1 0 0,0 0 0 0 0,0 0 0 0 0,0 0 0 0 0,0 0 0 0 0,0 1 0 0 0,0-1 0 0 0,0 0 0 0 0,0 0 0 0 0,0 0 0 0 0,0 0 0 0 0,0 0 1 0 0,0 0-1 0 0,0 0 0 0 0,0 0 0 0 0,0 0 0 0 0,0 0 0 0 0,0 0 0 0 0,0 0 0 0 0,0 0 0 0 0,0 0 0 0 0,0 0 0 0 0,0 0 0 0 0,0 1 1 0 0,0-1-1 0 0,0 0 0 0 0,0 0 0 0 0,0 0 0 0 0,0 0 0 0 0,0 0 0 0 0,0 0 0 0 0,0 0 0 0 0,0 0 0 0 0,1 0 0 0 0,-1 0 0 0 0,0 0 1 0 0,0 0-1 0 0,0 0 0 0 0,0 0 0 0 0,0 0 0 0 0,0 0 0 0 0,0 0 0 0 0,0 0 0 0 0,0 0 0 0 0,0 0 0 0 0,0 0 0 0 0,0 0 0 0 0,0 0 1 0 0,0 0-1 0 0,1 0 0 0 0,-1 0-1 0 0,3 95-587 0 0,-3-85 456 0 0,1 0 0 0 0,0 0 0 0 0,0 0 0 0 0,1 0 0 0 0,1 0 0 0 0,-1 0 0 0 0,2 0 0 0 0,-1-1-1 0 0,1 0 1 0 0,3 5 131 0 0,-6-12-1 0 0,1 1 0 0 0,0 0-1 0 0,0-1 1 0 0,0 0 0 0 0,0 1-1 0 0,0-1 1 0 0,0 0 0 0 0,0 0-1 0 0,1 0 1 0 0,-1 0-1 0 0,1-1 1 0 0,-1 1 0 0 0,1-1-1 0 0,0 1 1 0 0,0-1 0 0 0,0 0-1 0 0,0 0 1 0 0,-1 0 0 0 0,1 0-1 0 0,1-1 2 0 0,0 1 9 0 0,1 0-1 0 0,-1-1 1 0 0,0 0 0 0 0,0 0-1 0 0,1 0 1 0 0,-1 0-1 0 0,0-1 1 0 0,0 0 0 0 0,0 0-1 0 0,1 0 1 0 0,-1 0 0 0 0,0-1-1 0 0,0 1 1 0 0,0-1-9 0 0,4-3 110 0 0,0 0 0 0 0,-1 0 1 0 0,1 0-1 0 0,-1-1 1 0 0,0 0-1 0 0,-1-1 0 0 0,1 0 1 0 0,-1 0-1 0 0,0 0 0 0 0,3-6-110 0 0,-4 4 52 0 0,0 1 0 0 0,-1-1-1 0 0,0 0 1 0 0,0 0-1 0 0,-1 0 1 0 0,0-1-1 0 0,-1 1 1 0 0,0-1 0 0 0,0 0-1 0 0,-1 1 1 0 0,0-1-1 0 0,-1 0 1 0 0,0 0-1 0 0,0 1 1 0 0,-2-8-52 0 0,-1-1-75 0 0,0 0-1 0 0,-2-1 0 0 0,0 1 1 0 0,-1 1-1 0 0,0-1 1 0 0,-1 1-1 0 0,-2 0 1 0 0,1 1-1 0 0,-2 0 1 0 0,0 0-1 0 0,-6-6 76 0 0,10 16-375 0 0,-21-25-1907 0 0,8 10-5106 0 0,1 2-1599 0 0</inkml:trace>
  <inkml:trace contextRef="#ctx0" brushRef="#br0" timeOffset="10919.894">12747 1751 2304 0 0,'-1'2'167'0'0,"-9"13"1704"0"0,6-11 389 0 0,1-1 0 0 0,-1 0 0 0 0,1 0 0 0 0,-1-1 0 0 0,-2 2-2259 0 0,-22 11 12058 0 0,8-6-8839 0 0,9-4-4856 0 0,-11 4 1687 0 0,-24 12 173 0 0,-13 8-224 0 0,42-18 19 0 0,0-1 0 0 0,0 2-1 0 0,1 0 1 0 0,1 1 0 0 0,0 2-19 0 0,-9 7 0 0 0,2 1 0 0 0,1 1 0 0 0,1 1 0 0 0,1 1 0 0 0,1 0 0 0 0,1 2 0 0 0,2 0 0 0 0,-2 6 0 0 0,1 4 0 0 0,2 0 0 0 0,-4 23 0 0 0,13-42 0 0 0,2 0 0 0 0,0 0 0 0 0,1 0 0 0 0,1 0 0 0 0,0 0 0 0 0,3 11 0 0 0,-2-24 0 0 0,1 1 0 0 0,1 0 0 0 0,-1 0 0 0 0,1-1 0 0 0,1 1 0 0 0,-1-1 0 0 0,1 1 0 0 0,0-1 0 0 0,1 0 0 0 0,-1 0 0 0 0,1 0 0 0 0,0-1 0 0 0,1 1 0 0 0,-1-1 0 0 0,1 0 0 0 0,0 0 0 0 0,0-1 0 0 0,1 0 0 0 0,-1 0 0 0 0,1 0 0 0 0,0 0 0 0 0,4 1 0 0 0,-3-2 0 0 0,0 0 0 0 0,0 0 0 0 0,-1-1 0 0 0,2 0 0 0 0,-1-1 0 0 0,0 1 0 0 0,0-1 0 0 0,0-1 0 0 0,1 1 0 0 0,-1-1 0 0 0,0 0 0 0 0,0-1 0 0 0,1 0 0 0 0,1-1 0 0 0,5-1-148 0 0,0-1 0 0 0,-1-1 0 0 0,1-1 0 0 0,-1 0 0 0 0,1-1 148 0 0,18-11-1316 0 0,14-11 1316 0 0,-21 11-5010 0 0,10-10 5010 0 0,-16 12-3560 0 0,21-17-4653 0 0</inkml:trace>
  <inkml:trace contextRef="#ctx0" brushRef="#br0" timeOffset="11660.176">13448 1497 19895 0 0,'0'0'911'0'0,"0"0"-19"0"0,0 0-448 0 0,0 0 224 0 0,0 0 164 0 0,0 0 31 0 0,0 0-23 0 0,0 0-128 0 0,0 0-59 0 0,0 0-12 0 0,0 1-65 0 0,-14 18-2 0 0,10-14-459 0 0,0 0 0 0 0,1 0 0 0 0,-1 0-1 0 0,1 1 1 0 0,0 1-115 0 0,-72 151 1804 0 0,24-52-1616 0 0,-47 67-188 0 0,63-115-8 0 0,-3-2 1 0 0,-3-2-1 0 0,-20 20 8 0 0,54-66 3 0 0,-3 4 77 0 0,0 0 0 0 0,-1 0 0 0 0,0-1 0 0 0,-1-1 0 0 0,0 0 0 0 0,-1-1 0 0 0,0 0 0 0 0,-2 1-80 0 0,11-8-27 0 0,4-1-117 0 0,0-1-73 0 0,0 0-27 0 0,12-20 376 0 0,-7 15-93 0 0,0-1 1 0 0,0 2-1 0 0,1-1 1 0 0,0 1-1 0 0,0 0 1 0 0,0 0-1 0 0,0 0 1 0 0,1 1-1 0 0,0 0 1 0 0,-1 0-1 0 0,2 0-39 0 0,16-7-173 0 0,-12 5-81 0 0,1 0 0 0 0,1 0 0 0 0,-1 2 0 0 0,14-3 254 0 0,58-5-201 0 0,-56 9 177 0 0,1 1 0 0 0,0 1 0 0 0,24 3 24 0 0,-14-1-110 0 0,0-2 0 0 0,1-1 0 0 0,-1-2 0 0 0,4-3 110 0 0,-23 3 2 0 0,0-1-1 0 0,0-1 1 0 0,-1-1 0 0 0,0-1-1 0 0,0 0 1 0 0,0-2 0 0 0,-1 0-1 0 0,8-7-1 0 0,-1 4 67 0 0,-21 5-67 0 0,-1 0 10 0 0,-3 5-1 0 0,1-1 0 0 0,-1 1 1 0 0,0 0-1 0 0,0-1 0 0 0,0 1 0 0 0,0-1 1 0 0,-1-1-10 0 0,1 0 6 0 0,0 0-1 0 0,1 0 1 0 0,-1 1 0 0 0,1-1 0 0 0,-1 0-1 0 0,3-3-5 0 0,-2 3 3 0 0,0 0 1 0 0,0 0-1 0 0,0 0 0 0 0,-1 0 0 0 0,1 0 0 0 0,0-3-3 0 0,-1-4-18 0 0,1 0-1 0 0,-1 0 1 0 0,-1 0-1 0 0,0 0 1 0 0,0 0 0 0 0,-1 0-1 0 0,-1 0 1 0 0,0 0-1 0 0,0 0 1 0 0,-2-1 18 0 0,2 3-36 0 0,0 0-1 0 0,0 0 1 0 0,1 0 0 0 0,0-6 36 0 0,1 10-18 0 0,0-1 0 0 0,0 1 0 0 0,-1-1 0 0 0,1 1 0 0 0,-2 0 0 0 0,1 0-1 0 0,0-1 1 0 0,-1 1 0 0 0,0 0 0 0 0,0 0 0 0 0,-1 0 0 0 0,1 1 0 0 0,-1-1 0 0 0,0 0 0 0 0,0 1 18 0 0,-3-3 10 0 0,2 3 11 0 0,1 0 0 0 0,-1 1 0 0 0,1-1 0 0 0,-1 1 0 0 0,-2-2-21 0 0,5 5 3 0 0,1-1 1 0 0,-1 1-1 0 0,0-1 0 0 0,0 1 1 0 0,0-1-1 0 0,0 1 0 0 0,0-1 1 0 0,0 1-1 0 0,0 0 0 0 0,0 0 1 0 0,0-1-1 0 0,-1 1 1 0 0,1 0-1 0 0,0 0 0 0 0,0 0 1 0 0,0 0-1 0 0,0 0 0 0 0,0 1 1 0 0,0-1-1 0 0,0 0 0 0 0,0 0 1 0 0,0 1-1 0 0,0-1 0 0 0,0 1 1 0 0,0-1-1 0 0,0 1 0 0 0,0-1-3 0 0,-2 3 8 0 0,-1-1 0 0 0,2 1 0 0 0,-1 0-1 0 0,0 0 1 0 0,0 0 0 0 0,1 0 0 0 0,0 0-1 0 0,0 1 1 0 0,0-1 0 0 0,-1 2-8 0 0,-16 39 61 0 0,16-33-60 0 0,0 1 0 0 0,0-1 1 0 0,0 7-2 0 0,-4 18-20 0 0,-20 98 28 0 0,6 0 0 0 0,-3 135-8 0 0,22-149 404 0 0,3-69-240 0 0,0-26 111 0 0,2 0 1 0 0,0-1-1 0 0,4 10-275 0 0,0 4 366 0 0,-7-34-451 0 0,1-1-84 0 0,-1 1-1 0 0,1 0 0 0 0,0-1 1 0 0,0 1-1 0 0,0-1 1 0 0,0 1-1 0 0,2 1 170 0 0,-2-4-127 0 0,-1-1 1 0 0,0 0-22 0 0,0 0-11 0 0,0 0-1 0 0,0 0-85 0 0,0 0-358 0 0,0 0-154 0 0,1 0 507 0 0,0-1 0 0 0,0 0 1 0 0,1-1-1 0 0,-1 1 0 0 0,0 0 0 0 0,0 0 1 0 0,-1 0-1 0 0,1-1 0 0 0,0 1 0 0 0,0 0 1 0 0,0-1-1 0 0,-1 1 0 0 0,1-1 250 0 0,4-11-1764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6:45.606"/>
    </inkml:context>
    <inkml:brush xml:id="br0">
      <inkml:brushProperty name="width" value="0.05" units="cm"/>
      <inkml:brushProperty name="height" value="0.05" units="cm"/>
    </inkml:brush>
  </inkml:definitions>
  <inkml:trace contextRef="#ctx0" brushRef="#br0">0 729 9216 0 0,'0'0'706'0'0,"0"0"-382"0"0,0 0 120 0 0,0 0 100 0 0,0 0 22 0 0,0 0 50 0 0,0 0 201 0 0,0 0 88 0 0,0 0 21 0 0,0 0 6 0 0,0 0 17 0 0,0 0 9 0 0,0 0 2 0 0,0 0-48 0 0,4-7 430 0 0,-3 4-1069 0 0,0-1 0 0 0,0 0 0 0 0,-1 1 0 0 0,0-1-1 0 0,0 1 1 0 0,0-1 0 0 0,0-1-273 0 0,0 1 153 0 0,-1 0 0 0 0,1 0 0 0 0,1 1 0 0 0,-1-1-1 0 0,0 0 1 0 0,1 1 0 0 0,0-1 0 0 0,0 0-153 0 0,7-33 583 0 0,-3 9-271 0 0,4-23 439 0 0,-7 36-548 0 0,1-1 0 0 0,0 1 0 0 0,1-2-203 0 0,10-30 357 0 0,1-17-357 0 0,4-15 288 0 0,-11 50-262 0 0,-3 8 194 0 0,1 0 0 0 0,1 0-220 0 0,-6 19 255 0 0,5 14-20 0 0,6 3-264 0 0,1 3-85 0 0,2-1 0 0 0,2 2 114 0 0,-11-14-19 0 0,-1 0 0 0 0,1 0-1 0 0,0-1 1 0 0,0 1 0 0 0,0-1 0 0 0,0-1-1 0 0,1 0 1 0 0,4 3 19 0 0,1-2 43 0 0,-1-1-1 0 0,1 1 1 0 0,-1-2 0 0 0,1 0-1 0 0,0 0 1 0 0,0-1 0 0 0,0 0-1 0 0,0-1 1 0 0,1-1-43 0 0,8 0 51 0 0,1-2 0 0 0,13-3-51 0 0,-26 4 5 0 0,-1 0 0 0 0,1 0 0 0 0,0-1 0 0 0,-1-1-1 0 0,0 0 1 0 0,0 0 0 0 0,4-3-5 0 0,8-6 0 0 0,-8 5 0 0 0,1-1 0 0 0,-1 0 0 0 0,10-10 0 0 0,-9 6 32 0 0,-1-1 1 0 0,0 0-1 0 0,-1 0 0 0 0,-1-1 1 0 0,0-1-1 0 0,-1 0 0 0 0,-1 0 1 0 0,0-2-33 0 0,5-12 15 0 0,-7 18-15 0 0,-1 0-1 0 0,0-1 0 0 0,1-6 1 0 0,-5 17 2 0 0,4-8-13 0 0,-3 8 5 0 0,-1 1-63 0 0,7 36-63 0 0,-5-2 116 0 0,-2 0 1 0 0,-2 0-1 0 0,0 0 0 0 0,-3 4 16 0 0,3-22-1 0 0,-61 533 193 0 0,35-402-125 0 0,6-43-17 0 0,6-27 202 0 0,-23 62-252 0 0,-32 68 367 0 0,58-171-255 0 0,-2-2 1 0 0,-1 0-1 0 0,-2-1 0 0 0,-13 20-112 0 0,25-45 73 0 0,0 1 0 0 0,-1-1 0 0 0,0-1-1 0 0,0 1 1 0 0,-5 3-73 0 0,9-8 28 0 0,0-1-1 0 0,0 1 0 0 0,0-1 0 0 0,0 1 1 0 0,0-1-1 0 0,0 0 0 0 0,0 0 1 0 0,0 0-1 0 0,0 0 0 0 0,-1-1 1 0 0,1 1-1 0 0,0 0 0 0 0,-1-1 1 0 0,1 0-1 0 0,0 1 0 0 0,-1-1 1 0 0,1 0-1 0 0,-1 0 0 0 0,1 0 0 0 0,0-1 1 0 0,-1 1-1 0 0,1-1 0 0 0,-1 1-27 0 0,-9-5 97 0 0,0 1 0 0 0,1-1-1 0 0,-1-1 1 0 0,1 0 0 0 0,0-1-1 0 0,-3-3-96 0 0,0-1 11 0 0,0 0 0 0 0,1-2-1 0 0,0 1 1 0 0,1-1 0 0 0,1-1-1 0 0,0 0 1 0 0,1-1 0 0 0,0 0-1 0 0,1 0 1 0 0,-5-12-11 0 0,9 14-206 0 0,-1 0 1 0 0,2 0-1 0 0,-1 0 0 0 0,2-1 1 0 0,0 0-1 0 0,1 1 0 0 0,-1-10 206 0 0,2 17-227 0 0,1 0 0 0 0,0 1 0 0 0,0-1-1 0 0,1 0 1 0 0,0 1 0 0 0,0-1 0 0 0,0 1 0 0 0,0-1-1 0 0,1 1 1 0 0,0-1 0 0 0,0 1 0 0 0,1 0 0 0 0,-1 0-1 0 0,1 0 1 0 0,0 0 0 0 0,0 1 0 0 0,1-1 0 0 0,0 1-1 0 0,-1 0 1 0 0,3-2 227 0 0,15-10-9327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6:46.192"/>
    </inkml:context>
    <inkml:brush xml:id="br0">
      <inkml:brushProperty name="width" value="0.05" units="cm"/>
      <inkml:brushProperty name="height" value="0.05" units="cm"/>
    </inkml:brush>
  </inkml:definitions>
  <inkml:trace contextRef="#ctx0" brushRef="#br0">185 726 2304 0 0,'-2'-20'120'0'0,"1"17"347"0"0,0 0 0 0 0,1 0 0 0 0,0 0-1 0 0,-1 0 1 0 0,1 0 0 0 0,0-1 0 0 0,1 1-1 0 0,-1-3-466 0 0,2 1 2717 0 0,0-1 0 0 0,-1 0-1 0 0,2 1 1 0 0,2-6-2717 0 0,14-20 4070 0 0,-2 10-3298 0 0,14-14-772 0 0,-23 27 590 0 0,27-27-40 0 0,-17 17-203 0 0,-1 0 0 0 0,0-1-347 0 0,-4 2 161 0 0,15-18 259 0 0,-1-2 0 0 0,7-13-420 0 0,-31 44 28 0 0,16-27 209 0 0,7-17-237 0 0,-21 37 70 0 0,0 1 0 0 0,-1-1 0 0 0,0 0 0 0 0,-1 1 0 0 0,-1-2 0 0 0,1 0-70 0 0,-3 7 54 0 0,0 1 0 0 0,-1-1-1 0 0,1 1 1 0 0,-1-1-1 0 0,0 1 1 0 0,-1 0 0 0 0,0-1-1 0 0,0 1 1 0 0,0 0 0 0 0,0 0-1 0 0,-1 0 1 0 0,0 1-1 0 0,0-1 1 0 0,-1 1 0 0 0,0-1-1 0 0,0 1 1 0 0,0 0 0 0 0,0 0-1 0 0,-1 1 1 0 0,0 0 0 0 0,0-1-1 0 0,-5-2-53 0 0,9 6 7 0 0,-1 1 0 0 0,1-1 0 0 0,-1 0 0 0 0,0 1 0 0 0,1-1 0 0 0,-1 1 0 0 0,1 0 0 0 0,-1-1 0 0 0,0 1 0 0 0,1 0-1 0 0,-1 0 1 0 0,0 0 0 0 0,1 0 0 0 0,-1 0 0 0 0,0 1 0 0 0,1-1 0 0 0,-1 0 0 0 0,0 1-7 0 0,-1 0 6 0 0,1 0 0 0 0,-1 1 0 0 0,0-1 0 0 0,1 1 0 0 0,-1-1 0 0 0,1 1 0 0 0,-1 0 0 0 0,1 0 0 0 0,-2 2-6 0 0,-3 5 13 0 0,0-1 1 0 0,0 1-1 0 0,1 1 0 0 0,1-1 1 0 0,-1 2-14 0 0,-25 49-22 0 0,2 3 1 0 0,3 0 0 0 0,2 1-1 0 0,2 9 22 0 0,12-38 9 0 0,-12 41 174 0 0,-2 30-183 0 0,-49 228 760 0 0,36-172-107 0 0,21-97-487 0 0,-8 44 167 0 0,3-7 155 0 0,20-100-467 0 0,1 0 0 0 0,0 0 0 0 0,-1 0-1 0 0,0 0 1 0 0,1 0 0 0 0,-1 0 0 0 0,0 0 0 0 0,0 0-1 0 0,0 0 1 0 0,-1 0-21 0 0,2-1 112 0 0,0-1 33 0 0,0 0 14 0 0,5-4 157 0 0,5-10-216 0 0,0 0 0 0 0,-1-1 0 0 0,0 0 0 0 0,-2-1-1 0 0,1 0 1 0 0,1-8-100 0 0,17-36 140 0 0,-4 21-81 0 0,2 0 0 0 0,1 2 0 0 0,8-8-59 0 0,-19 29-11 0 0,0-1 1 0 0,1 2-1 0 0,6-5 11 0 0,-15 14-3 0 0,0 1 0 0 0,1 0-1 0 0,-1 1 1 0 0,1-1 0 0 0,0 2 0 0 0,0-1 0 0 0,1 1-1 0 0,-1 0 1 0 0,1 0 0 0 0,3 0 3 0 0,-8 2-6 0 0,0 1-1 0 0,0 0 1 0 0,0 0-1 0 0,0 0 1 0 0,0 0-1 0 0,-1 0 1 0 0,1 1-1 0 0,0 0 1 0 0,0-1-1 0 0,0 1 1 0 0,0 0-1 0 0,-1 0 1 0 0,1 0-1 0 0,-1 1 1 0 0,1-1-1 0 0,-1 1 1 0 0,1-1-1 0 0,-1 1 1 0 0,0 0-1 0 0,1 0 1 0 0,-1 0-1 0 0,0 0 1 0 0,0 0-1 0 0,0 1 7 0 0,2 3-21 0 0,1 0 0 0 0,-1 0 0 0 0,0 1 1 0 0,-1-1-1 0 0,0 1 0 0 0,0 0 0 0 0,0 0 0 0 0,-1 0 0 0 0,0 2 21 0 0,50 177-64 0 0,-45-164 64 0 0,9 16 0 0 0,-8-17 0 0 0,-4-13-4 0 0,1 0 0 0 0,-1 0 0 0 0,1-1 0 0 0,0 1 0 0 0,1-1 0 0 0,0 0 1 0 0,0 0-1 0 0,0-1 0 0 0,1 0 0 0 0,0 0 0 0 0,0-1 0 0 0,1 0 0 0 0,-1 0 0 0 0,1 0 0 0 0,0-1 0 0 0,0 0 0 0 0,1-1 0 0 0,-1 0 0 0 0,5 1 4 0 0,-11-4-79 0 0,1 1 0 0 0,0 0 0 0 0,0-1 0 0 0,0 0 0 0 0,0 0 0 0 0,0 0 0 0 0,0 0 0 0 0,0 0 0 0 0,0 0 0 0 0,0-1 0 0 0,0 0 0 0 0,0 1 0 0 0,0-1 0 0 0,0-1 79 0 0,5-1-665 0 0,-1-1 1 0 0,0 0-1 0 0,-1-1 1 0 0,5-2 664 0 0,-1 0-935 0 0,14-9-643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6:46.709"/>
    </inkml:context>
    <inkml:brush xml:id="br0">
      <inkml:brushProperty name="width" value="0.05" units="cm"/>
      <inkml:brushProperty name="height" value="0.05" units="cm"/>
    </inkml:brush>
  </inkml:definitions>
  <inkml:trace contextRef="#ctx0" brushRef="#br0">118 263 8752 0 0,'-11'3'673'0'0,"5"3"-437"0"0,5-5-81 0 0,0 0 0 0 0,0 0 0 0 0,1 1 0 0 0,-1-1 0 0 0,1 0 0 0 0,-1 1 0 0 0,1-1 0 0 0,0 0 0 0 0,-1 1 0 0 0,1-1 0 0 0,0 0 0 0 0,0 1 0 0 0,0-1 0 0 0,0 1 0 0 0,0-1 0 0 0,0 1 0 0 0,0-1 0 0 0,1 0 0 0 0,-1 1-155 0 0,1 1 416 0 0,1 0 0 0 0,-1 0 1 0 0,1 0-1 0 0,0 0 0 0 0,-1-1 1 0 0,3 4-417 0 0,9 13 1212 0 0,-10-13-878 0 0,0-1 1 0 0,0 0 0 0 0,1 0 0 0 0,-1 0-1 0 0,1 0 1 0 0,0 0 0 0 0,1-1 0 0 0,-1 1 0 0 0,1-1-1 0 0,2 1-334 0 0,-3-2 179 0 0,0 0 0 0 0,0 0-1 0 0,0 0 1 0 0,1-1 0 0 0,-1 0-1 0 0,3 1-178 0 0,-5-2 350 0 0,13-2 316 0 0,-11 0-557 0 0,0 0 0 0 0,1 0 0 0 0,-1-1 0 0 0,0 1 0 0 0,0-1 0 0 0,0 0 0 0 0,0 0 0 0 0,0-1-1 0 0,-1 1 1 0 0,1-1 0 0 0,-1 0 0 0 0,1 0 0 0 0,-1 0 0 0 0,0 0 0 0 0,0-1 0 0 0,0 1 0 0 0,1-3-109 0 0,6-10 417 0 0,0 0 0 0 0,-1-1 0 0 0,4-12-417 0 0,-9 20 21 0 0,-2 5 29 0 0,0 0-1 0 0,-1 0 1 0 0,1-1-1 0 0,-1 1 1 0 0,0 0-1 0 0,-1-1 1 0 0,1 1 0 0 0,-1-1-1 0 0,1 1 1 0 0,-1-1-1 0 0,-1 1 1 0 0,1 0-1 0 0,-1-3-49 0 0,1 1 64 0 0,0 1-1 0 0,0-1 0 0 0,0 1 1 0 0,1 0-1 0 0,0-1-63 0 0,0 0 57 0 0,-1 1 0 0 0,1 0-1 0 0,-1-1 1 0 0,-1-4-57 0 0,0-3 114 0 0,-1 0 0 0 0,-1 0 0 0 0,0 0 0 0 0,-1 0 0 0 0,-2-2-114 0 0,4 9 70 0 0,0 1 0 0 0,-1 0 0 0 0,1 0 0 0 0,-1 0 0 0 0,-1 1 0 0 0,1-1 0 0 0,-1 1 0 0 0,1-1 0 0 0,-1 1 0 0 0,0 0 0 0 0,-1 1 0 0 0,1-1 0 0 0,-2 0-70 0 0,3 2 14 0 0,0 1-1 0 0,1 0 0 0 0,-1 0 1 0 0,1 0-1 0 0,-1 0 0 0 0,0 0 0 0 0,0 0 1 0 0,0 1-1 0 0,1-1 0 0 0,-1 1 1 0 0,0 0-1 0 0,0 0 0 0 0,0 0 1 0 0,0 0-1 0 0,0 1 0 0 0,1-1 1 0 0,-1 1-1 0 0,0 0 0 0 0,0-1 1 0 0,1 1-1 0 0,-1 0 0 0 0,0 1 1 0 0,1-1-1 0 0,-1 0 0 0 0,1 1 1 0 0,0 0-1 0 0,-1-1-13 0 0,-6 6 36 0 0,1 0 0 0 0,-1 1 0 0 0,1 0 0 0 0,1 0 0 0 0,0 1 0 0 0,-1 0-36 0 0,-1 3 0 0 0,1 1 0 0 0,0 0 0 0 0,-1 5 0 0 0,-10 16 0 0 0,11-20 1 0 0,1-1 0 0 0,1 1 0 0 0,0 1 0 0 0,0-1 0 0 0,2 1 1 0 0,0 0-1 0 0,1 0 0 0 0,0 0 0 0 0,1 1 0 0 0,1 1-1 0 0,-1-5 12 0 0,-1 0 1 0 0,1-1-1 0 0,-2 1 0 0 0,-1 1-12 0 0,2-3 4 0 0,-1 0 0 0 0,2 1-1 0 0,-1-1 1 0 0,2 0 0 0 0,-1 3-4 0 0,6 66 86 0 0,-9-33-30 0 0,3-34-40 0 0,0 1 0 0 0,1 0 0 0 0,1 0 0 0 0,0 3-16 0 0,7 74 87 0 0,-7-85-64 0 0,1 0 0 0 0,0 0 0 0 0,0 0 0 0 0,1 0 0 0 0,-1 0 0 0 0,1-1 0 0 0,0 1 0 0 0,1 0 0 0 0,-1-1 0 0 0,1 0 1 0 0,-1 0-1 0 0,1 1 0 0 0,1-2 0 0 0,-1 1 0 0 0,1 0 0 0 0,-1-1 0 0 0,1 1 0 0 0,0-1 0 0 0,0 0 0 0 0,0 0 0 0 0,1-1 0 0 0,-1 1 0 0 0,1-1 0 0 0,-1 0 0 0 0,1 0 0 0 0,0-1 0 0 0,0 1 0 0 0,0-1 0 0 0,2 0-23 0 0,8 0 119 0 0,0-1 0 0 0,0-1 0 0 0,0 0 0 0 0,0-1 0 0 0,0-1 0 0 0,0 0 0 0 0,10-4-119 0 0,0-2 128 0 0,-1-1-1 0 0,0-1 1 0 0,-1-2 0 0 0,2-1-128 0 0,29-12 126 0 0,-39 19-98 0 0,1-1 0 0 0,-1 0 0 0 0,0-1-1 0 0,4-4-27 0 0,48-35 106 0 0,-24 17 289 0 0,-2-1-1 0 0,19-19-394 0 0,-12 10-163 0 0,-35 31 57 0 0,0-1 1 0 0,0 0 0 0 0,-2-1 0 0 0,9-9 105 0 0,-17 16-168 0 0,1 1 0 0 0,0 0 0 0 0,0 0-1 0 0,0 0 1 0 0,5-3 168 0 0,5-3-6780 0 0,-13 9 5756 0 0,8-6-8606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6:47.596"/>
    </inkml:context>
    <inkml:brush xml:id="br0">
      <inkml:brushProperty name="width" value="0.05" units="cm"/>
      <inkml:brushProperty name="height" value="0.05" units="cm"/>
    </inkml:brush>
  </inkml:definitions>
  <inkml:trace contextRef="#ctx0" brushRef="#br0">286 145 16439 0 0,'-6'-14'875'0'0,"0"-1"-1"0"0,-2-8-874 0 0,5 12 316 0 0,0 0 0 0 0,-2 1 0 0 0,1-1-1 0 0,-1 1 1 0 0,-3-4-316 0 0,-4 2 1094 0 0,11 11-760 0 0,0 0 0 0 0,-1 0 1 0 0,1-1-1 0 0,0 1 0 0 0,0 0 0 0 0,0-1 0 0 0,0 1 0 0 0,0 0 1 0 0,0-1-335 0 0,-6 7 1145 0 0,5-1-994 0 0,0 0 0 0 0,1 0 0 0 0,0 1 0 0 0,-1-1 0 0 0,2 0 0 0 0,-1 0 0 0 0,0 2-151 0 0,0 2 38 0 0,-2 16-10 0 0,1 0 0 0 0,1 12-28 0 0,-1 28 26 0 0,-8 126 21 0 0,1-5 226 0 0,-11-9 1616 0 0,-34 133-1889 0 0,49-281 148 0 0,-3 0 0 0 0,0 0-1 0 0,-1-1 1 0 0,-12 22-148 0 0,13-30 121 0 0,6-16-77 0 0,1 0 0 0 0,0 1 0 0 0,-1-1 1 0 0,0 0-1 0 0,0 0 0 0 0,0 0 0 0 0,0 0 0 0 0,0 0 1 0 0,0 0-1 0 0,-2 1-44 0 0,2-3 189 0 0,2-1 3 0 0,0 0 11 0 0,0-2-144 0 0,0 1 0 0 0,0-1 0 0 0,-1 1 0 0 0,1 0 1 0 0,-1-1-1 0 0,1 1 0 0 0,-1 0 0 0 0,0-1 0 0 0,1 1 0 0 0,-2-1-59 0 0,-3-9 190 0 0,4 4-124 0 0,1-1 1 0 0,0 1-1 0 0,0-1 0 0 0,1 1 1 0 0,0 0-1 0 0,0-1 0 0 0,0 1 1 0 0,1 0-1 0 0,2-5-66 0 0,3-15 139 0 0,-2 10-56 0 0,0 0-1 0 0,1 1 1 0 0,1-1 0 0 0,1 1-1 0 0,2-2-82 0 0,6-14 115 0 0,-7 14-143 0 0,1-1-1 0 0,1 1 1 0 0,1 1 0 0 0,11-14 28 0 0,-16 24-19 0 0,-1-1 0 0 0,1 1 1 0 0,1 0-1 0 0,-1 1 0 0 0,1 0 0 0 0,0 0 0 0 0,1 1 0 0 0,-1 0 1 0 0,1 0-1 0 0,0 1 0 0 0,3-1 19 0 0,-9 4-18 0 0,0 0-1 0 0,0 0 1 0 0,0 1 0 0 0,0-1-1 0 0,1 1 1 0 0,-1 0-1 0 0,0-1 1 0 0,0 2 0 0 0,0-1-1 0 0,1 0 1 0 0,-1 1-1 0 0,0-1 1 0 0,0 1 0 0 0,0 0-1 0 0,0 0 1 0 0,0 0 0 0 0,0 1 18 0 0,2 0-17 0 0,-1 1 0 0 0,0-1 1 0 0,0 1-1 0 0,0 0 0 0 0,0 0 1 0 0,-1 1-1 0 0,1-1 0 0 0,-1 1 1 0 0,0 0-1 0 0,2 3 17 0 0,1 2-3 0 0,-1 0 0 0 0,0 1-1 0 0,-1-1 1 0 0,0 1 0 0 0,0 0-1 0 0,-1 0 1 0 0,-1 0 0 0 0,1 1-1 0 0,-2-1 1 0 0,1 7 3 0 0,-1 1 0 0 0,0 1 0 0 0,-2 0 0 0 0,0 0 0 0 0,-1-1 0 0 0,-1 1 0 0 0,-1-1 0 0 0,-1 1 0 0 0,-4 11 0 0 0,5-20 0 0 0,0-1 0 0 0,0 0 0 0 0,-1-1 0 0 0,0 1 0 0 0,0-1 0 0 0,-1 0 0 0 0,0 0 0 0 0,-1-1 0 0 0,1 0 0 0 0,-1 0 0 0 0,-1 0 0 0 0,1-1 0 0 0,-1 0 0 0 0,-1-1 0 0 0,1 1 0 0 0,-1-2 0 0 0,-3 3 0 0 0,-2-2-16 0 0,1-1 1 0 0,-1-1-1 0 0,0 0 0 0 0,0 0 1 0 0,0-1-1 0 0,0-1 1 0 0,0 0-1 0 0,0-2 0 0 0,0 1 1 0 0,0-1-1 0 0,-8-3 16 0 0,19 4-197 0 0,-1-1 1 0 0,1 0-1 0 0,-1 0 0 0 0,1 0 1 0 0,0-1-1 0 0,0 1 0 0 0,-1-1 1 0 0,1 0-1 0 0,0 0 0 0 0,0 0 1 0 0,1 0-1 0 0,-1 0 0 0 0,0-1 1 0 0,-1-1 196 0 0,3 2-280 0 0,0 1 1 0 0,0-1-1 0 0,0 0 1 0 0,0 0-1 0 0,0 0 1 0 0,0 0 0 0 0,1 0-1 0 0,-1 0 1 0 0,1 0-1 0 0,-1 0 1 0 0,1 0-1 0 0,0 0 1 0 0,-1 0 0 0 0,1 0-1 0 0,0 0 1 0 0,1 0-1 0 0,-1 0 1 0 0,0 0-1 0 0,0 0 1 0 0,1 0 0 0 0,0 0-1 0 0,-1 0 1 0 0,1 0-1 0 0,0-1 280 0 0,11-15-2400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6:48.075"/>
    </inkml:context>
    <inkml:brush xml:id="br0">
      <inkml:brushProperty name="width" value="0.05" units="cm"/>
      <inkml:brushProperty name="height" value="0.05" units="cm"/>
    </inkml:brush>
  </inkml:definitions>
  <inkml:trace contextRef="#ctx0" brushRef="#br0">0 1062 19783 0 0,'0'0'447'0'0,"0"0"62"0"0,0 0 34 0 0,0 0-60 0 0,2-1-315 0 0,1-2-41 0 0,0 0 0 0 0,0-1 1 0 0,-1 1-1 0 0,1-1 1 0 0,-1 1-1 0 0,0-1 0 0 0,0 0 1 0 0,0 0-1 0 0,1-4-127 0 0,-1 2 585 0 0,1 0-1 0 0,0 0 0 0 0,1 0 1 0 0,1-3-585 0 0,13-16 1432 0 0,-13 16-1036 0 0,1 0 0 0 0,1 0-1 0 0,1-1-395 0 0,12-15 608 0 0,-1 0-1 0 0,-2-1 1 0 0,0-1-1 0 0,8-20-607 0 0,9-14 449 0 0,-9 14-217 0 0,-2 0 0 0 0,10-30-232 0 0,30-102 678 0 0,-15 42-440 0 0,-18 43-229 0 0,-12 34-54 0 0,8-14 45 0 0,-44 89-480 0 0,-8 15-16 0 0,0 2 0 0 0,2 0 0 0 0,2 1-1 0 0,-3 7 497 0 0,11-14-523 0 0,1 0 0 0 0,1 1 0 0 0,1 0 0 0 0,1 1-1 0 0,2 0 1 0 0,0 4 523 0 0,7-21-221 0 0,-1 0-1 0 0,1 0 1 0 0,1-1-1 0 0,0 1 1 0 0,1 0-1 0 0,0 0 1 0 0,0-1-1 0 0,1 1 1 0 0,1 0-1 0 0,2 7 222 0 0,7 16-995 0 0,2-2 1 0 0,11 21 994 0 0,6 10-1212 0 0,-6-9 313 0 0,-15-36 605 0 0,-1 2 0 0 0,-1-1 1 0 0,0 1-1 0 0,2 13 294 0 0,-4-8-76 0 0,-3-15 100 0 0,-1 1 0 0 0,1 0 0 0 0,-2 1-1 0 0,0-1 1 0 0,0 0 0 0 0,-1 0-1 0 0,0 3-23 0 0,-1-2 376 0 0,0 0 0 0 0,-1 0 0 0 0,-1-1 0 0 0,0 1 0 0 0,0-1-1 0 0,-1 1 1 0 0,-1-1 0 0 0,0-1 0 0 0,-2 4-376 0 0,7-14 40 0 0,0 1 0 0 0,0-1 0 0 0,-1 0 0 0 0,1 0 1 0 0,0 0-1 0 0,0 1 0 0 0,-1-1 0 0 0,1 0 0 0 0,0 0 0 0 0,0 1 0 0 0,0-1 0 0 0,0 0 0 0 0,-1 0 0 0 0,1 1 1 0 0,0-1-1 0 0,0 0 0 0 0,0 1 0 0 0,0-1 0 0 0,0 0 0 0 0,0 1 0 0 0,0-1 0 0 0,0 0 0 0 0,0 1 0 0 0,0-1 1 0 0,0 0-1 0 0,0 0 0 0 0,0 1 0 0 0,0-1 0 0 0,0 0 0 0 0,0 1 0 0 0,0-1 0 0 0,1 0 0 0 0,-1 1 1 0 0,0-1-1 0 0,0 0 0 0 0,0 0 0 0 0,0 1 0 0 0,1-1 0 0 0,-1 0 0 0 0,0 0 0 0 0,0 1 0 0 0,0-1 0 0 0,1 0 1 0 0,-1 0-1 0 0,0 0 0 0 0,0 1 0 0 0,1-1 0 0 0,-1 0 0 0 0,0 0 0 0 0,1 0 0 0 0,-1 0 0 0 0,0 0 1 0 0,0 0-1 0 0,1 0 0 0 0,-1 1 0 0 0,0-1 0 0 0,1 0 0 0 0,-1 0 0 0 0,0 0 0 0 0,1 0 0 0 0,-1 0 0 0 0,0-1 1 0 0,1 1-1 0 0,-1 0 0 0 0,0 0 0 0 0,1 0 0 0 0,-1 0 0 0 0,0 0-40 0 0,24-5-7 0 0,-10 0-362 0 0,0-1 0 0 0,0 0 0 0 0,0-1-1 0 0,-1 0 1 0 0,4-4 369 0 0,17-14-4038 0 0,5-5 4038 0 0,-39 29-21 0 0,51-40-7288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36:11.689"/>
    </inkml:context>
    <inkml:brush xml:id="br0">
      <inkml:brushProperty name="width" value="0.05" units="cm"/>
      <inkml:brushProperty name="height" value="0.05" units="cm"/>
    </inkml:brush>
  </inkml:definitions>
  <inkml:trace contextRef="#ctx0" brushRef="#br0">0 1 21503 0 0,'0'0'-8607'0'0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6:49.448"/>
    </inkml:context>
    <inkml:brush xml:id="br0">
      <inkml:brushProperty name="width" value="0.05" units="cm"/>
      <inkml:brushProperty name="height" value="0.05" units="cm"/>
    </inkml:brush>
  </inkml:definitions>
  <inkml:trace contextRef="#ctx0" brushRef="#br0">186 113 13360 0 0,'-1'-1'247'0'0,"-1"0"0"0"0,1 0 0 0 0,-1 0 0 0 0,1 0 0 0 0,-1 0 0 0 0,0 1 0 0 0,1-1 0 0 0,-1 1 0 0 0,0-1 0 0 0,1 1 0 0 0,-1-1 0 0 0,0 1 1 0 0,0 0-1 0 0,0 0 0 0 0,1 0 0 0 0,-1 0 0 0 0,0 0 0 0 0,-1 1-247 0 0,1 0 293 0 0,-1 0 1 0 0,1 0-1 0 0,0 0 1 0 0,0 0-1 0 0,-1 0 1 0 0,1 1-1 0 0,0-1 1 0 0,0 1-1 0 0,0-1 1 0 0,0 1-1 0 0,1 0 1 0 0,-1 0-1 0 0,0 0-293 0 0,-3 5 371 0 0,0 0-1 0 0,0-1 1 0 0,1 2-1 0 0,0-1 1 0 0,0 0-1 0 0,1 1 1 0 0,0 0-1 0 0,-1 4-370 0 0,-3 14 929 0 0,-3 27-929 0 0,2-11 52 0 0,5-25-52 0 0,0 0 0 0 0,1 0 0 0 0,1 0 0 0 0,1 0 0 0 0,0 2 0 0 0,0 72 0 0 0,-1-45 0 0 0,2 5 0 0 0,0-35 3 0 0,-1-8 91 0 0,0 0 0 0 0,1-1 1 0 0,0 1-1 0 0,1 0 0 0 0,0 3-94 0 0,-1-8 33 0 0,0-1 0 0 0,0 0-1 0 0,0 1 1 0 0,1-1-1 0 0,-1 0 1 0 0,0 0-1 0 0,1 0 1 0 0,-1 0 0 0 0,1 0-1 0 0,0 0 1 0 0,0-1-1 0 0,0 1 1 0 0,0 0 0 0 0,0-1-1 0 0,0 0 1 0 0,0 1-1 0 0,0-1 1 0 0,0 0 0 0 0,1 0-33 0 0,0 0 31 0 0,0 1 0 0 0,0-1 0 0 0,0-1 1 0 0,0 1-1 0 0,1 0 0 0 0,-1-1 1 0 0,0 1-1 0 0,0-1 0 0 0,1 0 1 0 0,-1 0-1 0 0,0 0 0 0 0,0-1 1 0 0,1 1-1 0 0,-1-1 0 0 0,0 0 1 0 0,1 0-32 0 0,1-1 47 0 0,-1 0 0 0 0,1 0 0 0 0,0-1 1 0 0,-1 1-1 0 0,1-1 0 0 0,-1 0 0 0 0,0-1 1 0 0,0 1-1 0 0,3-4-47 0 0,1-2 85 0 0,1-2 1 0 0,-1 1-1 0 0,-1-1 0 0 0,0 0 1 0 0,-1-1-1 0 0,0 1 0 0 0,4-11-85 0 0,-6 10 59 0 0,2-1 15 0 0,-1 0 1 0 0,0-1-1 0 0,-2 0 1 0 0,1 0-1 0 0,-1-4-74 0 0,4-47 150 0 0,-3-1 0 0 0,-3 1 0 0 0,-2-1 0 0 0,-6-17-150 0 0,7 75 10 0 0,-1 0-1 0 0,0 0 1 0 0,0 0 0 0 0,-1 0-1 0 0,0 0 1 0 0,0 1 0 0 0,-1-1-1 0 0,0 1 1 0 0,0 0 0 0 0,-1-1-1 0 0,0 1 1 0 0,0 1-1 0 0,-6-7-9 0 0,9 12 1 0 0,0 0-1 0 0,0 0 1 0 0,0 0-1 0 0,0 0 1 0 0,0 1 0 0 0,-1-1-1 0 0,1 0 1 0 0,0 1-1 0 0,-1-1 1 0 0,1 1-1 0 0,-1-1 1 0 0,1 1-1 0 0,0 0 1 0 0,-1-1-1 0 0,1 1 1 0 0,-1 0-1 0 0,1 0 1 0 0,-1 0-1 0 0,1 0 1 0 0,-1 0-1 0 0,1 1 1 0 0,0-1-1 0 0,-1 0 1 0 0,1 1-1 0 0,-1-1 1 0 0,1 1-1 0 0,-7 2-4 0 0,1 0 0 0 0,-1 0-1 0 0,1 1 1 0 0,-3 3 4 0 0,4-3-9 0 0,-4 2-30 0 0,0 1 0 0 0,1 0 0 0 0,0 1-1 0 0,1 0 1 0 0,-1 0 0 0 0,2 1 0 0 0,-1 0 0 0 0,-1 3 39 0 0,-11 19-115 0 0,-16 31 115 0 0,30-50-84 0 0,1 0-1 0 0,0 0 1 0 0,1 1-1 0 0,0-1 1 0 0,1 1-1 0 0,1 0 1 0 0,0 0-1 0 0,0 0 0 0 0,1 0 1 0 0,1 1-1 0 0,1-1 1 0 0,0 8 84 0 0,0-16 3 0 0,-1-1 1 0 0,1 1 0 0 0,0-1-1 0 0,0 0 1 0 0,0 1 0 0 0,1-1-1 0 0,-1 0 1 0 0,1 0 0 0 0,0 0-1 0 0,0 0 1 0 0,1 0 0 0 0,-1 0-1 0 0,1-1 1 0 0,0 1 0 0 0,0-1-1 0 0,0 0 1 0 0,0 0 0 0 0,0 0-1 0 0,1 0 1 0 0,-1 0 0 0 0,1-1-1 0 0,0 0 1 0 0,0 0 0 0 0,1 1-4 0 0,-1-2-10 0 0,-1 0 0 0 0,1 0 0 0 0,-1 0 0 0 0,1-1 0 0 0,0 1 0 0 0,-1-1 0 0 0,1 0 0 0 0,0 0 0 0 0,-1 0 0 0 0,1 0 0 0 0,0-1 0 0 0,-1 0 0 0 0,1 1 10 0 0,9-4 116 0 0,-1 1 0 0 0,0-1 0 0 0,1-2-116 0 0,9-3-66 0 0,0-2 0 0 0,-1 0-1 0 0,19-15 67 0 0,56-46 14 0 0,-95 71-5 0 0,27-23 61 0 0,-1-2 0 0 0,4-5-70 0 0,14-15-426 0 0,-19 17 389 0 0,-21 23 37 0 0,0 0 0 0 0,0 1 0 0 0,0-1 1 0 0,0 1-1 0 0,1 0 0 0 0,0 0 0 0 0,0 1 0 0 0,1 0 1 0 0,-1 0-1 0 0,1 1 0 0 0,5-3 0 0 0,-11 5 0 0 0,0 1 0 0 0,0 0 0 0 0,0 0 0 0 0,0-1 0 0 0,0 1 0 0 0,0 0 0 0 0,0 0 0 0 0,1 0 0 0 0,-1 0 0 0 0,0 0 0 0 0,0 0 0 0 0,0 1 0 0 0,0-1 0 0 0,0 0 0 0 0,0 0 0 0 0,0 1 0 0 0,0-1 0 0 0,0 1 0 0 0,0-1 0 0 0,0 1 0 0 0,0-1 0 0 0,0 1 0 0 0,-1-1 0 0 0,1 1 0 0 0,1 1 0 0 0,-1 0 0 0 0,1 0 0 0 0,-1-1 0 0 0,0 1 0 0 0,1 0 0 0 0,-1 0 0 0 0,0 0 0 0 0,-1 0 0 0 0,1 1 0 0 0,0-1 0 0 0,0 1 0 0 0,1 5 0 0 0,-1-1 0 0 0,0 1 0 0 0,0 0 0 0 0,-1 0 0 0 0,0-1 0 0 0,-1 6 0 0 0,-10 75-4 0 0,3-34 17 0 0,2 2-1 0 0,3 11-12 0 0,4-46 236 0 0,1 0-1 0 0,1 1-235 0 0,-1 0 211 0 0,-1-20-251 0 0,-1 1 0 0 0,0-1 0 0 0,1 1-1 0 0,0-1 1 0 0,-1 0 0 0 0,1 1 0 0 0,0-1 0 0 0,0 0 0 0 0,1 1 0 0 0,-1-1 0 0 0,0 0 0 0 0,1 0 0 0 0,-1 0 0 0 0,1 0 0 0 0,0 0-1 0 0,1 1 41 0 0,-3-3 22 0 0,1 0-1 0 0,0 1 0 0 0,0-1 0 0 0,0 0 0 0 0,0 0 0 0 0,0 0 0 0 0,0 1 0 0 0,-1-1 0 0 0,1 0 0 0 0,0 0 0 0 0,0 0 1 0 0,0-1-1 0 0,0 1 0 0 0,0 0 0 0 0,0 0 0 0 0,0 0 0 0 0,0-1 0 0 0,-1 1 0 0 0,1 0-21 0 0,17-9 261 0 0,-13 6-160 0 0,4-3-52 0 0,-1 1 0 0 0,0-1-1 0 0,0-1 1 0 0,0 1 0 0 0,-1-2 0 0 0,0 1 0 0 0,0-1-1 0 0,1-1-48 0 0,9-15 83 0 0,-1 0-1 0 0,3-6-82 0 0,25-53 106 0 0,-23 47-94 0 0,-13 22 1 0 0,0 1 0 0 0,0 0 0 0 0,1 0 0 0 0,3-2-13 0 0,11-13 11 0 0,-22 27-11 0 0,0 0 0 0 0,-1 0 0 0 0,1 0 0 0 0,0 1 0 0 0,0-1 0 0 0,0 0 0 0 0,0 0 0 0 0,0 1 0 0 0,0-1 0 0 0,0 1 0 0 0,0-1 0 0 0,1 1 0 0 0,-1 0-3 0 0,0 0 1 0 0,0 0-1 0 0,1 0 0 0 0,-1 0 0 0 0,0 0 0 0 0,1 0 1 0 0,-1 0-1 0 0,0 1 0 0 0,0-1 0 0 0,1 1 1 0 0,-1-1-1 0 0,0 1 0 0 0,0-1 0 0 0,0 1 1 0 0,0 0-1 0 0,0-1 0 0 0,0 1 0 0 0,0 0 0 0 0,0 0 1 0 0,0 0-1 0 0,0 0 0 0 0,0 0 0 0 0,0 0 1 0 0,0 0-1 0 0,-1 0 0 0 0,1 1 3 0 0,2 1-10 0 0,-1 1 0 0 0,0 0-1 0 0,0 0 1 0 0,0 0 0 0 0,-1 0-1 0 0,1 0 1 0 0,-1 2 10 0 0,29 160 360 0 0,-26-147-426 0 0,0-1-1 0 0,1 0 1 0 0,7 13 66 0 0,3 16-128 0 0,-14-45 152 0 0,-1 0-1 0 0,1 0 1 0 0,0 0-1 0 0,-1 0 1 0 0,1 0-1 0 0,0-1 1 0 0,0 1-1 0 0,0 0 0 0 0,1 0 1 0 0,-1-1-1 0 0,0 1 1 0 0,0-1-1 0 0,1 1 1 0 0,-1-1-1 0 0,1 0 1 0 0,0 1-1 0 0,-1-1 0 0 0,1 0 1 0 0,1 1-24 0 0,0-1-6 0 0,-1-1 1 0 0,1 1-1 0 0,-1-1 1 0 0,1 1 0 0 0,-1-1-1 0 0,1 0 1 0 0,-1 0-1 0 0,1 0 1 0 0,-1 0-1 0 0,1 0 1 0 0,-1 0-1 0 0,1-1 1 0 0,-1 1-1 0 0,1-1 6 0 0,9-3 8 0 0,-1-1 0 0 0,1 0-1 0 0,-1 0 1 0 0,0-1 0 0 0,8-6-8 0 0,-18 11 30 0 0,13-8-18 0 0,0-1-1 0 0,0 0 1 0 0,-1 0 0 0 0,-1-2 0 0 0,0 1 0 0 0,-1-2 0 0 0,0 1 0 0 0,0-1-1 0 0,5-11-11 0 0,-2 2 91 0 0,0-1 0 0 0,-2-1 0 0 0,-1 0 0 0 0,-1-1 0 0 0,3-9-91 0 0,-7 13 32 0 0,-1 0 0 0 0,-1 0 0 0 0,0-1 0 0 0,-2 1 0 0 0,0-1 0 0 0,-1 1 0 0 0,-2-1 0 0 0,0 0 0 0 0,-3-11-32 0 0,3 28 0 0 0,0 1 0 0 0,0-1 0 0 0,0 0 0 0 0,-1 1 0 0 0,1-1 0 0 0,-1 1 0 0 0,0 0 0 0 0,-1 0 0 0 0,-1-3 0 0 0,3 6 0 0 0,0-1 0 0 0,-1 1 0 0 0,1 0 0 0 0,0 0 0 0 0,-1-1 0 0 0,1 1 0 0 0,-1 0 0 0 0,1 1 0 0 0,-1-1 0 0 0,0 0 0 0 0,1 0 0 0 0,-1 1 0 0 0,0-1 0 0 0,1 1 0 0 0,-1-1 0 0 0,0 1 0 0 0,0 0 0 0 0,0-1 0 0 0,1 1 0 0 0,-1 0 0 0 0,0 0 0 0 0,0 1 0 0 0,0-1 0 0 0,1 0 0 0 0,-2 1 0 0 0,-4 0-16 0 0,1 1 1 0 0,0 0-1 0 0,-1 1 0 0 0,1-1 0 0 0,0 1 0 0 0,1 0 1 0 0,-1 0-1 0 0,0 1 0 0 0,1 0 0 0 0,0 0 1 0 0,-3 3 15 0 0,-7 8-83 0 0,0 0 0 0 0,-10 16 83 0 0,19-23-12 0 0,0 0 0 0 0,1 0-1 0 0,0 1 1 0 0,1 0 0 0 0,0 0-1 0 0,0 0 1 0 0,0 2 12 0 0,3-6-12 0 0,-1-1 0 0 0,1 1 0 0 0,0 0 0 0 0,0 0 0 0 0,0 0 0 0 0,1 0 0 0 0,0 0 0 0 0,0 0 0 0 0,0 0 0 0 0,1 0 0 0 0,-1 0 0 0 0,1 0 0 0 0,0-1 0 0 0,2 5 12 0 0,-2-6-8 0 0,0 0 0 0 0,1-1 0 0 0,0 1 0 0 0,-1 0 0 0 0,1-1 0 0 0,0 1 0 0 0,0-1 0 0 0,0 1 0 0 0,1-1 1 0 0,-1 0-1 0 0,1 0 0 0 0,-1 0 0 0 0,1 0 0 0 0,0-1 0 0 0,-1 1 0 0 0,1-1 0 0 0,0 1 0 0 0,0-1 0 0 0,0 0 0 0 0,0 0 0 0 0,0 0 1 0 0,0-1-1 0 0,1 1 0 0 0,-1-1 0 0 0,0 0 0 0 0,0 0 0 0 0,1 0 8 0 0,10 0-14 0 0,0-2-1 0 0,-1 0 1 0 0,1 0 0 0 0,-1-1-1 0 0,9-4 15 0 0,-16 6-9 0 0,22-10 9 0 0,0 0 0 0 0,-1-2 0 0 0,-1 0 0 0 0,0-2 0 0 0,6-6 0 0 0,18-9 0 0 0,-1-1 19 0 0,-31 19-13 0 0,-1 1-1 0 0,1 1 1 0 0,17-7-6 0 0,-26 13-20 0 0,0 0 0 0 0,1 1 0 0 0,-1 1-1 0 0,1-1 1 0 0,5 1 20 0 0,-12 1-3 0 0,0 1 1 0 0,-1 0-1 0 0,1 0 1 0 0,0 0-1 0 0,-1 1 0 0 0,1-1 1 0 0,0 1-1 0 0,-1-1 1 0 0,1 1-1 0 0,0 0 0 0 0,-1 0 1 0 0,1 0-1 0 0,-1 0 0 0 0,1 0 1 0 0,-1 1-1 0 0,0-1 1 0 0,0 1-1 0 0,1 0 0 0 0,-1-1 1 0 0,0 1-1 0 0,1 2 3 0 0,2 2 8 0 0,-1 0-1 0 0,0 0 1 0 0,0 0 0 0 0,-1 0 0 0 0,0 0-1 0 0,0 1 1 0 0,0 0 0 0 0,-1-1-1 0 0,0 1 1 0 0,0 0 0 0 0,-1 0-1 0 0,0 0 1 0 0,0 0 0 0 0,-1 6-8 0 0,0 11 45 0 0,-2 0 0 0 0,0 0 0 0 0,-5 18-45 0 0,4-21 5 0 0,-10 40-5 0 0,7-41 0 0 0,2 1 0 0 0,1-1 0 0 0,0 1 0 0 0,1 6 0 0 0,4-22 0 0 0,2-8 0 0 0,6-12 0 0 0,-9 12 0 0 0,29-44 41 0 0,36-56 354 0 0,-35 57 1082 0 0,19-41-1477 0 0,-36 66-126 0 0,0 0 0 0 0,2 1-1 0 0,0 0 1 0 0,6-3 126 0 0,-18 17 24 0 0,1 1 0 0 0,1 0 0 0 0,-1 0 0 0 0,1 0 0 0 0,0 1 0 0 0,0 0 0 0 0,0 0 0 0 0,1 1 0 0 0,-1-1 0 0 0,1 1 0 0 0,0 1 0 0 0,6-2-24 0 0,-11 3 14 0 0,0 1 1 0 0,0 0-1 0 0,1 0 0 0 0,-1 1 1 0 0,0-1-1 0 0,0 0 0 0 0,1 1 1 0 0,-1-1-1 0 0,0 1 0 0 0,0 0 1 0 0,0 0-1 0 0,0 0 1 0 0,0 0-1 0 0,0 0 0 0 0,0 0 1 0 0,0 0-1 0 0,0 1 0 0 0,0-1 1 0 0,-1 1-1 0 0,1-1 0 0 0,-1 1 1 0 0,1 0-1 0 0,-1 0 0 0 0,1 1-14 0 0,4 5-3 0 0,-1 1 0 0 0,0 0 0 0 0,0 0-1 0 0,-1 0 1 0 0,0 0 3 0 0,11 34-593 0 0,-2-1 0 0 0,0 8 593 0 0,0 0 115 0 0,7 14-115 0 0,-18-58 12 0 0,0 0 0 0 0,1 0 0 0 0,0-1 0 0 0,0 1 0 0 0,1-1 0 0 0,0 1-1 0 0,0-1 1 0 0,0 0 0 0 0,0-1 0 0 0,1 1 0 0 0,-1-1 0 0 0,1 0 0 0 0,3 2-12 0 0,-5-4 1 0 0,1 0 1 0 0,0 0-1 0 0,0 0 1 0 0,0 0-1 0 0,0 0 1 0 0,1-1-1 0 0,-1 0 1 0 0,0 0-1 0 0,1 0 1 0 0,-1 0-1 0 0,1-1 1 0 0,-1 0-1 0 0,0 0 1 0 0,1 0-1 0 0,-1 0 1 0 0,1-1-1 0 0,-1 1 1 0 0,1-1-1 0 0,2-1-1 0 0,31-10 93 0 0,-1-2-1 0 0,0-1 0 0 0,5-5-92 0 0,-34 15 72 0 0,-1 0 0 0 0,0 0-1 0 0,0-1 1 0 0,-1 1-1 0 0,0-2 1 0 0,0 1-1 0 0,2-3-71 0 0,26-26-419 0 0,-29 31-3 0 0,-1 1 0 0 0,1-1 0 0 0,-1-1 0 0 0,0 1 0 0 0,-1-1 0 0 0,4-4 422 0 0,2 1-1275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6:51.358"/>
    </inkml:context>
    <inkml:brush xml:id="br0">
      <inkml:brushProperty name="width" value="0.05" units="cm"/>
      <inkml:brushProperty name="height" value="0.05" units="cm"/>
    </inkml:brush>
  </inkml:definitions>
  <inkml:trace contextRef="#ctx0" brushRef="#br0">347 326 16439 0 0,'-3'-8'547'0'0,"-1"1"0"0"0,-1-1 0 0 0,-4-5-547 0 0,4 5 151 0 0,2 3-228 0 0,-1-1 285 0 0,-1 0-1 0 0,1 0 1 0 0,-1 0 0 0 0,-3-2-208 0 0,7 6 257 0 0,-1 0-1 0 0,0 1 1 0 0,0 0 0 0 0,0-1 0 0 0,0 1-1 0 0,0 0 1 0 0,0 0 0 0 0,0 0 0 0 0,0 0-1 0 0,-1 0 1 0 0,1 1 0 0 0,0-1-1 0 0,-1 1 1 0 0,1-1 0 0 0,0 1 0 0 0,-3 0-257 0 0,2 0 91 0 0,0 0 1 0 0,0-1-1 0 0,0 2 1 0 0,-1-1 0 0 0,1 0-1 0 0,0 1 1 0 0,0 0-1 0 0,0-1 1 0 0,0 1 0 0 0,0 0-1 0 0,0 1 1 0 0,0-1-1 0 0,0 0 1 0 0,0 1-1 0 0,1 0 1 0 0,-1 0 0 0 0,0 0-1 0 0,1 0 1 0 0,0 0-1 0 0,-1 0 1 0 0,1 0 0 0 0,0 1-1 0 0,-2 2-91 0 0,-6 10 181 0 0,-1 1-202 0 0,0 1 0 0 0,1 0-1 0 0,1 1 1 0 0,-5 12 21 0 0,-15 45 60 0 0,7-21 672 0 0,-6 26-732 0 0,18-46 110 0 0,1 0-1 0 0,1 1 0 0 0,2 0 1 0 0,2 0-1 0 0,0 7-109 0 0,4-18 129 0 0,0 6 344 0 0,3 29-473 0 0,-2-49 57 0 0,1 0-1 0 0,0 0 0 0 0,1 0 1 0 0,0-1-1 0 0,0 1 1 0 0,1-1-1 0 0,4 7-56 0 0,-5-9 38 0 0,1 1 27 0 0,0-2 0 0 0,0 1-1 0 0,0 0 1 0 0,5 4-65 0 0,-7-9 19 0 0,0 0 0 0 0,0 0 0 0 0,0 0 0 0 0,0-1-1 0 0,0 1 1 0 0,0-1 0 0 0,1 0 0 0 0,-1 1 0 0 0,0-1 0 0 0,1 0 0 0 0,-1 0-1 0 0,1-1 1 0 0,-1 1 0 0 0,1 0 0 0 0,0-1 0 0 0,2 1-19 0 0,3-1 61 0 0,0 0 1 0 0,0-1-1 0 0,0 0 0 0 0,0 0 1 0 0,0-1-1 0 0,0 0 0 0 0,-1 0 1 0 0,1-1-1 0 0,0 0 0 0 0,-1 0 1 0 0,0-1-1 0 0,7-4-61 0 0,4-4 156 0 0,-1 0 1 0 0,0-1-1 0 0,-1-1 0 0 0,6-7-156 0 0,43-44 315 0 0,-3-4-1 0 0,-3-2 1 0 0,-3-4-315 0 0,7-19 171 0 0,-5-3-1 0 0,-4-2 1 0 0,32-89-171 0 0,-62 140 0 0 0,-14 29 0 0 0,-1-1 0 0 0,-1 1 0 0 0,-1-2 0 0 0,0 1 0 0 0,-1-1 0 0 0,-5 13 5 0 0,0-1-16 0 0,-11-8 81 0 0,9 17-66 0 0,0 1 0 0 0,0-1 0 0 0,1 0 0 0 0,-1 1 1 0 0,0-1-1 0 0,0 1 0 0 0,0-1 0 0 0,1 1 0 0 0,-1 0 0 0 0,0-1 0 0 0,0 1 0 0 0,0 0-4 0 0,1 0 0 0 0,-22 19 16 0 0,2 1-1 0 0,1 1 1 0 0,0 1 0 0 0,2 0-1 0 0,1 2 1 0 0,1-1-1 0 0,0 2 1 0 0,2 0-1 0 0,-9 27-15 0 0,16-37-204 0 0,1 1 0 0 0,1 0 0 0 0,0-1 1 0 0,1 1-1 0 0,0 1 0 0 0,2-1 0 0 0,0 9 204 0 0,1-13-59 0 0,1 0 1 0 0,1 0-1 0 0,0 0 1 0 0,0 0 0 0 0,2 0-1 0 0,-1-1 1 0 0,1 1-1 0 0,1-1 1 0 0,1 0-1 0 0,0 2 59 0 0,15 20-358 0 0,1 0-1 0 0,6 4 359 0 0,-10-14-326 0 0,-1 1 1 0 0,-1 0-1 0 0,-2 1 1 0 0,8 17 325 0 0,-20-36-50 0 0,1-1 0 0 0,-1 1 0 0 0,-1-1 0 0 0,1 1 0 0 0,-1 0 0 0 0,0-1 0 0 0,-1 1 0 0 0,1 6 50 0 0,3 33-27 0 0,-4-45 167 0 0,0-1 55 0 0,2-2-153 0 0,-1 1 0 0 0,1 0 0 0 0,-1-1 1 0 0,1 1-1 0 0,-1 0 0 0 0,1 0 0 0 0,0-1 1 0 0,1 1-43 0 0,8-7-182 0 0,4-7 34 0 0,-2 0 1 0 0,10-14 147 0 0,18-20 157 0 0,-6 8-8 0 0,-1-1 0 0 0,-2-2 0 0 0,4-10-149 0 0,7-11 476 0 0,-25 40-441 0 0,1 1 0 0 0,1 1 1 0 0,1 0-1 0 0,9-6-35 0 0,5-6 324 0 0,-34 35-228 0 0,-1 0 0 0 0,4 14 179 0 0,-4-7-217 0 0,0 0 0 0 0,0-1 0 0 0,0 1 0 0 0,-1-1 0 0 0,0 1 0 0 0,-1-1 0 0 0,1 1 1 0 0,-1-1-1 0 0,-1 0 0 0 0,0 2-58 0 0,-9 33 8 0 0,3 12-323 0 0,2 7 315 0 0,6-40-95 0 0,0 1-1 0 0,1 0 1 0 0,1-1 0 0 0,3 11 95 0 0,-3-23 36 0 0,1 0 0 0 0,-1 0 0 0 0,2-1 1 0 0,-1 1-1 0 0,1-1 0 0 0,0 1 0 0 0,1-1 0 0 0,0 0 0 0 0,1 1-36 0 0,-3-5 6 0 0,0 0 1 0 0,0-1-1 0 0,0 1 0 0 0,1 0 1 0 0,0-1-1 0 0,-1 0 0 0 0,1 0 1 0 0,0 1-1 0 0,0-2 0 0 0,0 1 1 0 0,0 0-1 0 0,0-1 0 0 0,0 1 1 0 0,1-1-1 0 0,-1 0 0 0 0,0 0 1 0 0,1 0-1 0 0,-1-1 0 0 0,1 1 0 0 0,-1-1 1 0 0,1 0-1 0 0,-1 0-6 0 0,3 1 10 0 0,0-1 0 0 0,0-1-1 0 0,0 1 1 0 0,0-1 0 0 0,0 0 0 0 0,-1-1-1 0 0,1 1 1 0 0,0-1 0 0 0,-1 0 0 0 0,0-1-1 0 0,1 1 1 0 0,-1-1 0 0 0,0 0-1 0 0,0 0 1 0 0,0-1 0 0 0,-1 0 0 0 0,1 1-1 0 0,-1-1 1 0 0,0-1 0 0 0,0 1 0 0 0,0-1-1 0 0,-1 1 1 0 0,3-5-10 0 0,37-70 192 0 0,-35 65-99 0 0,-1-1 0 0 0,-1-1 0 0 0,0 1 0 0 0,-1-1 0 0 0,1-6-93 0 0,4-28-317 0 0,-1-2 317 0 0,-8 44-52 0 0,4-23 44 0 0,-3 0 1 0 0,0 1-1 0 0,-2-1 0 0 0,-1 0 0 0 0,-2 0 0 0 0,-2-11 8 0 0,4 37 44 0 0,-1-1 0 0 0,1 1-1 0 0,-1 0 1 0 0,0 0-1 0 0,0 0 1 0 0,-1 0 0 0 0,1 0-1 0 0,-1 0 1 0 0,0 1-1 0 0,-1 0 1 0 0,1-1-1 0 0,-1 1 1 0 0,0 0-44 0 0,2 3-1 0 0,0-1-1 0 0,0 1 1 0 0,0 0-1 0 0,0 0 1 0 0,0 0-1 0 0,-1 0 1 0 0,1 0-1 0 0,0 1 1 0 0,-1-1-1 0 0,1 1 1 0 0,-1-1-1 0 0,1 1 1 0 0,-1 0-1 0 0,1 0 1 0 0,0 0-1 0 0,-1 0 1 0 0,1 0-1 0 0,-1 1 1 0 0,1-1-1 0 0,-1 1 1 0 0,1 0-1 0 0,0-1 1 0 0,-1 1-1 0 0,1 1 2 0 0,-7 1-7 0 0,0 1 0 0 0,1 0-1 0 0,-1 1 1 0 0,1 0 0 0 0,-4 3 7 0 0,5-2 0 0 0,1-1 1 0 0,0 1-1 0 0,0 0 0 0 0,0 1 1 0 0,0-1-1 0 0,1 1 0 0 0,-1 3 0 0 0,-6 9-2 0 0,1 1 0 0 0,1 1 2 0 0,-5 9-9 0 0,12-24-15 0 0,1 1 0 0 0,-1-1-1 0 0,1 0 1 0 0,0 1 0 0 0,1-1-1 0 0,0 1 1 0 0,0-1-1 0 0,0 1 1 0 0,1 0 0 0 0,0-1-1 0 0,0 1 1 0 0,0 0-1 0 0,1 0 1 0 0,0-1 24 0 0,1-2-13 0 0,-1 0 0 0 0,0-1 0 0 0,1 1 0 0 0,0-1-1 0 0,0 1 1 0 0,0-1 0 0 0,0 0 0 0 0,1 0 0 0 0,-1 0 0 0 0,1 0 0 0 0,0 0-1 0 0,0-1 1 0 0,0 1 0 0 0,0-1 0 0 0,0 0 0 0 0,0 1 0 0 0,1-2 0 0 0,-1 1-1 0 0,1 0 1 0 0,-1-1 0 0 0,1 1 0 0 0,0-1 0 0 0,0 0 0 0 0,-1 0 0 0 0,3 0 13 0 0,6 0-3 0 0,-1 1 0 0 0,1-1 0 0 0,0-1 0 0 0,-1 0 0 0 0,1-1 0 0 0,-1 0 0 0 0,1-1 0 0 0,1 0 3 0 0,25-7 0 0 0,0-2 0 0 0,28-11 0 0 0,-46 14 0 0 0,1-1 0 0 0,-1-1 0 0 0,-1-1 0 0 0,0-1 0 0 0,11-9 0 0 0,11-7 0 0 0,-27 19 0 0 0,0-1 0 0 0,9-8 0 0 0,-8 6 3 0 0,0 0-1 0 0,0 1 1 0 0,1 0 0 0 0,10-3-3 0 0,-25 13 1 0 0,0 0 0 0 0,0 0 0 0 0,1 1 0 0 0,-1-1-1 0 0,0 1 1 0 0,0-1 0 0 0,1 1 0 0 0,-1-1 0 0 0,1 1 0 0 0,-1 0 0 0 0,0 0 0 0 0,1 0 0 0 0,-1-1 0 0 0,1 1 0 0 0,-1 1 0 0 0,0-1 0 0 0,1 0 0 0 0,-1 0 0 0 0,1 0 0 0 0,-1 1-1 0 0,0-1 1 0 0,1 1 0 0 0,-1-1 0 0 0,0 1 0 0 0,0 0 0 0 0,1-1 0 0 0,-1 1 0 0 0,0 0 0 0 0,0 0 0 0 0,0 0 0 0 0,0 0 0 0 0,0 0 0 0 0,0 0 0 0 0,0 0 0 0 0,0 0 0 0 0,0 0-1 0 0,-1 0 1 0 0,1 1 0 0 0,0-1 0 0 0,-1 0 0 0 0,1 0 0 0 0,-1 1 0 0 0,1-1 0 0 0,-1 0 0 0 0,0 1-1 0 0,3 9-12 0 0,0 0 0 0 0,-1 0 1 0 0,-1 0-1 0 0,0 0 0 0 0,0 6 12 0 0,-1-7 6 0 0,2 49-6 0 0,-4 11 0 0 0,0-30 0 0 0,2 1 0 0 0,1-1 0 0 0,6 26 0 0 0,-5-49 0 0 0,9 39 0 0 0,-9-51 0 0 0,0 0 0 0 0,-1 0 0 0 0,1-1 0 0 0,1 1 0 0 0,-1 0 0 0 0,1-1 0 0 0,0 1 0 0 0,0-1 0 0 0,2 2 0 0 0,-4-4 1 0 0,0-1 0 0 0,1 1 0 0 0,-1-1 0 0 0,1 1 0 0 0,-1-1 0 0 0,1 1 0 0 0,-1-1 0 0 0,1 0 0 0 0,0 0 0 0 0,-1 0 0 0 0,1 0 0 0 0,0 0 0 0 0,0 0 0 0 0,0-1 0 0 0,0 1 0 0 0,0 0 0 0 0,0-1 0 0 0,0 0 0 0 0,0 1 0 0 0,0-1 0 0 0,0 0 0 0 0,0 0 0 0 0,0 0 0 0 0,0 0 0 0 0,0-1 0 0 0,0 1 0 0 0,0-1 0 0 0,1 1-1 0 0,1-2 46 0 0,-1 0-1 0 0,1 1 1 0 0,-1-1 0 0 0,0-1-1 0 0,0 1 1 0 0,0 0 0 0 0,0-1-1 0 0,0 0 1 0 0,0 1 0 0 0,-1-1-1 0 0,2-2-45 0 0,12-12 209 0 0,-2 1 123 0 0,0 0 1 0 0,-1-1 0 0 0,8-14-333 0 0,-6 9 200 0 0,0-2-266 0 0,0-1 1 0 0,0-7 65 0 0,15-23-162 0 0,7-12 138 0 0,-14 25 66 0 0,2 0 0 0 0,13-15-42 0 0,-19 36 0 0 0,-12 19 0 0 0,-6 2-3 0 0,0 1 0 0 0,0-1 1 0 0,0 1-1 0 0,0-1 0 0 0,0 1 0 0 0,0-1 0 0 0,0 1 0 0 0,-1 0 1 0 0,1-1-1 0 0,0 1 0 0 0,0 0 0 0 0,-1 0 0 0 0,1 0 0 0 0,0-1 1 0 0,-1 1-1 0 0,1 0 0 0 0,-1 0 0 0 0,1 0 0 0 0,-1 0 0 0 0,0 0 1 0 0,1 1 2 0 0,6 26-55 0 0,-3-13 28 0 0,9 34 257 0 0,4 28-230 0 0,-7-27 247 0 0,11 27-247 0 0,-16-62-33 0 0,1 0-1 0 0,1-1 0 0 0,0 1 1 0 0,1-1-1 0 0,0 0 1 0 0,1-1-1 0 0,11 12 34 0 0,-15-19 9 0 0,0 0-1 0 0,1-1 0 0 0,0 1 0 0 0,1-1 0 0 0,-1-1 0 0 0,1 1 0 0 0,0-1 0 0 0,0 0 1 0 0,0 0-1 0 0,0-1-8 0 0,0-1 12 0 0,-1 0 1 0 0,0 0 0 0 0,0-1 0 0 0,1 0 0 0 0,-1 0-1 0 0,1 0 1 0 0,-1-1 0 0 0,1 0 0 0 0,-1-1-1 0 0,1 1 1 0 0,-1-1 0 0 0,5-1-13 0 0,1-1 0 0 0,0 1 0 0 0,0-2 0 0 0,-1 0 0 0 0,1 0 0 0 0,-1-1 0 0 0,0 0 0 0 0,0-1 0 0 0,-1-1 0 0 0,0 1 0 0 0,9-8 0 0 0,-1-3 0 0 0,-1-1 0 0 0,-1-1 0 0 0,0 0 0 0 0,12-20 0 0 0,-19 24 0 0 0,-1 0 0 0 0,0-1 0 0 0,-1 0 0 0 0,-1 0 0 0 0,0-1 0 0 0,-1 1 0 0 0,1-10 0 0 0,1-11 0 0 0,0 8 0 0 0,-1-2 0 0 0,-1 1 0 0 0,-2 0 0 0 0,-2-1 0 0 0,0-1 0 0 0,-2 12 0 0 0,-6-68 0 0 0,4 74 0 0 0,1 0 0 0 0,-2 0 0 0 0,0 0 0 0 0,-5-13 0 0 0,7 24 0 0 0,0 1 0 0 0,1-1 0 0 0,-1 1 0 0 0,-1-1 0 0 0,1 1 0 0 0,0-1 0 0 0,0 1 0 0 0,-1 0 0 0 0,1 0 0 0 0,-1 0 0 0 0,0 1 0 0 0,0-1 0 0 0,1 0 0 0 0,-1 1 0 0 0,0 0 0 0 0,0 0 0 0 0,-1 0 0 0 0,1 0 0 0 0,0 0 0 0 0,0 1 0 0 0,0-1 0 0 0,0 1 0 0 0,-1 0 0 0 0,1 0 0 0 0,0 0 0 0 0,0 0 0 0 0,-1 1 0 0 0,1-1 0 0 0,0 1 0 0 0,0 0 0 0 0,0 0 0 0 0,-2 1 0 0 0,-9 4 0 0 0,7-3 0 0 0,-1 0 0 0 0,1 1 0 0 0,0-1 0 0 0,1 2 0 0 0,-1-1 0 0 0,1 1 0 0 0,0-1 0 0 0,0 2 0 0 0,0-1 0 0 0,1 1 0 0 0,-5 4 0 0 0,3 0 0 0 0,0 0 0 0 0,0 1 0 0 0,1-1 0 0 0,1 1 0 0 0,-1 0 0 0 0,2 0 0 0 0,-3 8 0 0 0,4-6 0 0 0,0 0 0 0 0,0 0 0 0 0,2 0 0 0 0,-1 0 0 0 0,2 1 0 0 0,0-1 0 0 0,0 0 0 0 0,1 1 0 0 0,1-1 0 0 0,0 0 0 0 0,1 0 0 0 0,2 4 0 0 0,2 6 0 0 0,-6-17 0 0 0,1-1 0 0 0,0 1 0 0 0,0 0 0 0 0,0 0 0 0 0,1-1 0 0 0,0 1 0 0 0,0-1 0 0 0,0 0 0 0 0,3 3 0 0 0,0-2 0 0 0,-1-1 0 0 0,1-1 0 0 0,0 1 0 0 0,0-1 0 0 0,0 0 0 0 0,0 0 0 0 0,1-1 0 0 0,0 0 0 0 0,0 0 0 0 0,0 0 0 0 0,0-1 0 0 0,0 0 0 0 0,0-1 0 0 0,0 0 0 0 0,8 1 0 0 0,7-1 0 0 0,1 0 0 0 0,0-2 0 0 0,-1 0 0 0 0,13-4 0 0 0,-26 3 3 0 0,-1 0 0 0 0,0 0 0 0 0,1-1 0 0 0,-1 0 0 0 0,0-1 0 0 0,-1 0 0 0 0,4-1-3 0 0,23-12-153 0 0,-28 14-215 0 0,0 0 0 0 0,0 0-1 0 0,-1 0 1 0 0,3-2 368 0 0,1-2-2861 0 0,-2-1-3533 0 0,-2 1-2593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7:20.176"/>
    </inkml:context>
    <inkml:brush xml:id="br0">
      <inkml:brushProperty name="width" value="0.05" units="cm"/>
      <inkml:brushProperty name="height" value="0.05" units="cm"/>
    </inkml:brush>
  </inkml:definitions>
  <inkml:trace contextRef="#ctx0" brushRef="#br0">0 52 19455 0 0,'0'0'1632'0'0</inkml:trace>
  <inkml:trace contextRef="#ctx0" brushRef="#br0" timeOffset="338.355">17 0 21503 0 0,'0'0'-8607'0'0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7:16.049"/>
    </inkml:context>
    <inkml:brush xml:id="br0">
      <inkml:brushProperty name="width" value="0.05" units="cm"/>
      <inkml:brushProperty name="height" value="0.05" units="cm"/>
    </inkml:brush>
  </inkml:definitions>
  <inkml:trace contextRef="#ctx0" brushRef="#br0">1075 2791 23927 0 0,'0'0'547'0'0,"0"0"77"0"0,0 0 32 0 0,0 0-77 0 0,0 0-322 0 0,0 0 72 0 0,0 0 73 0 0,0 0 12 0 0,0 0-190 0 0,0 0-789 0 0,0 0-283 0 0,2 0-43 0 0,9 0-5 0 0</inkml:trace>
  <inkml:trace contextRef="#ctx0" brushRef="#br0" timeOffset="354.561">1948 2702 24847 0 0,'38'-12'1142'0'0,"-32"11"-824"0"0,-2-1 75 0 0,-3-7 406 0 0,0 8-778 0 0,0 0 1 0 0,0 0-1 0 0,0 0 0 0 0,0 0 1 0 0,0 1-1 0 0,0-1 0 0 0,0 0 1 0 0,0 0-1 0 0,0 1 0 0 0,0-1 1 0 0,0 1-1 0 0,0-1 0 0 0,1 1 1 0 0,-1-1-1 0 0,0 1 0 0 0,1 0-21 0 0,-1-1 82 0 0,0 1 308 0 0,-1 0 9 0 0,2-1 22 0 0,38-13 2283 0 0,-38 13-2477 0 0,-2 0-244 0 0,0 1-1 0 0,0 0 1 0 0,0 0 0 0 0,0-1-1 0 0,-1 1 1 0 0,1 0 0 0 0,0 0-1 0 0,0-1 1 0 0,0 1 0 0 0,0 0-1 0 0,0-1 1 0 0,0 1 0 0 0,0 0-1 0 0,1 0 1 0 0,-1-1 0 0 0,0 1-1 0 0,0 0 1 0 0,0 0 0 0 0,0-1-1 0 0,0 1 1 0 0,0 0 0 0 0,0 0-1 0 0,1-1 1 0 0,-1 1 0 0 0,0 0-1 0 0,0 0 1 0 0,0 0 0 0 0,1-1-1 0 0,-1 1 1 0 0,0 0 17 0 0,9-6-2404 0 0,-7 5-8080 0 0</inkml:trace>
  <inkml:trace contextRef="#ctx0" brushRef="#br0" timeOffset="-14310.75">70 280 10592 0 0,'0'-9'1104'0'0,"13"-20"354"0"0,-12 28-683 0 0,0-4 167 0 0,1 3 777 0 0,0 2 3497 0 0,0 3-5100 0 0,-1-1 0 0 0,1 1 1 0 0,-1-1-1 0 0,0 1 0 0 0,0 0 0 0 0,0 0 0 0 0,0-1 1 0 0,0 1-1 0 0,0 0 0 0 0,-1 0 0 0 0,0 0 0 0 0,1 0 1 0 0,-1 0-1 0 0,0 0 0 0 0,0-1 0 0 0,-1 2-116 0 0,0 10 450 0 0,-1 0 1 0 0,-3 13-451 0 0,0-6 279 0 0,-31 154 1187 0 0,19-108-1240 0 0,10-44-76 0 0,0 1 0 0 0,0 14-150 0 0,-4 91 596 0 0,9-87-383 0 0,1-21-101 0 0,2-1 1 0 0,0 0-1 0 0,1 0 1 0 0,1 1-1 0 0,4 9-112 0 0,-5-22 41 0 0,1-1-1 0 0,-1 1 0 0 0,2-1 0 0 0,-1 0 0 0 0,1 0 1 0 0,3 5-41 0 0,-6-10 10 0 0,1 1 1 0 0,0 0 0 0 0,0-1-1 0 0,0 0 1 0 0,0 1 0 0 0,0-1-1 0 0,0 0 1 0 0,1 0 0 0 0,-1 0-1 0 0,1 0 1 0 0,-1-1 0 0 0,1 1-1 0 0,0-1 1 0 0,-1 0 0 0 0,1 1-1 0 0,0-1 1 0 0,3 0-11 0 0,-2-1 24 0 0,0 0-1 0 0,0-1 1 0 0,0 1-1 0 0,0-1 1 0 0,0 0-1 0 0,0 0 1 0 0,0 0-1 0 0,0-1 1 0 0,0 0-1 0 0,-1 1 1 0 0,2-2-24 0 0,38-23 237 0 0,-31 17-135 0 0,0 0 0 0 0,0-1 0 0 0,-1 0 0 0 0,-1-1-1 0 0,9-11-101 0 0,10-17 509 0 0,3-9-509 0 0,-23 35 51 0 0,29-48-23 0 0,-2-1 0 0 0,21-54-28 0 0,-33 63 19 0 0,10-19 45 0 0,-3-2 0 0 0,19-72-64 0 0,-38 103 15 0 0,-1 4 53 0 0,1-16-68 0 0,-11 44 42 0 0,-1 11-41 0 0,0 0-1 0 0,0 0 0 0 0,0 0 0 0 0,0 0 1 0 0,0 0-1 0 0,0 0 0 0 0,0 0 0 0 0,0 0 1 0 0,0 0-1 0 0,0 0 0 0 0,0 0 0 0 0,0 0 1 0 0,0 0-1 0 0,0 0 0 0 0,0 0 0 0 0,0 0 1 0 0,0 0-1 0 0,0 0 0 0 0,0 0 0 0 0,0 0 1 0 0,-1 0-1 0 0,1 0 0 0 0,0 0 0 0 0,0 0 1 0 0,0 0-1 0 0,0 0 0 0 0,0 0 1 0 0,0 0-1 0 0,0 0 0 0 0,0 0 0 0 0,0 0 1 0 0,0 0-1 0 0,0 0 0 0 0,0 0 0 0 0,0 0 1 0 0,0 0-1 0 0,0 0 0 0 0,0 0 0 0 0,0-1 1 0 0,0 1-1 0 0,0 0 0 0 0,0 0 0 0 0,-3 7 3 0 0,-2 10-6 0 0,-2 7 4 0 0,-7 27-18 0 0,0 11 17 0 0,-6 29-115 0 0,8-42-2 0 0,1 9 117 0 0,-12 53 0 0 0,2-5 0 0 0,7-28 16 0 0,4-19 28 0 0,1-1 0 0 0,4 5-44 0 0,3-33 26 0 0,0-16-15 0 0,1 0 0 0 0,1 0 0 0 0,1 0-1 0 0,0-1 1 0 0,1 2-11 0 0,0 8 37 0 0,-2-19-22 0 0,0 0 1 0 0,0 0 0 0 0,1-1 0 0 0,-1 1-1 0 0,1 0 1 0 0,0 0 0 0 0,0-1 0 0 0,1 3-16 0 0,-1-7 27 0 0,0-1 0 0 0,1 1 1 0 0,-1 0-1 0 0,0 0 0 0 0,0 0 0 0 0,1 0 1 0 0,-1 0-1 0 0,1 0 0 0 0,0 0-27 0 0,6-4 56 0 0,4-8 36 0 0,-1-1 1 0 0,0 0-1 0 0,8-15-92 0 0,-14 21 27 0 0,17-26 369 0 0,-2 0 0 0 0,-1-3-396 0 0,-11 22 64 0 0,1 0-1 0 0,0 1 1 0 0,1 0-1 0 0,1 0-63 0 0,11-16 2 0 0,-17 24-24 0 0,0-1 0 0 0,1 1-1 0 0,-1 0 1 0 0,1 0 0 0 0,1 1 0 0 0,-1-1-1 0 0,1 1 1 0 0,0 1 0 0 0,5-4 22 0 0,-8 6-14 0 0,0 1 1 0 0,0-1-1 0 0,0 1 0 0 0,0-1 0 0 0,0 1 1 0 0,0 0-1 0 0,3 0 14 0 0,10 2 0 0 0,-11 1-17 0 0,-1 0-1 0 0,1 0 1 0 0,-1 0-1 0 0,0 1 1 0 0,0 0-1 0 0,0 0 1 0 0,-1 0 0 0 0,1 1-1 0 0,-1 0 1 0 0,4 3 17 0 0,6 7-148 0 0,-1 1 1 0 0,5 10 147 0 0,16 17-179 0 0,-29-37 193 0 0,0 1 0 0 0,0-1 0 0 0,0-1 0 0 0,0 1 0 0 0,1-1 0 0 0,0 0 0 0 0,0 0 0 0 0,0-1-1 0 0,0 1 1 0 0,1-1 0 0 0,6 2-14 0 0,-6-2 56 0 0,1-1 0 0 0,-1 0 0 0 0,1 0 0 0 0,0-1 0 0 0,0 0 0 0 0,-1 0 0 0 0,1 0 0 0 0,0-1-1 0 0,0-1 1 0 0,0 1 0 0 0,0-1 0 0 0,-1 0 0 0 0,8-3-56 0 0,-5 1 7 0 0,0 0 1 0 0,-1-1-1 0 0,1 0 0 0 0,-1-1 1 0 0,1 0-1 0 0,-2-1 0 0 0,1 1 1 0 0,5-6-8 0 0,10-10-116 0 0,-1-1 0 0 0,3-5 116 0 0,-18 19-43 0 0,0 0 57 0 0,-1-1 1 0 0,0-1-1 0 0,0 1 1 0 0,-1-1-1 0 0,0 0 0 0 0,-1 0 1 0 0,0-1-1 0 0,-1 0 1 0 0,0 0-1 0 0,0-2-14 0 0,0-2 24 0 0,-1 0 0 0 0,-1 1 0 0 0,0-1 0 0 0,-1 0 0 0 0,0 0 0 0 0,-1 0 0 0 0,-2-11-24 0 0,1 20 0 0 0,1-1 0 0 0,-2 1 0 0 0,1-1 0 0 0,-1 1 0 0 0,0 0 0 0 0,-2-6 0 0 0,3 11 0 0 0,1-1 0 0 0,-1 1 0 0 0,0 0 0 0 0,1 0 0 0 0,-1 0 0 0 0,0 0 0 0 0,0-1 0 0 0,0 1 0 0 0,0 0 0 0 0,0 1 0 0 0,0-1 0 0 0,0 0 0 0 0,0 0 0 0 0,0 0 0 0 0,0 1 0 0 0,0-1 0 0 0,0 0 0 0 0,-1 1 0 0 0,1-1 0 0 0,0 1 0 0 0,-1-1 0 0 0,1 1 0 0 0,0 0 0 0 0,-1 0 0 0 0,1-1 0 0 0,0 1 0 0 0,-1 0 0 0 0,1 0 0 0 0,0 0 0 0 0,-1 1 0 0 0,1-1 0 0 0,0 0 0 0 0,-1 0 0 0 0,1 1 0 0 0,-1-1 0 0 0,-4 4 0 0 0,-1-1 0 0 0,0 1 0 0 0,1 0 0 0 0,0 1 0 0 0,0 0 0 0 0,0 0 0 0 0,1 0 0 0 0,0 0 0 0 0,0 1 0 0 0,-1 1 0 0 0,-3 3 0 0 0,-4 6-51 0 0,1 0-1 0 0,1 1 1 0 0,1 1-1 0 0,0 0 1 0 0,1 0-1 0 0,1 1 1 0 0,-1 6 51 0 0,4-8 15 0 0,1-1 0 0 0,0 1 0 0 0,1 0 0 0 0,2 0 0 0 0,-1 1 0 0 0,2-1 0 0 0,0 0-15 0 0,1-12 20 0 0,0 1-1 0 0,0-1 1 0 0,0 0 0 0 0,1 1-1 0 0,-1-1 1 0 0,1 0-1 0 0,0 0 1 0 0,1-1-1 0 0,-1 1 1 0 0,1 0-1 0 0,0-1 1 0 0,0 1-1 0 0,1-1 1 0 0,3 4-20 0 0,-1-2-11 0 0,0 1-1 0 0,1-2 1 0 0,-1 1 0 0 0,1 0 0 0 0,1-1 0 0 0,-1-1 0 0 0,1 1-1 0 0,7 2 12 0 0,-5-3-36 0 0,0-1 0 0 0,1-1-1 0 0,-1 0 1 0 0,1 0 0 0 0,-1-1-1 0 0,1 0 1 0 0,0-1-1 0 0,5-1 37 0 0,17-1 81 0 0,0-2-1 0 0,1-2-80 0 0,-18 3 26 0 0,0 0 0 0 0,-1-1 0 0 0,1 0 0 0 0,-1-1 0 0 0,0-1 0 0 0,8-5-26 0 0,8-2 44 0 0,-24 11-57 0 0,0-1-1 0 0,0 0 1 0 0,-1 0-1 0 0,1 0 1 0 0,-1-1 0 0 0,1-1 13 0 0,31-28-99 0 0,-37 33 75 0 0,-1-1-1 0 0,0 1 1 0 0,1-1 0 0 0,-1 1 0 0 0,0 0-1 0 0,0-1 1 0 0,1 1 0 0 0,-1-1-1 0 0,0 1 1 0 0,0-1 0 0 0,0 1 0 0 0,0-1-1 0 0,0 1 1 0 0,0-1 0 0 0,0 1-1 0 0,0-1 1 0 0,0 1 0 0 0,0-1 0 0 0,0 1-1 0 0,0-1 1 0 0,0 1 24 0 0,0-2-167 0 0,1-3-105 0 0,1-7-2421 0 0,-7 3-4107 0 0,-4-1-2545 0 0</inkml:trace>
  <inkml:trace contextRef="#ctx0" brushRef="#br0" timeOffset="-13971.423">70 693 19895 0 0,'-1'-1'455'0'0,"-16"-27"1256"0"0,10 12-633 0 0,7 16-1052 0 0,0 0 1 0 0,0-1 0 0 0,0 1-1 0 0,0 0 1 0 0,0 0 0 0 0,0-1 0 0 0,0 1-1 0 0,0 0 1 0 0,0 0 0 0 0,0-1 0 0 0,0 1-1 0 0,0 0 1 0 0,0 0 0 0 0,0 0 0 0 0,0-1-1 0 0,1 1 1 0 0,-1 0 0 0 0,0 0-1 0 0,0 0 1 0 0,0-1 0 0 0,0 1 0 0 0,0 0-1 0 0,1 0 1 0 0,-1 0 0 0 0,0 0 0 0 0,0 0-1 0 0,1-1-26 0 0,3-3 363 0 0,1 0-120 0 0,-1 1-1 0 0,1-1 1 0 0,0 1-1 0 0,0 0 0 0 0,1 1 1 0 0,-1-1-1 0 0,1 1 1 0 0,-1 0-1 0 0,1 0 1 0 0,5 0-243 0 0,2-2 87 0 0,5-3-62 0 0,14-4 39 0 0,0 2-1 0 0,0 0 1 0 0,29-2-64 0 0,9-4-1309 0 0,-35 10-182 0 0</inkml:trace>
  <inkml:trace contextRef="#ctx0" brushRef="#br0" timeOffset="-11418.125">3514 615 10680 0 0,'0'0'241'0'0,"0"0"38"0"0,0 0 11 0 0,0-8 65 0 0,0 6-372 0 0,1-6 611 0 0,-1 0 1 0 0,-1 0-1 0 0,0 0 0 0 0,0 0 0 0 0,0 0 0 0 0,-1 0-594 0 0,1 6 203 0 0,1 1 0 0 0,0 0 1 0 0,0-1-1 0 0,0 1 0 0 0,0 0 0 0 0,0-1 0 0 0,0 1 1 0 0,0 0-1 0 0,0-1 0 0 0,0 1 0 0 0,1-1-203 0 0,0-8 1603 0 0,-1 9-323 0 0,0 1-80 0 0,0 0-336 0 0,-2-1 81 0 0,2 1-914 0 0,0 0-1 0 0,0 0 1 0 0,0 0 0 0 0,0 0-1 0 0,0 0 1 0 0,0 0-1 0 0,0-1 1 0 0,0 1 0 0 0,0 0-1 0 0,0 0 1 0 0,0 0-1 0 0,-1 0 1 0 0,1 0 0 0 0,0 0-1 0 0,0 0 1 0 0,0 0-1 0 0,0 0 1 0 0,0 0 0 0 0,0 0-1 0 0,0 0 1 0 0,-1 0-1 0 0,1 0 1 0 0,0 0 0 0 0,0 0-1 0 0,0 0 1 0 0,0 0-1 0 0,0 0 1 0 0,0 0 0 0 0,0 0-1 0 0,-1 0 1 0 0,1 0-1 0 0,0 0 1 0 0,0 0-1 0 0,0 0 1 0 0,0 0 0 0 0,0 0-1 0 0,0 0 1 0 0,0 0-1 0 0,-1 0 1 0 0,1 0 0 0 0,0 0-1 0 0,0 0 1 0 0,0 0-1 0 0,0 1 1 0 0,0-1 0 0 0,0 0-1 0 0,0 0 1 0 0,0 0-1 0 0,0 0 1 0 0,0 0 0 0 0,-1 0-1 0 0,1 0-30 0 0,-50 91 1424 0 0,43-77-1349 0 0,1-1 1 0 0,0 1-1 0 0,-1 8-75 0 0,0-5 89 0 0,0 1 0 0 0,-4 6-89 0 0,6-14 27 0 0,-5 7 44 0 0,1 1 0 0 0,1 0-1 0 0,0 1 1 0 0,1 0 0 0 0,2 0 0 0 0,-2 8-71 0 0,-10 48 226 0 0,11-56-143 0 0,1 1 0 0 0,2-1 0 0 0,-1 1 0 0 0,2 0 0 0 0,1 0 0 0 0,0 0 0 0 0,2 4-83 0 0,2 1 126 0 0,0 0-1 0 0,4 11-125 0 0,-5-29 29 0 0,0 0-1 0 0,1 1 0 0 0,-1-1 0 0 0,2 0 0 0 0,-1 0 1 0 0,1 0-1 0 0,0-1 0 0 0,0 1 0 0 0,5 4-28 0 0,-6-7 17 0 0,3 3 35 0 0,0 0 1 0 0,1-1-1 0 0,0 1 1 0 0,0-1 0 0 0,0 0-1 0 0,3 0-52 0 0,-8-4 24 0 0,0-1 0 0 0,0 0 0 0 0,1 0-1 0 0,-1 0 1 0 0,1 0 0 0 0,-1-1 0 0 0,0 1 0 0 0,1-1 0 0 0,-1 1 0 0 0,1-1-1 0 0,-1 0 1 0 0,1 0 0 0 0,-1 0 0 0 0,1 0 0 0 0,-1-1 0 0 0,1 1-1 0 0,-1-1 1 0 0,0 1 0 0 0,1-1 0 0 0,-1 0 0 0 0,1 0 0 0 0,-1 0-1 0 0,0 0 1 0 0,0 0 0 0 0,2-2-24 0 0,4-2 73 0 0,-1 0-1 0 0,0-1 1 0 0,0 1-1 0 0,-1-2 1 0 0,1 1-1 0 0,-1-1 1 0 0,-1 0-1 0 0,1 0 1 0 0,-1 0-1 0 0,0-1 1 0 0,-1 0-1 0 0,0 0 1 0 0,0 0 0 0 0,-1 0-1 0 0,1-3-72 0 0,10-35 140 0 0,-2 0 0 0 0,-2-1 0 0 0,-3 0 0 0 0,1-20-140 0 0,-3 7 8 0 0,-3-1 0 0 0,-3-20-8 0 0,-1 34 0 0 0,1 13 0 0 0,-1 0 0 0 0,-7-34 0 0 0,8 66 0 0 0,1-1 0 0 0,0 1 0 0 0,-1-1 0 0 0,0 1 0 0 0,0 0 0 0 0,0 0 0 0 0,0-1 0 0 0,0 1 0 0 0,0 0 0 0 0,0 0 0 0 0,-1 0 0 0 0,1 0 0 0 0,-1 0 0 0 0,1 0 0 0 0,-1 1 0 0 0,0-1 0 0 0,0 1 0 0 0,1-1 0 0 0,-1 1 0 0 0,-1-1 0 0 0,1 1 0 0 0,-1 0 0 0 0,0 0 0 0 0,1 0 0 0 0,-1 1 0 0 0,1 0 0 0 0,-1-1 0 0 0,0 1 0 0 0,0 0 0 0 0,1 0 0 0 0,-1 0 0 0 0,0 1 0 0 0,1-1 0 0 0,-1 1 0 0 0,1-1 0 0 0,-1 1 0 0 0,0 0 0 0 0,1 0 0 0 0,-1 0 0 0 0,1 1 0 0 0,-11 4-32 0 0,0 2 0 0 0,1-1 0 0 0,0 2 0 0 0,-7 6 32 0 0,-20 14-69 0 0,29-23 63 0 0,0 1 3 0 0,0 0 1 0 0,0 0 0 0 0,1 0 0 0 0,0 1 0 0 0,0 1 0 0 0,1 0-1 0 0,-7 9 3 0 0,1 1-33 0 0,3-5 26 0 0,1 1 1 0 0,0 1-1 0 0,0 1 7 0 0,9-13-3 0 0,0-1 0 0 0,-1 1-1 0 0,2 0 1 0 0,-1 0 0 0 0,0-1 0 0 0,1 1-1 0 0,-1 0 1 0 0,1 0 0 0 0,0 0 0 0 0,1-1-1 0 0,-1 1 1 0 0,1 0 0 0 0,0 1 3 0 0,0 1-4 0 0,-1 0-1 0 0,1 0 1 0 0,-1 0-1 0 0,0 0 1 0 0,-1 0 4 0 0,1-5 0 0 0,-1 1 0 0 0,1 0 0 0 0,0 0 0 0 0,0-1 0 0 0,-1 1 0 0 0,1 0 0 0 0,0 0 0 0 0,1-1 0 0 0,-1 1 0 0 0,0 0 0 0 0,0 0 0 0 0,1-1 0 0 0,-1 1 0 0 0,1 0 0 0 0,-1-1 0 0 0,1 1 0 0 0,0 0 0 0 0,0-1 0 0 0,0 1 0 0 0,0-1 0 0 0,0 1 0 0 0,0-1 0 0 0,0 0 0 0 0,0 1 0 0 0,0-1 0 0 0,1 0 0 0 0,-1 0 0 0 0,1 0 0 0 0,-1 0 0 0 0,1 0 0 0 0,-1 0 0 0 0,1 0 0 0 0,-1-1 0 0 0,8 6 0 0 0,0-1 0 0 0,-1 0 0 0 0,1-1 0 0 0,1 0 0 0 0,-1-1 0 0 0,1 0 0 0 0,0 0 0 0 0,-1-2 0 0 0,0 0 0 0 0,0-1-1 0 0,1 0 1 0 0,-1 0 0 0 0,0-1 0 0 0,0-1-1 0 0,0 1 1 0 0,-1-1 0 0 0,1-1 0 0 0,0 0-1 0 0,1-1 1 0 0,17-7 7 0 0,-1-2 0 0 0,19-12-7 0 0,-12 3 14 0 0,-2-1-1 0 0,0-1 1 0 0,-2-1 0 0 0,2-5-14 0 0,11-9-2 0 0,15-8 2 0 0,-5 3 0 0 0,-37 30 0 0 0,1 1 0 0 0,0 0 0 0 0,0 1 0 0 0,6-2 0 0 0,66-35 88 0 0,-74 44-91 0 0,0 0 0 0 0,1 1 1 0 0,-1 0-1 0 0,1 1 0 0 0,7 0 3 0 0,-22 3-1 0 0,4 0 5 0 0,0 0-1 0 0,-1 0 0 0 0,1 0 1 0 0,-1 1-1 0 0,1-1 0 0 0,-1 1 0 0 0,1 0 1 0 0,-1 0-1 0 0,1 0 0 0 0,-1 1 1 0 0,0-1-1 0 0,3 2-3 0 0,14 5 92 0 0,-17-7-95 0 0,0 0-1 0 0,0 0 1 0 0,0 0 0 0 0,0 0-1 0 0,0 1 1 0 0,-1 0-1 0 0,1-1 1 0 0,0 1-1 0 0,-1 0 1 0 0,1 0 3 0 0,1 3-9 0 0,0-1 1 0 0,-1 1-1 0 0,1 0 1 0 0,-1 0-1 0 0,0 1 1 0 0,1 3 8 0 0,0 2 0 0 0,-3 1 0 0 0,-1-12 0 0 0,0 0 0 0 0,0 1 0 0 0,0-1 0 0 0,0 1 0 0 0,0-1 0 0 0,0 1 0 0 0,0-1 0 0 0,0 1 0 0 0,0-1 0 0 0,0 1 0 0 0,0-1 0 0 0,0 1 0 0 0,-1-1 0 0 0,1 1 0 0 0,0-1 0 0 0,0 0 0 0 0,-1 1 0 0 0,1-1 0 0 0,0 1 0 0 0,0-1 0 0 0,-1 0 0 0 0,1 1 0 0 0,0-1 0 0 0,-1 0 0 0 0,1 0 0 0 0,-1 1 0 0 0,1-1 0 0 0,0 0 0 0 0,-1 0 0 0 0,1 1 0 0 0,-1-1 0 0 0,1 0 0 0 0,-1 0 0 0 0,1 0 0 0 0,-1 0 0 0 0,1 0 0 0 0,-1 0 0 0 0,1 1 0 0 0,0-1 0 0 0,-1 0 0 0 0,1 0 0 0 0,-1-1 0 0 0,1 1 0 0 0,-1 0 0 0 0,1 0 0 0 0,-1 0 0 0 0,1 0 0 0 0,-1 0 0 0 0,1 0 0 0 0,-1-1 0 0 0,1 1 0 0 0,0 0 0 0 0,-1 0 0 0 0,0-1 0 0 0,-21-9 0 0 0,5 2 0 0 0,10 6-2 0 0,-14-8 20 0 0,17 8-11 0 0,0 0 1 0 0,0 1-1 0 0,0 0 0 0 0,0-1 1 0 0,-1 2-1 0 0,1-1 0 0 0,0 0 1 0 0,-1 1-1 0 0,1 0 0 0 0,-1 0 1 0 0,1 0-1 0 0,-1 0 0 0 0,-1 1-7 0 0,-15 0-103 0 0,15-1 99 0 0,1 1 1 0 0,0-1-1 0 0,-1 1 0 0 0,1 0 1 0 0,0 0-1 0 0,0 1 0 0 0,0 0 1 0 0,0 0-1 0 0,0 0 0 0 0,0 0 0 0 0,0 1 1 0 0,1 0-1 0 0,-3 2 4 0 0,0 1-2 0 0,-1 0-1 0 0,2 0 1 0 0,-1 1 0 0 0,1 0 0 0 0,0 0-1 0 0,0 1 1 0 0,-1 2 2 0 0,-41 73-11 0 0,34-57-16 0 0,2 0 1 0 0,-7 20 26 0 0,7-16-11 0 0,5-14 7 0 0,1 1-1 0 0,1 0 0 0 0,1 0 0 0 0,0 0 0 0 0,1 1 0 0 0,1-1 0 0 0,0 1 1 0 0,1 0-1 0 0,2-1 0 0 0,-1 1 0 0 0,2 2 5 0 0,-1-14 0 0 0,0-1 1 0 0,1 0-1 0 0,-1 0 0 0 0,1 0 0 0 0,0 0 1 0 0,0 0-1 0 0,0 0 0 0 0,1 0 1 0 0,0-1-1 0 0,0 1 0 0 0,0-1 0 0 0,0 0 1 0 0,1 0-1 0 0,0 0 0 0 0,0 0 1 0 0,0-1-1 0 0,0 0 0 0 0,0 0 0 0 0,1 0 1 0 0,-1 0-1 0 0,1 0 0 0 0,0-1 1 0 0,0 0-1 0 0,0 0 0 0 0,0 0 0 0 0,0-1 1 0 0,0 0-1 0 0,0 0 0 0 0,1 0 0 0 0,-1 0 1 0 0,0-1-1 0 0,1 0 0 0 0,-1 0 1 0 0,0 0-1 0 0,1-1 0 0 0,-1 0 0 0 0,0 0 1 0 0,5-1-1 0 0,14-7 29 0 0,1-1 0 0 0,-1-1 1 0 0,-1-1-1 0 0,0-1 0 0 0,0-1 1 0 0,-2-1-1 0 0,0-1 0 0 0,12-12-29 0 0,-11 6 16 0 0,-1 0-1 0 0,-1-2 0 0 0,-1 0 0 0 0,9-16-15 0 0,21-27 14 0 0,-15 24-1 0 0,-12 13 13 0 0,2 1-1 0 0,13-12-25 0 0,-11 15 0 0 0,-16 15 0 0 0,0 1 0 0 0,0 0 0 0 0,1 1 0 0 0,11-7 0 0 0,-20 15 0 0 0,15-10-16 0 0,1 1-1 0 0,7-3 17 0 0,-20 11-3 0 0,-1 0 0 0 0,1 0 1 0 0,0 1-1 0 0,1-1 0 0 0,-1 1 0 0 0,0 0 0 0 0,0 1 1 0 0,0-1-1 0 0,1 1 0 0 0,-1 0 0 0 0,3 0 3 0 0,-4 1-6 0 0,-1 0-1 0 0,1-1 1 0 0,-1 1-1 0 0,1 0 1 0 0,-1 1 0 0 0,0-1-1 0 0,1 1 1 0 0,-1-1-1 0 0,0 1 1 0 0,0 0 0 0 0,0 0-1 0 0,0 0 1 0 0,-1 1-1 0 0,1-1 1 0 0,1 2 6 0 0,0 1-9 0 0,-1 0 1 0 0,0 0-1 0 0,0 0 0 0 0,0 1 0 0 0,0-1 1 0 0,-1 1-1 0 0,0 0 0 0 0,0-1 1 0 0,0 1-1 0 0,-1 0 0 0 0,0 1 9 0 0,-1-7 1 0 0,1 0 0 0 0,-1 0 0 0 0,0 1 0 0 0,0-1 0 0 0,0 0 0 0 0,0 1 0 0 0,0-1 0 0 0,0 0 0 0 0,0 0 0 0 0,0 1-1 0 0,1-1 1 0 0,-1 0 0 0 0,0 1 0 0 0,0-1 0 0 0,0 0 0 0 0,0 1 0 0 0,-1-1 0 0 0,1 0 0 0 0,0 1 0 0 0,0-1 0 0 0,0 0 0 0 0,0 0 0 0 0,0 1 0 0 0,0-1 0 0 0,0 0 0 0 0,0 1 0 0 0,-1-1 0 0 0,1 0-1 0 0,0 0 1 0 0,0 1 0 0 0,0-1 0 0 0,-1 0 0 0 0,1 0 0 0 0,0 1 0 0 0,0-1 0 0 0,-1 0 0 0 0,1 0 0 0 0,0 0 0 0 0,0 0 0 0 0,-1 1 0 0 0,1-1 0 0 0,0 0 0 0 0,-1 0 0 0 0,1 0 0 0 0,0 0 0 0 0,-1 0-1 0 0,1 0 1 0 0,0 0 0 0 0,-1 0 0 0 0,1 0 0 0 0,0 0-1 0 0,-14-5 86 0 0,12 4-68 0 0,-2 0-10 0 0,1-1 0 0 0,-1 0-1 0 0,1 0 1 0 0,0 0 0 0 0,0-1-1 0 0,-2-1-7 0 0,2 2 3 0 0,0-1-1 0 0,0 1 1 0 0,0 0 0 0 0,0 0-1 0 0,-1 0 1 0 0,1 1-1 0 0,-3-2-2 0 0,-3 0-18 0 0,1 1 0 0 0,-1 0 0 0 0,1 1 0 0 0,-1 0 0 0 0,0 0 0 0 0,-7 1 18 0 0,11 0-9 0 0,0 0 0 0 0,0 1 0 0 0,0 0 0 0 0,1 0 0 0 0,-1 0 0 0 0,0 1 0 0 0,0 0 0 0 0,1-1 0 0 0,-1 2 0 0 0,1-1 0 0 0,-1 0 0 0 0,-2 4 9 0 0,-9 4-6 0 0,10-6-2 0 0,0 0 0 0 0,1 0 0 0 0,-1 1 0 0 0,1-1 1 0 0,0 1-1 0 0,-1 2 8 0 0,-18 27 53 0 0,2 1 1 0 0,1 1 0 0 0,-7 22-54 0 0,20-42 44 0 0,0 2-51 0 0,1 0 0 0 0,1 1 0 0 0,-2 12 7 0 0,-7 18-120 0 0,13-41 119 0 0,0-1 0 0 0,1 1 0 0 0,0 0 1 0 0,0-1-1 0 0,1 1 0 0 0,0 0 0 0 0,0 0 0 0 0,1-1 1 0 0,0 1-1 0 0,0 0 0 0 0,1-1 0 0 0,0 1 1 0 0,0-1-1 0 0,0 0 0 0 0,1 0 0 0 0,1 0 0 0 0,0 2 1 0 0,-3-8 1 0 0,-1 1 1 0 0,1-1-1 0 0,0 0 0 0 0,0 0 0 0 0,0 1 0 0 0,0-1 0 0 0,0 0 0 0 0,0 0 0 0 0,0 0 0 0 0,1 0 0 0 0,-1 0 0 0 0,0 0 1 0 0,1-1-1 0 0,-1 1 0 0 0,0 0 0 0 0,1-1 0 0 0,-1 1 0 0 0,1-1 0 0 0,-1 1-1 0 0,3 0 3 0 0,0-1 0 0 0,0 1 0 0 0,0-1 0 0 0,0 1 0 0 0,0-1 1 0 0,-1-1-1 0 0,1 1 0 0 0,1 0-3 0 0,5-2 6 0 0,1-1-1 0 0,-1 1 1 0 0,0-1 0 0 0,0-1 0 0 0,6-3-6 0 0,21-10 45 0 0,0-3 1 0 0,-1-1-1 0 0,-1-1 0 0 0,-1-2 1 0 0,-1-2-1 0 0,18-19-45 0 0,-45 40 0 0 0,27-28-37 0 0,-1 0 1 0 0,14-21 36 0 0,-27 28-12 0 0,21-27 9 0 0,4-1 3 0 0,-43 54 1 0 0,-1 0-1 0 0,0 0 0 0 0,0-1 1 0 0,1 1-1 0 0,-1 0 1 0 0,0 0-1 0 0,0-1 1 0 0,1 1-1 0 0,-1 0 1 0 0,0 0-1 0 0,0 0 1 0 0,1 0-1 0 0,-1-1 1 0 0,0 1-1 0 0,1 0 0 0 0,-1 0 1 0 0,0 0-1 0 0,1 0 1 0 0,-1 0-1 0 0,0 0 1 0 0,1 0-1 0 0,-1 0 1 0 0,1 0-1 0 0,-1 0 5 0 0,1 1 1 0 0,-1 0-1 0 0,1-1 0 0 0,0 1 1 0 0,-1 0-1 0 0,1-1 1 0 0,-1 1-1 0 0,1 0 1 0 0,-1 0-1 0 0,0-1 1 0 0,1 1-1 0 0,-1 0 0 0 0,0 0 1 0 0,1 0-1 0 0,-1 0 1 0 0,0 0-1 0 0,0-1 1 0 0,0 1-1 0 0,0 0 1 0 0,0 1-6 0 0,1 21 114 0 0,-1-20-100 0 0,-1 27-85 0 0,-2 1-1 0 0,-1-1 1 0 0,-3 4 71 0 0,-4 29 98 0 0,10-52-39 0 0,-3 13-92 0 0,1 1-1 0 0,1-1 1 0 0,2 1 0 0 0,0 0-1 0 0,1 0 34 0 0,1-13-13 0 0,-1-2 12 0 0,0-1 0 0 0,0 0 1 0 0,2 1-1 0 0,-1-1 1 0 0,3-3 0 0 0,-4-5 5 0 0,0 0 0 0 0,1 0 0 0 0,-1 0 0 0 0,1-1-1 0 0,-1 1 1 0 0,1 0 0 0 0,-1-1 0 0 0,1 0 0 0 0,-1 1 0 0 0,1-1 0 0 0,0 0 0 0 0,-1 1-1 0 0,1-1 1 0 0,0 0 0 0 0,-1 0 0 0 0,1-1 0 0 0,-1 1 0 0 0,1 0 0 0 0,0 0 0 0 0,-1-1-1 0 0,1 1 1 0 0,-1-1 0 0 0,1 0 0 0 0,-1 1 0 0 0,1-1 0 0 0,-1 0 0 0 0,1 0-5 0 0,6-4 61 0 0,1 0 0 0 0,-1 0-1 0 0,0-1 1 0 0,1-2-61 0 0,-2 2 0 0 0,11-10 85 0 0,0 0 0 0 0,-1-1 0 0 0,-1-2 0 0 0,13-17-85 0 0,51-84 286 0 0,-61 90-332 0 0,-3 5 35 0 0,-9 12 12 0 0,1 0 1 0 0,1 0 0 0 0,0 1-1 0 0,1 0 1 0 0,9-9-2 0 0,-18 20-8 0 0,0 1 0 0 0,-1-1-1 0 0,1 0 1 0 0,0 0 0 0 0,0 1 0 0 0,0-1 0 0 0,0 0-1 0 0,0 1 1 0 0,-1-1 0 0 0,1 1 0 0 0,0-1 0 0 0,0 1-1 0 0,0-1 1 0 0,0 1 0 0 0,2-1 8 0 0,-3 2-11 0 0,1 0-1 0 0,0-1 1 0 0,0 1-1 0 0,-1 0 1 0 0,1 0 0 0 0,-1 0-1 0 0,1 0 1 0 0,0-1-1 0 0,-1 1 1 0 0,0 0 0 0 0,1 0-1 0 0,-1 0 1 0 0,1 0-1 0 0,-1 0 1 0 0,0 1 11 0 0,3 5-15 0 0,1 3 24 0 0,-1 1 0 0 0,0-1 0 0 0,0 1 0 0 0,-1 0 0 0 0,-1-1 0 0 0,1 3-9 0 0,-1 22 135 0 0,-1 10-135 0 0,0-22 34 0 0,0 0 0 0 0,1 0 0 0 0,2 0 0 0 0,1 6-34 0 0,22 68 0 0 0,-26-94 0 0 0,1 0 0 0 0,0 0 0 0 0,0 0 0 0 0,0 0 0 0 0,0 0 0 0 0,1 0 0 0 0,-1 0 0 0 0,1 0 0 0 0,0-1 0 0 0,0 1 0 0 0,0-1 0 0 0,0 1 0 0 0,0-1 0 0 0,0 0 0 0 0,1 0 0 0 0,-1 0 0 0 0,1 0 0 0 0,-1 0 0 0 0,1-1 0 0 0,0 1 0 0 0,0-1 0 0 0,0 0 0 0 0,-1 0 4 0 0,0 0-1 0 0,0 0 1 0 0,1-1-1 0 0,-1 1 1 0 0,0-1-1 0 0,0 0 1 0 0,0 1 0 0 0,1-1-1 0 0,-1 0 1 0 0,0 0-1 0 0,0-1 1 0 0,0 1-1 0 0,1 0 1 0 0,-1-1 0 0 0,0 1-1 0 0,0-1 1 0 0,0 0-1 0 0,0 0 1 0 0,0 0-1 0 0,0 0 1 0 0,1 0-4 0 0,7-5 38 0 0,-1 0 1 0 0,1-1-1 0 0,5-5-38 0 0,-10 8 10 0 0,23-20 28 0 0,-2-2 1 0 0,0 0-1 0 0,-2-2 1 0 0,-1-1-1 0 0,5-9-38 0 0,-2-2 52 0 0,20-41-52 0 0,-33 57 4 0 0,70-139-4 0 0,-70 137 0 0 0,-2-2 0 0 0,0 1 0 0 0,-2-3 0 0 0,4-5 0 0 0,5-11 0 0 0,-17 43 0 0 0,0 0 0 0 0,0 0 0 0 0,-1 0 0 0 0,1 0 0 0 0,0 0 0 0 0,-1 0 0 0 0,0 0 0 0 0,0-2 0 0 0,0 4 0 0 0,0 1 0 0 0,0 0 0 0 0,0 0 0 0 0,1 0 0 0 0,-1-1 0 0 0,0 1 0 0 0,0 0 0 0 0,0 0 0 0 0,0 0 0 0 0,0-1 0 0 0,0 1 0 0 0,-1 0 0 0 0,1 0 0 0 0,0 0 0 0 0,0-1 0 0 0,0 1 0 0 0,0 0 0 0 0,0 0 0 0 0,0 0 0 0 0,0 0 0 0 0,0-1 0 0 0,0 1 0 0 0,0 0 0 0 0,-1 0 0 0 0,1 0 0 0 0,0 0 0 0 0,0 0 0 0 0,0-1 0 0 0,0 1 0 0 0,0 0 0 0 0,-1 0 0 0 0,1 0 0 0 0,0 0 0 0 0,0 0 0 0 0,0 0 0 0 0,0 0 0 0 0,-1 0 0 0 0,1 0 0 0 0,0-1 0 0 0,0 1 0 0 0,0 0 0 0 0,-1 0 0 0 0,1 0 0 0 0,0 0 0 0 0,0 0 0 0 0,0 0 0 0 0,-1 0 0 0 0,1 0 0 0 0,0 1 0 0 0,0-1 0 0 0,0 0 0 0 0,0 0 0 0 0,-1 0 0 0 0,1 0 0 0 0,0 0 0 0 0,-8 5 0 0 0,7-4 0 0 0,-11 9-6 0 0,1 1 0 0 0,0 0 0 0 0,0 1 0 0 0,2 0 0 0 0,-1 1 0 0 0,1 0 1 0 0,1 1-1 0 0,0 0 0 0 0,-4 11 6 0 0,5-10-32 0 0,1 0 1 0 0,1 1-1 0 0,0 0 1 0 0,0 0 0 0 0,2 0-1 0 0,0 1 1 0 0,1-1-1 0 0,1 1 1 0 0,0 6 31 0 0,2-5-80 0 0,0 0 1 0 0,2 0-1 0 0,0-1 0 0 0,3 13 80 0 0,25 68-413 0 0,-23-74 321 0 0,2 3 26 0 0,1-1 1 0 0,1 0-1 0 0,2-1 1 0 0,0 0-1 0 0,17 20 66 0 0,-29-41 0 0 0,13 8 0 0 0,-13-11 0 0 0,1 0 0 0 0,-1 0-1 0 0,0 0 1 0 0,0-1 0 0 0,0 1 0 0 0,1 0 0 0 0,-1-1-1 0 0,0 1 1 0 0,1-1 0 0 0,-1 0 0 0 0,0 0 0 0 0,1 0-1 0 0,-1 0 1 0 0,0 0 0 0 0,1-1 0 0 0,-1 1 0 0 0,0-1-1 0 0,1 1 1 0 0,-1-1 0 0 0,0 0 0 0 0,0 0 0 0 0,0 0-1 0 0,0 0 1 0 0,7-4 6 0 0,0 0 0 0 0,0 0 0 0 0,-1-1 0 0 0,4-3-6 0 0,21-20 219 0 0,0-2 0 0 0,-3-1 1 0 0,15-20-220 0 0,-14 16 195 0 0,9-14-94 0 0,-3-3 1 0 0,-2 0-1 0 0,8-21-101 0 0,-5 8 53 0 0,88-122 23 0 0,-105 159-92 0 0,5-15-52 0 0,-21 35 64 0 0,-1 1 0 0 0,1-1 0 0 0,1 1 0 0 0,-1 1 0 0 0,1-1 0 0 0,1 1 0 0 0,0 0 0 0 0,5-4 4 0 0,19-12-501 0 0,-30 21 366 0 0,-1 5 207 0 0,0 19 73 0 0,-1 1-1 0 0,0-1 1 0 0,-4 13-145 0 0,2-25-37 0 0,1 0 1 0 0,0 0 0 0 0,1 1 0 0 0,0-1-1 0 0,0 0 1 0 0,1 1 0 0 0,1-1 0 0 0,0 0-1 0 0,0 1 1 0 0,2 1 36 0 0,11 46-177 0 0,50 178 461 0 0,-56-210-276 0 0,-1-1 0 0 0,-1 1 0 0 0,-1 0 0 0 0,0 20-8 0 0,-3-21-73 0 0,-1-16 43 0 0,0-1-1 0 0,-1 1 1 0 0,0 0-1 0 0,-1-1 1 0 0,1 1-1 0 0,-2 0 1 0 0,1-1 0 0 0,-1 1-1 0 0,-1 2 31 0 0,0-4 1 0 0,0-1 1 0 0,0 1-1 0 0,0-1 0 0 0,-1 0 0 0 0,0 0 1 0 0,0 0-1 0 0,-1 0 0 0 0,0-1 1 0 0,0 0-1 0 0,0 0 0 0 0,0 0 0 0 0,-1 0 1 0 0,-4 2-2 0 0,6-4-17 0 0,0-1 1 0 0,-1 1-1 0 0,1-1 1 0 0,-1 0-1 0 0,1 0 1 0 0,-1-1 0 0 0,0 1-1 0 0,0-1 1 0 0,0 0-1 0 0,1 0 1 0 0,-1-1-1 0 0,0 1 1 0 0,0-1 0 0 0,0 0-1 0 0,0-1 1 0 0,0 1-1 0 0,0-1 1 0 0,0 0-1 0 0,0 0 1 0 0,-2-1 16 0 0,2 0 24 0 0,0 0 0 0 0,0 0 0 0 0,0 0 0 0 0,1 0 0 0 0,-1-1-1 0 0,1 0 1 0 0,-1 1 0 0 0,1-2 0 0 0,0 1 0 0 0,0 0 0 0 0,0-1 0 0 0,1 0 0 0 0,-1 0 0 0 0,1 0-1 0 0,0 0 1 0 0,0-1 0 0 0,1 1 0 0 0,-1-1 0 0 0,1 1 0 0 0,0-1 0 0 0,0 0 0 0 0,1 0 0 0 0,-1 0 0 0 0,1 0-1 0 0,0 0 1 0 0,0-3-24 0 0,1 7-1 0 0,-2-7-29 0 0,1 0 0 0 0,1 0 0 0 0,-1-1 0 0 0,1 1 0 0 0,1 0 0 0 0,-1 0 0 0 0,1 0 0 0 0,1 0 0 0 0,0 0 0 0 0,1-3 30 0 0,3-6 42 0 0,2 1 1 0 0,0-1-1 0 0,1 2 0 0 0,1-1 0 0 0,1 2 1 0 0,0-1-1 0 0,8-8-42 0 0,6 2 0 0 0,-2 2 0 0 0,-18 15-36 0 0,0 1 0 0 0,0-1 0 0 0,1 0 0 0 0,0 1 0 0 0,-1 0 0 0 0,1 1 0 0 0,0-1 0 0 0,1 1 0 0 0,-1 0 0 0 0,0 1 0 0 0,1 0 0 0 0,-1 0 0 0 0,1 0 0 0 0,-1 0 0 0 0,1 1 0 0 0,-1 0 0 0 0,1 1 0 0 0,5 1 36 0 0,-9-2-353 0 0,0 13-1679 0 0,6 15-1737 0 0,-9-25 1827 0 0</inkml:trace>
  <inkml:trace contextRef="#ctx0" brushRef="#br0" timeOffset="-10461.882">8059 596 13416 0 0,'8'-3'1330'0'0,"2"-6"-1188"0"0,-9 9-106 0 0,-1-1 1 0 0,0 1 0 0 0,1-1-1 0 0,-1 1 1 0 0,0-1 0 0 0,1 1-1 0 0,-1-1 1 0 0,0 1 0 0 0,0-1 0 0 0,0 1-1 0 0,1-1 1 0 0,-1 1 0 0 0,0-1-1 0 0,0 1 1 0 0,0-1 0 0 0,0 1-1 0 0,0-1 1 0 0,0 0 0 0 0,0 1 0 0 0,0-1-37 0 0,2-5 1335 0 0,2-2-132 0 0,-3 6-869 0 0,0 1 0 0 0,0-1 0 0 0,0 0-1 0 0,0 1 1 0 0,1-1 0 0 0,-1 0-1 0 0,0 1 1 0 0,1-1 0 0 0,-1 1 0 0 0,1 0-1 0 0,0-1-333 0 0,4-3 1723 0 0,-2 3 1249 0 0,2 10-2855 0 0,-4-4-47 0 0,0 0 0 0 0,-1 0-1 0 0,1 0 1 0 0,-1 0 0 0 0,0 1 0 0 0,0-1 0 0 0,-1 1-1 0 0,1-1 1 0 0,-1 1 0 0 0,0-1 0 0 0,0 0-1 0 0,-1 4-69 0 0,0 8 151 0 0,0 5-20 0 0,-2 0-1 0 0,0-1 1 0 0,-1 1 0 0 0,-1-1-1 0 0,-3 4-130 0 0,-10 51 174 0 0,12-43-50 0 0,2 0 1 0 0,1 1-1 0 0,1 0-124 0 0,2-21 46 0 0,0 0-1 0 0,1-1 1 0 0,1 1 0 0 0,-1 0-1 0 0,2-1 1 0 0,0 0-1 0 0,0 1 1 0 0,1-1 0 0 0,0 0-1 0 0,2 1-45 0 0,-5-10 29 0 0,1 1 0 0 0,0 0 0 0 0,0-1 0 0 0,-1 0 0 0 0,2 1 0 0 0,-1-1 1 0 0,0 0-1 0 0,0 0 0 0 0,1 0 0 0 0,-1 0 0 0 0,1-1 0 0 0,-1 1 0 0 0,1-1 0 0 0,0 1 0 0 0,0-1 0 0 0,0 0 0 0 0,0 0 0 0 0,0 0 0 0 0,0 0 0 0 0,0-1 0 0 0,2 1-29 0 0,0-1 58 0 0,0 1-1 0 0,0-1 0 0 0,0-1 1 0 0,0 1-1 0 0,0-1 1 0 0,0 0-1 0 0,-1 0 0 0 0,1 0 1 0 0,0-1-1 0 0,0 1 0 0 0,-1-1 1 0 0,1 0-1 0 0,0-1-57 0 0,11-7 110 0 0,1-1 1 0 0,-1-1-1 0 0,-1-1 1 0 0,0 0-1 0 0,-1-1 0 0 0,-1 0 1 0 0,8-12-111 0 0,18-26 354 0 0,21-38-354 0 0,-46 68-8 0 0,-12 19 11 0 0,27-42 154 0 0,1 1 0 0 0,22-23-157 0 0,-15 23 87 0 0,15-17 7 0 0,-49 58-86 0 0,0 1 0 0 0,0-1-1 0 0,1 0 1 0 0,-1 1 0 0 0,1 0 0 0 0,-1 0-1 0 0,1 0 1 0 0,0 0 0 0 0,3-1-8 0 0,-6 3-1 0 0,1-1 0 0 0,-1 1 0 0 0,0 0 1 0 0,0-1-1 0 0,0 1 0 0 0,0 0 0 0 0,0 0 1 0 0,1 0-1 0 0,-1 0 0 0 0,0 0 0 0 0,0 0 1 0 0,0 0-1 0 0,1 0 0 0 0,-1 0 0 0 0,0 0 1 0 0,0 1-1 0 0,0-1 0 0 0,0 0 0 0 0,1 1 1 0 0,-1-1-1 0 0,0 1 0 0 0,0 0 1 0 0,0-1-1 0 0,0 1 0 0 0,0 0 0 0 0,0-1 1 0 0,-1 1-1 0 0,1 0 0 0 0,0 0 0 0 0,0 0 1 0 0,0 0-1 0 0,-1 0 0 0 0,1 0 0 0 0,0 1 1 0 0,1 2-29 0 0,0 1-1 0 0,0-1 0 0 0,0 1 0 0 0,-1 0 1 0 0,0-1-1 0 0,0 1 0 0 0,0 0 0 0 0,0 0 1 0 0,-1 0-1 0 0,0 2 30 0 0,0 40 27 0 0,-2-1 0 0 0,-2 1 0 0 0,-7 27-27 0 0,6-51-15 0 0,1 1 0 0 0,1-1 0 0 0,1 1 0 0 0,1 0-1 0 0,2 22 16 0 0,1-29 95 0 0,1 0 1 0 0,0 0-1 0 0,2 1-95 0 0,-4-11-52 0 0,-1-5 36 0 0,0-1 1 0 0,0 0-1 0 0,1 1 1 0 0,-1-1-1 0 0,0 1 1 0 0,1-1-1 0 0,-1 0 1 0 0,1 1-1 0 0,-1-1 1 0 0,1 0-1 0 0,-1 0 0 0 0,1 1 1 0 0,0-1-1 0 0,0 0 16 0 0,0 1 87 0 0,1-3-66 0 0,1 1 1 0 0,-1-1-1 0 0,0 1 0 0 0,1-1 0 0 0,-1 0 1 0 0,0 0-1 0 0,0 0 0 0 0,1 0 1 0 0,-1 0-1 0 0,0-1 0 0 0,0 1 0 0 0,0-1 1 0 0,0 0-22 0 0,28-25 143 0 0,-16 13-71 0 0,7-7-34 0 0,-1-1 0 0 0,0-2 0 0 0,15-24-38 0 0,-22 30 35 0 0,38-62-22 0 0,-35 52-13 0 0,2 1-1 0 0,0 1 0 0 0,11-10 1 0 0,-13 15 0 0 0,9-10 0 0 0,-24 29 0 0 0,1 0 0 0 0,0 0 0 0 0,0 1 0 0 0,0-1 0 0 0,0 1 0 0 0,0-1 0 0 0,0 1 0 0 0,0 0 0 0 0,0 0 0 0 0,1 0 0 0 0,-1 0 0 0 0,3-1 0 0 0,-3 2 0 0 0,0 0 0 0 0,0 1 0 0 0,0-1 0 0 0,0 0 0 0 0,0 1 0 0 0,0-1 0 0 0,0 1 0 0 0,0 0 0 0 0,-1 0 0 0 0,1 0 0 0 0,0 0 0 0 0,0 0 0 0 0,0 0 0 0 0,-1 0 0 0 0,1 0 0 0 0,-1 1 0 0 0,1-1 0 0 0,-1 0 0 0 0,1 1 0 0 0,0 1 0 0 0,5 5 0 0 0,-1 0 0 0 0,0 0 0 0 0,3 7 0 0 0,-1-1 0 0 0,-1 1 0 0 0,2 8 0 0 0,11 22 0 0 0,-10-23 0 0 0,-7-15 0 0 0,0 0 0 0 0,0-1 0 0 0,0 0 0 0 0,1 0 0 0 0,0 0 0 0 0,0 0 0 0 0,2 1 0 0 0,17 20 0 0 0,-17-19 0 0 0,0 0 0 0 0,1-1 0 0 0,0 0 0 0 0,0 0 0 0 0,1-1 0 0 0,0 1 0 0 0,7 3 0 0 0,-4-4 0 0 0,1 0 0 0 0,1-1 0 0 0,-1-1 0 0 0,1 0 0 0 0,-1 0 0 0 0,1-1 0 0 0,0-1 0 0 0,1 0 0 0 0,-1 0 0 0 0,0-2 0 0 0,14 0 0 0 0,-21-1 2 0 0,0 0-1 0 0,1-1 1 0 0,-1 1 0 0 0,0-1 0 0 0,0 0-1 0 0,0-1 1 0 0,-1 0 0 0 0,1 0 0 0 0,0 0-1 0 0,3-3-1 0 0,-6 4-5 0 0,0 0 0 0 0,0-1 0 0 0,0 1 0 0 0,0-1 0 0 0,0 0 0 0 0,0 0 0 0 0,-1 0 0 0 0,1 0-1 0 0,-1-1 1 0 0,0 1 0 0 0,0-1 0 0 0,0 1 0 0 0,-1-1 0 0 0,1 0 0 0 0,-1 1 0 0 0,0-1 0 0 0,1-2 5 0 0,-1-3-320 0 0,0 0 1 0 0,-1 1-1 0 0,0-1 1 0 0,0 0 0 0 0,-2-5 319 0 0,-7-25-8454 0 0,1 8-1289 0 0</inkml:trace>
  <inkml:trace contextRef="#ctx0" brushRef="#br0" timeOffset="-10076.6568">8383 88 18631 0 0,'-9'-2'900'0'0,"7"1"-834"0"0,0 1 0 0 0,0 0 0 0 0,0 0 0 0 0,-1 0 0 0 0,1 0 0 0 0,0 0 0 0 0,0 0 0 0 0,-1 0 0 0 0,1 1 0 0 0,0 0-1 0 0,0-1 1 0 0,0 1 0 0 0,0 0 0 0 0,0 0 0 0 0,0 0 0 0 0,0 0 0 0 0,0 0 0 0 0,0 0 0 0 0,0 1 0 0 0,1-1 0 0 0,-1 1 0 0 0,0 0-66 0 0,-3 4 234 0 0,0 0 1 0 0,0 0-1 0 0,0 1 1 0 0,1 0-1 0 0,-2 4-234 0 0,1 0 551 0 0,3-7-347 0 0,1 0 1 0 0,0 0-1 0 0,0 0 1 0 0,0 0-1 0 0,1 0 0 0 0,0 0 1 0 0,0 1-1 0 0,0-1 1 0 0,0 0-1 0 0,0 0 1 0 0,1 0-1 0 0,0 0 1 0 0,0 0-1 0 0,0 1-204 0 0,-1-5 40 0 0,1 1 0 0 0,-1-1-1 0 0,1 1 1 0 0,0-1-1 0 0,-1 1 1 0 0,1-1 0 0 0,-1 1-1 0 0,1-1 1 0 0,0 1 0 0 0,-1-1-1 0 0,1 0 1 0 0,0 1 0 0 0,0-1-1 0 0,-1 0 1 0 0,1 0 0 0 0,0 0-1 0 0,0 1-39 0 0,1-1 85 0 0,2 2 3 0 0,0-1 0 0 0,-1 0 0 0 0,1 0 1 0 0,0 0-1 0 0,0 0 0 0 0,0-1 0 0 0,0 1 0 0 0,0-1 1 0 0,0 0-1 0 0,0-1 0 0 0,0 1 0 0 0,0-1 0 0 0,0 1 0 0 0,0-1 1 0 0,0 0-1 0 0,0 0 0 0 0,0-1 0 0 0,0 1 0 0 0,0-1-88 0 0,4-2 108 0 0,-1 0 0 0 0,1-1 0 0 0,-1 1-1 0 0,0-2 1 0 0,0 1 0 0 0,0-1-1 0 0,-1 0 1 0 0,2-1-108 0 0,-3 0 87 0 0,0 0 1 0 0,0 0-1 0 0,-1-1 0 0 0,0 0 0 0 0,0 1 1 0 0,-1-1-1 0 0,1-3-87 0 0,-3 6 108 0 0,0-1 0 0 0,0 0 1 0 0,-1 0-1 0 0,0 0 0 0 0,0 1 1 0 0,0-1-1 0 0,-1 0 0 0 0,0-2-108 0 0,0 5 26 0 0,0 1-1 0 0,0-1 0 0 0,0 0 1 0 0,0 1-1 0 0,-1-1 1 0 0,1 1-1 0 0,-1-1 0 0 0,1 1 1 0 0,-1-1-1 0 0,0 1 0 0 0,0 0 1 0 0,0 0-1 0 0,0 0 0 0 0,0 0 1 0 0,0 1-1 0 0,-1-1 1 0 0,1 0-1 0 0,-1 1 0 0 0,1 0 1 0 0,-1 0-1 0 0,0-1 0 0 0,-2 1-25 0 0,0-1 15 0 0,-1 0 0 0 0,0 0 0 0 0,-1 1 0 0 0,1 0 0 0 0,0 0 0 0 0,0 0-1 0 0,0 1 1 0 0,-1 0 0 0 0,1 0 0 0 0,-1 1-15 0 0,3 0-40 0 0,-1 0 1 0 0,0 0-1 0 0,1 1 0 0 0,-1 0 0 0 0,1 0 0 0 0,-1 0 1 0 0,1 0-1 0 0,0 1 0 0 0,0 0 0 0 0,0-1 1 0 0,0 1-1 0 0,1 1 0 0 0,-1-1 0 0 0,-1 3 40 0 0,1-1-455 0 0,0 0 0 0 0,0 0 0 0 0,1 0 0 0 0,0 0 0 0 0,0 0 0 0 0,0 1 0 0 0,1-1 0 0 0,-1 1 0 0 0,1 0 0 0 0,1 0 0 0 0,-1 2 455 0 0,0 13-1886 0 0</inkml:trace>
  <inkml:trace contextRef="#ctx0" brushRef="#br0" timeOffset="-7938.518">10857 571 3224 0 0,'1'-1'240'0'0,"12"-7"-169"0"0,21-14 1453 0 0,19-11 5179 0 0,-49 30-6186 0 0,-1 1-1 0 0,1-1 1 0 0,-1 0 0 0 0,0 0-1 0 0,0 0 1 0 0,0 0-1 0 0,0 0 1 0 0,0-1 0 0 0,-1 0-1 0 0,1 1 1 0 0,-1-1-1 0 0,0 0 1 0 0,0 0 0 0 0,-1 0-1 0 0,1 0 1 0 0,-1 0-1 0 0,0-1 1 0 0,0 1 0 0 0,0 0-1 0 0,-1-1 1 0 0,1 1-1 0 0,-1-1-516 0 0,0 4 144 0 0,0 0 0 0 0,-1 0 0 0 0,1 0 0 0 0,0 0 0 0 0,0 1 0 0 0,-1-1 0 0 0,1 0-1 0 0,-1 0 1 0 0,1 0 0 0 0,-1 1 0 0 0,1-1 0 0 0,-1 0 0 0 0,1 1 0 0 0,-1-1 0 0 0,0 0 0 0 0,1 1-1 0 0,-1-1 1 0 0,0 1 0 0 0,1-1 0 0 0,-1 1 0 0 0,0-1 0 0 0,0 1 0 0 0,1 0 0 0 0,-1-1 0 0 0,0 1-1 0 0,0 0 1 0 0,0-1 0 0 0,0 1 0 0 0,0 0-144 0 0,-2-1 53 0 0,0 1 0 0 0,0-1 0 0 0,-1 1 0 0 0,1 0 0 0 0,0-1 0 0 0,0 1 0 0 0,-1 1-53 0 0,2-1 30 0 0,0 1-1 0 0,0-1 1 0 0,0 1 0 0 0,-1 0-1 0 0,1 0 1 0 0,0 0 0 0 0,0 0-1 0 0,1 0 1 0 0,-1 1 0 0 0,0-1-1 0 0,0 0 1 0 0,0 1-30 0 0,-21 22 76 0 0,15-15-39 0 0,0 0-28 0 0,-5 5 40 0 0,0 0-1 0 0,2 1 0 0 0,-1 0 1 0 0,2 0-1 0 0,-2 5-48 0 0,7-10 23 0 0,-16 30 13 0 0,1 2 0 0 0,3-1 0 0 0,-2 11-36 0 0,-25 107 397 0 0,42-148-329 0 0,0 0-1 0 0,0 0 1 0 0,1 1-1 0 0,0-1 0 0 0,1 5-67 0 0,0-16 23 0 0,0 1 0 0 0,0-1-1 0 0,0 1 1 0 0,0-1-1 0 0,0 1 1 0 0,0 0-1 0 0,0-1 1 0 0,0 1-1 0 0,0-1 1 0 0,1 1 0 0 0,-1-1-1 0 0,0 1 1 0 0,0 0-1 0 0,0-1 1 0 0,1 1-1 0 0,-1-1 1 0 0,0 1-1 0 0,0-1 1 0 0,1 1-1 0 0,-1-1 1 0 0,1 0 0 0 0,-1 1-1 0 0,0-1 1 0 0,1 1-1 0 0,-1-1 1 0 0,1 0-1 0 0,-1 1 1 0 0,1-1-23 0 0,0 0 25 0 0,0 0 0 0 0,0 0 0 0 0,0 0 0 0 0,0 0 1 0 0,0 0-1 0 0,-1 0 0 0 0,1 0 0 0 0,0 0 0 0 0,0 0 0 0 0,0-1 0 0 0,0 1 0 0 0,0 0 1 0 0,0-1-1 0 0,0 1 0 0 0,-1-1 0 0 0,1 1-25 0 0,6-5 242 0 0,0 1 1 0 0,0-1-1 0 0,-1-1 0 0 0,0 1-242 0 0,-4 3 159 0 0,17-16-136 0 0,-1 0 1 0 0,-1-1 0 0 0,0-1 0 0 0,-1-1 0 0 0,-2 0-1 0 0,11-21-23 0 0,-15 24 125 0 0,2-4 155 0 0,-2 0-1 0 0,2-6-279 0 0,23-46-228 0 0,-9 28 107 0 0,-26 46 120 0 0,0 0 1 0 0,0 0-1 0 0,0 0 1 0 0,0 0-1 0 0,0 0 1 0 0,0-1-1 0 0,0 1 0 0 0,0 0 1 0 0,0 0-1 0 0,0 0 1 0 0,0 0-1 0 0,0 0 0 0 0,0 0 1 0 0,0 0-1 0 0,0 0 1 0 0,0 0-1 0 0,0 0 0 0 0,0 0 1 0 0,0 0-1 0 0,0 0 1 0 0,0-1-1 0 0,0 1 1 0 0,0 0-1 0 0,0 0 0 0 0,0 0 1 0 0,0 0-1 0 0,0 0 1 0 0,0 0-1 0 0,0 0 0 0 0,0 0 1 0 0,0 0-1 0 0,0 0 1 0 0,0 0-1 0 0,0 0 1 0 0,0 0-1 0 0,1 0 0 0 0,-1 0 1 0 0,0 0-1 0 0,0 0 1 0 0,0 0-1 0 0,0 0 0 0 0,0 0 1 0 0,0 0-1 0 0,0 0 1 0 0,0 0-1 0 0,0 0 0 0 0,0 0 1 0 0,0 0-1 0 0,0 0 1 0 0,0 0-1 0 0,0 0 1 0 0,1 0-1 0 0,-1 0 0 0 0,0 0 1 0 0,0 0-1 0 0,0 0 1 0 0,0 0-1 0 0,0 0 0 0 0,0 0 1 0 0,0 0-1 0 0,0 0 1 0 0,0 0-1 0 0,0 0 1 0 0,0 0-1 0 0,0 0 0 0 0,0 0 1 0 0,0 0-1 0 0,0 0 1 0 0,0 0-1 0 0,0 0 1 0 0,2 8-24 0 0,-1 10-12 0 0,-2-2-56 0 0,-1 1 1 0 0,0-1 0 0 0,-2 1 0 0 0,1-1 91 0 0,-8 37-78 0 0,2 1 78 0 0,5-34 0 0 0,1 0 0 0 0,1 0 0 0 0,0 0 0 0 0,1 0 0 0 0,2 4 0 0 0,0-15 0 0 0,0-1 0 0 0,0 1 0 0 0,1 0 0 0 0,1-1 0 0 0,-1 1 0 0 0,1-1 0 0 0,1 0 0 0 0,0 1 0 0 0,-3-6 0 0 0,1 0 0 0 0,0 0 0 0 0,-1-1 0 0 0,1 1 0 0 0,0 0 0 0 0,1-1 0 0 0,-1 1 0 0 0,0-1 0 0 0,1 0 0 0 0,-1 0 0 0 0,1 0 0 0 0,0 0 0 0 0,0 0 0 0 0,0 0 0 0 0,0-1 0 0 0,0 1 0 0 0,0-1 0 0 0,0 0 0 0 0,0 0 0 0 0,0 0 0 0 0,1 0 0 0 0,2-1 0 0 0,0 1 58 0 0,1-2 0 0 0,0 1-1 0 0,0-1 1 0 0,0 0 0 0 0,-1 0-1 0 0,1-1 1 0 0,0 0 0 0 0,-1 0 0 0 0,1 0-1 0 0,-1-1 1 0 0,5-3-58 0 0,10-6 135 0 0,0-1 0 0 0,13-12-135 0 0,-24 18-86 0 0,4-5 90 0 0,-1 1-1 0 0,0-2 1 0 0,-1 1 0 0 0,0-2 0 0 0,8-12-4 0 0,11-19 105 0 0,4-13-105 0 0,-2 3 25 0 0,0-3-25 0 0,-4 0 0 0 0,-1-3 0 0 0,3-18 0 0 0,-28 70 0 0 0,15-42-11 0 0,-3-2 1 0 0,-2 0-1 0 0,-1-7 11 0 0,-4 18 5 0 0,-4 19 9 0 0,0-18-14 0 0,-3 22-2 0 0,2 0 1 0 0,2-13 1 0 0,-4 32 0 0 0,-1 0 0 0 0,0-1 0 0 0,0 1 0 0 0,0 0 0 0 0,0 0 0 0 0,0 0 0 0 0,0 0 0 0 0,0-1 0 0 0,0 1 0 0 0,0 0 0 0 0,0 0 0 0 0,0 0 0 0 0,0-1 0 0 0,0 1 0 0 0,0 0 0 0 0,0 0 0 0 0,0-1 0 0 0,0 1 0 0 0,0 0 0 0 0,0 0 0 0 0,0 0 0 0 0,0 0 0 0 0,0-1 0 0 0,0 1 0 0 0,-1 0 0 0 0,1 0 0 0 0,0 0 0 0 0,0-1 0 0 0,0 1 0 0 0,0 0 0 0 0,0 0 0 0 0,0 0 0 0 0,-1 0 0 0 0,1 0 0 0 0,-1 0-2 0 0,0 0 0 0 0,0 0 0 0 0,0 0 0 0 0,0 0 0 0 0,0 0 0 0 0,0 0 0 0 0,0 1 0 0 0,0-1 0 0 0,0 0 1 0 0,0 1-1 0 0,0-1 0 0 0,1 1 0 0 0,-1-1 0 0 0,0 1 0 0 0,0-1 0 0 0,0 1 0 0 0,1-1 0 0 0,-1 1 0 0 0,0 0 0 0 0,0 0 0 0 0,1 0 2 0 0,-18 20-74 0 0,16-17 61 0 0,-24 33-28 0 0,1 2-1 0 0,3 1 1 0 0,1 1 0 0 0,1 1-1 0 0,3 0 1 0 0,1 2 0 0 0,3 0-1 0 0,1 0 1 0 0,3 1 0 0 0,1 0-1 0 0,2 1 1 0 0,1 20 41 0 0,3 6 0 0 0,4 16 0 0 0,-1-82-14 0 0,-1 1 1 0 0,1 0-1 0 0,0 0 0 0 0,1 0 0 0 0,0 0 0 0 0,0-1 1 0 0,0 1-1 0 0,1-1 0 0 0,0 0 0 0 0,0 1 1 0 0,3 2 13 0 0,-3-4-8 0 0,1 0 0 0 0,0-1 1 0 0,0 0-1 0 0,0 0 0 0 0,1 0 1 0 0,-1 0-1 0 0,1-1 0 0 0,0 0 1 0 0,0 0-1 0 0,0 0 0 0 0,0 0 1 0 0,1-1-1 0 0,-1 0 0 0 0,1 0 8 0 0,1 0 25 0 0,0-1 0 0 0,0 0 1 0 0,0 0-1 0 0,-1-1 0 0 0,1 0 0 0 0,0 0 0 0 0,0-1 0 0 0,0 1 0 0 0,0-2 0 0 0,0 1 0 0 0,-1-1 0 0 0,1 0 0 0 0,-1 0 0 0 0,1 0 0 0 0,0-2-25 0 0,9-3 33 0 0,-1-1 0 0 0,1-1 0 0 0,-2 0 1 0 0,1-1-1 0 0,7-7-33 0 0,-7 4 23 0 0,0-2 1 0 0,-1 0-1 0 0,0-1 1 0 0,2-4-24 0 0,48-72 58 0 0,-62 89-58 0 0,13-17 67 0 0,1-1 1 0 0,14-12-68 0 0,18-22 78 0 0,-47 52-85 0 0,0 2 4 0 0,-1 0-1 0 0,0 1 1 0 0,1-1-1 0 0,-1 0 0 0 0,1 1 1 0 0,-1-1-1 0 0,1 0 1 0 0,-1 1-1 0 0,1-1 1 0 0,-1 1-1 0 0,1-1 1 0 0,0 1-1 0 0,-1-1 1 0 0,1 1-1 0 0,0 0 0 0 0,-1-1 1 0 0,1 1-1 0 0,0 0 1 0 0,0-1-1 0 0,-1 1 1 0 0,1 0-1 0 0,0 0 1 0 0,0 0-1 0 0,0-1 4 0 0,-1 1-2 0 0,1 1-1 0 0,0-1 1 0 0,-1 0-1 0 0,1 0 1 0 0,-1 0 0 0 0,1 0-1 0 0,0 0 1 0 0,-1 1-1 0 0,1-1 1 0 0,-1 0 0 0 0,1 0-1 0 0,-1 1 1 0 0,1-1-1 0 0,-1 0 1 0 0,1 1 0 0 0,-1-1-1 0 0,1 1 1 0 0,-1-1-1 0 0,1 0 1 0 0,-1 1 0 0 0,0-1-1 0 0,1 1 1 0 0,-1 0-1 0 0,0-1 1 0 0,1 1 0 0 0,-1-1-1 0 0,0 1 1 0 0,0-1-1 0 0,0 1 1 0 0,1 0 0 0 0,-1-1 2 0 0,1 3-2 0 0,2 5-14 0 0,0 0 0 0 0,0 1 0 0 0,-1-1 0 0 0,0 1 0 0 0,0 0-1 0 0,-1-1 1 0 0,0 9 16 0 0,3 16-31 0 0,4 30 11 0 0,-5-37 5 0 0,0 0 1 0 0,2 0-1 0 0,2 0 15 0 0,-4-17 0 0 0,1 0 0 0 0,0 0 0 0 0,2 2 0 0 0,0-6 11 0 0,-6-5-9 0 0,0 1 0 0 0,0-1 1 0 0,1 0-1 0 0,-1 1 1 0 0,0-1-1 0 0,1 0 0 0 0,-1 1 1 0 0,0-1-1 0 0,1 0 1 0 0,-1 0-1 0 0,1 0 0 0 0,-1 1 1 0 0,0-1-1 0 0,1 0 1 0 0,-1 0-1 0 0,1 0 0 0 0,-1 0 1 0 0,1 0-1 0 0,-1 0 1 0 0,1 0-1 0 0,-1 0 0 0 0,0 0 1 0 0,1 0-1 0 0,-1 0 1 0 0,1 0-1 0 0,-1 0 0 0 0,1 0 1 0 0,-1 0-1 0 0,0 0 0 0 0,1 0 1 0 0,-1-1-1 0 0,1 1 1 0 0,-1 0-1 0 0,0 0 0 0 0,1-1 1 0 0,-1 1-1 0 0,0 0 1 0 0,1 0-1 0 0,-1-1 0 0 0,0 1 1 0 0,1 0-3 0 0,-1-1 8 0 0,10-6 36 0 0,0 0 0 0 0,-1 0 0 0 0,0-1-1 0 0,0-1 1 0 0,0 1 0 0 0,-1-2 0 0 0,-1 1 0 0 0,0-1-1 0 0,3-4-43 0 0,17-22 46 0 0,-10 13 18 0 0,13-22-64 0 0,-16 23-2 0 0,1 0 0 0 0,9-9 2 0 0,5-6-35 0 0,-18 23 23 0 0,0 0-1 0 0,0 2 0 0 0,9-8 13 0 0,-19 19 0 0 0,-1 0 0 0 0,1 1 0 0 0,0-1 0 0 0,-1 1 0 0 0,1-1 0 0 0,0 1 0 0 0,0 0 0 0 0,-1-1 0 0 0,1 1 0 0 0,0 0 0 0 0,0-1 0 0 0,0 1 0 0 0,0 0 0 0 0,-1 0 0 0 0,1 0 0 0 0,0 0 0 0 0,0 0 0 0 0,0 0 0 0 0,0 0 0 0 0,0 0 0 0 0,0 0 0 0 0,-1 0 0 0 0,1 0 0 0 0,0 1 0 0 0,0-1 0 0 0,0 0 0 0 0,0 0 0 0 0,-1 1 0 0 0,1-1 0 0 0,0 1 0 0 0,0-1 0 0 0,-1 1 0 0 0,1-1 0 0 0,0 1 0 0 0,-1-1 0 0 0,1 1 0 0 0,-1 0 0 0 0,1-1 0 0 0,0 2 0 0 0,0-1 0 0 0,2 2 1 0 0,0 1 0 0 0,0-1 0 0 0,-1 1 0 0 0,1 0 0 0 0,-1 0 0 0 0,0-1 0 0 0,0 2 0 0 0,0-1 0 0 0,0 2-1 0 0,9 39-52 0 0,-1 26-153 0 0,3 26 285 0 0,-12-91-79 0 0,2 8 12 0 0,0 0 0 0 0,2 0 0 0 0,-1-1 0 0 0,2 3-13 0 0,-4-13 0 0 0,-1 0 0 0 0,1 0 0 0 0,-1 0 1 0 0,1-1-1 0 0,0 1 0 0 0,0 0 0 0 0,0-1 1 0 0,0 1-1 0 0,0-1 0 0 0,1 1 0 0 0,-1-1 0 0 0,1 0 1 0 0,0 0-1 0 0,-1 0 0 0 0,1-1 0 0 0,0 1 1 0 0,0-1-1 0 0,0 1 0 0 0,0-1 0 0 0,3 1 0 0 0,-3-2-3 0 0,-1 0-1 0 0,1 1 0 0 0,0-1 1 0 0,-1 0-1 0 0,1 0 1 0 0,0 0-1 0 0,-1-1 0 0 0,1 1 1 0 0,-1-1-1 0 0,1 1 1 0 0,-1-1-1 0 0,1 0 0 0 0,-1 0 1 0 0,1 0-1 0 0,0-1 4 0 0,4-2 37 0 0,-1 0-1 0 0,0-1 1 0 0,0 1 0 0 0,2-5-37 0 0,10-6 89 0 0,-5 2-68 0 0,0 0 0 0 0,-1 0 1 0 0,-1-1-1 0 0,0-1 1 0 0,-1 1-1 0 0,0-2 0 0 0,4-9-21 0 0,0 0-2 0 0,2 0 0 0 0,9-11 2 0 0,-5 12 12 0 0,-3 5 32 0 0,11-19-44 0 0,-19 26 0 0 0,0 0 0 0 0,1 1 0 0 0,5-5 0 0 0,4-3 0 0 0,-9 12 0 0 0,-9 6-1 0 0,0 1 0 0 0,1-1-1 0 0,-1 1 1 0 0,1-1 0 0 0,-1 1 0 0 0,1 0-1 0 0,-1 0 1 0 0,1 0 0 0 0,-1 0 0 0 0,1 0-1 0 0,-1 0 1 0 0,1 0 0 0 0,-1 0 0 0 0,0 1-1 0 0,1-1 1 0 0,-1 0 0 0 0,1 1 0 0 0,-1-1-1 0 0,1 1 1 0 0,-1 0 0 0 0,0-1 0 0 0,0 1-1 0 0,1 0 1 0 0,-1 0 0 0 0,0 0 0 0 0,0 0-1 0 0,0 0 1 0 0,0 0 0 0 0,0 0 0 0 0,1 1 1 0 0,2 4-12 0 0,-1 0 1 0 0,1 1 0 0 0,-1-1-1 0 0,-1 1 1 0 0,1-1 0 0 0,-1 3 11 0 0,9 18-28 0 0,-6-18 27 0 0,-1 0 0 0 0,-1 0 0 0 0,0 0 0 0 0,0 0 0 0 0,0 1 0 0 0,-1 3 1 0 0,2 14-65 0 0,-1 17 65 0 0,-2-37-20 0 0,1 11-33 0 0,1 0-1 0 0,5 16 54 0 0,-5-21-5 0 0,-2-8-22 0 0,1 0 0 0 0,-1 0 0 0 0,1-1 0 0 0,0 1 0 0 0,1 0 0 0 0,-1-1 0 0 0,1 1 0 0 0,0-1 0 0 0,0 0 0 0 0,0 0 0 0 0,1 0 0 0 0,-1 0 27 0 0,-1-2-11 0 0,0-1 0 0 0,-1 0 0 0 0,1 1-1 0 0,0-1 1 0 0,-1 0 0 0 0,1 0 0 0 0,0 0 0 0 0,0 0-1 0 0,0 0 1 0 0,0-1 0 0 0,0 1 0 0 0,0-1 0 0 0,0 1 0 0 0,0-1-1 0 0,0 0 1 0 0,0 1 0 0 0,0-1 0 0 0,0 0 0 0 0,0 0 0 0 0,0-1-1 0 0,1 1 1 0 0,-1 0 0 0 0,0-1 0 0 0,0 1 0 0 0,0-1 0 0 0,0 0-1 0 0,0 1 1 0 0,-1-1 0 0 0,3-1 11 0 0,4-4 70 0 0,0 0-1 0 0,0-1 1 0 0,-1 1 0 0 0,0-1-1 0 0,-1-1 1 0 0,1 0 0 0 0,4-8-70 0 0,1 2 105 0 0,1-5-3 0 0,-1 1 0 0 0,-1-2 0 0 0,2-6-102 0 0,14-22 17 0 0,15-25-362 0 0,20-32-210 0 0,-57 95 555 0 0,-1 4 0 0 0,-1 7 0 0 0,-1 4 0 0 0,-2-4 0 0 0,3 10 0 0 0,-1 1 0 0 0,1 0 0 0 0,-2-1 0 0 0,0 1 0 0 0,0 0 0 0 0,-1 0 0 0 0,-1 0 0 0 0,0 0 0 0 0,0 0 0 0 0,-1 0 0 0 0,-3 9 0 0 0,3-12 0 0 0,1 0 0 0 0,0 0 0 0 0,1 0 0 0 0,0 0 0 0 0,1 0 0 0 0,0 4 0 0 0,12 56 0 0 0,-3-15 0 0 0,-8-40 5 0 0,0 0 1 0 0,1 0-1 0 0,1 0 1 0 0,0 0-1 0 0,1 0 1 0 0,1 2-6 0 0,-4-12 0 0 0,-1-1 1 0 0,1 0 0 0 0,0 0 0 0 0,0 0 0 0 0,0 0-1 0 0,1 0 1 0 0,-1 0 0 0 0,0-1 0 0 0,1 1 0 0 0,0-1-1 0 0,0 1 1 0 0,0-1 0 0 0,0 0 0 0 0,0 0 0 0 0,0-1-1 0 0,0 1 1 0 0,1-1 0 0 0,-1 1 0 0 0,1-1 0 0 0,-1 0-1 0 0,1 0 1 0 0,-1-1 0 0 0,1 1 0 0 0,-1-1 0 0 0,1 1-1 0 0,1-1 0 0 0,1-1 75 0 0,-1-1-1 0 0,1 1 1 0 0,0-1-1 0 0,-1 0 0 0 0,1-1 1 0 0,-1 1-1 0 0,0-1 1 0 0,0 0-1 0 0,0 0 1 0 0,0-1-1 0 0,2-1-74 0 0,3-3 8 0 0,1-1 1 0 0,-1-1-1 0 0,-1 0 0 0 0,0 0 0 0 0,0-1 1 0 0,-1 0-1 0 0,0 0 0 0 0,-1-1 1 0 0,-1 0-1 0 0,0 0 0 0 0,0 0 0 0 0,-1-1 1 0 0,0-2-9 0 0,4-16-10 0 0,-1 0 0 0 0,-1-1 0 0 0,-2 0 0 0 0,-1 0 1 0 0,-1-1 9 0 0,-3 18-26 0 0,0 0 0 0 0,-1 0 1 0 0,-1 0-1 0 0,0 0 0 0 0,-1 0 0 0 0,-1 0 1 0 0,0 0-1 0 0,-1 1 0 0 0,0 0 1 0 0,-1 0-1 0 0,-6-9 26 0 0,11 21 5 0 0,1 1 1 0 0,-1-1-1 0 0,0 1 0 0 0,0 0 1 0 0,-1-1-1 0 0,1 1 0 0 0,0 0 1 0 0,0 0-1 0 0,-1 0 0 0 0,1 0 1 0 0,0 0-1 0 0,-1 0 0 0 0,1 0 0 0 0,-1 0 1 0 0,0 0-1 0 0,1 1 0 0 0,-1-1 1 0 0,1 1-1 0 0,-1-1 0 0 0,0 1 1 0 0,0 0-1 0 0,1-1 0 0 0,-1 1 1 0 0,0 0-1 0 0,1 0 0 0 0,-1 0 1 0 0,0 0-1 0 0,0 1 0 0 0,1-1 1 0 0,-1 0-1 0 0,0 1 0 0 0,1-1 1 0 0,-1 1-1 0 0,0 0 0 0 0,1 0 0 0 0,-2 0-5 0 0,-6 4-150 0 0,0 0-1 0 0,1 1 0 0 0,0-1 0 0 0,0 2 1 0 0,-5 4 150 0 0,9-8-43 0 0,-8 8 31 0 0,0 1 1 0 0,0 1 0 0 0,1 0-1 0 0,0 0 1 0 0,2 1-1 0 0,-1 1 1 0 0,2 0 0 0 0,-1 1 11 0 0,5-8 39 0 0,0 0 0 0 0,1 1 0 0 0,0-1 0 0 0,0 1 0 0 0,1 0 0 0 0,0-1 0 0 0,0 1 1 0 0,1 0-1 0 0,0 0 0 0 0,1 0 0 0 0,0 0 0 0 0,1 0 0 0 0,-1 0 0 0 0,2 0 0 0 0,-1 0 0 0 0,2 1-39 0 0,-2-5-4 0 0,1-1 0 0 0,-1 1 1 0 0,1-1-1 0 0,1 1 0 0 0,-1-1 0 0 0,1 0 0 0 0,-1 1 0 0 0,1-2 0 0 0,0 1 0 0 0,1 0 0 0 0,-1 0 0 0 0,1-1 0 0 0,-1 0 0 0 0,1 0 0 0 0,0 0 0 0 0,0 0 0 0 0,1 0 0 0 0,-1-1 1 0 0,0 0-1 0 0,1 0 0 0 0,0 0 0 0 0,-1-1 0 0 0,1 1 0 0 0,0-1 0 0 0,0 0 0 0 0,0 0 0 0 0,-1-1 0 0 0,1 0 0 0 0,5 0 4 0 0,3 0 40 0 0,0-1 0 0 0,0-1 0 0 0,0 0-1 0 0,-1-1 1 0 0,1 0 0 0 0,-1-1 0 0 0,1 0 0 0 0,-1-1 0 0 0,0 0-1 0 0,10-7-39 0 0,14-11-99 0 0,-1-1-1 0 0,-1-2 0 0 0,-1-1 1 0 0,15-18 99 0 0,26-31-463 0 0,12-21 463 0 0,-57 62 415 0 0,-1-2 1 0 0,7-16-416 0 0,-27 38 41 0 0,-5 7-49 0 0,-8 9-19 0 0,-5 7-102 0 0,8-4 80 0 0,-1 0-1 0 0,1 0 1 0 0,0 1-1 0 0,0-1 1 0 0,0 1-1 0 0,1-1 1 0 0,-1 1 0 0 0,1-1-1 0 0,0 1 1 0 0,1 0-1 0 0,-1 0 1 0 0,1 0-1 0 0,0 1 50 0 0,0 10 83 0 0,1 0 0 0 0,1 0-1 0 0,1 7-82 0 0,13 65 125 0 0,7 48-315 0 0,-17-103 114 0 0,2 26 20 0 0,-7-52 46 0 0,-1 0-1 0 0,0 0 1 0 0,-1 0 0 0 0,1 0 0 0 0,-1 0-1 0 0,-1 0 1 0 0,0 1 10 0 0,2-7-4 0 0,0 0 1 0 0,-1 1-1 0 0,1-1 1 0 0,-1 0-1 0 0,1 0 1 0 0,-1 1-1 0 0,0-1 0 0 0,1 0 1 0 0,-1 0-1 0 0,0 0 1 0 0,0 0-1 0 0,0 0 0 0 0,0 0 1 0 0,0 0-1 0 0,0 0 1 0 0,0 0-1 0 0,0 0 0 0 0,0-1 1 0 0,0 1-1 0 0,-1 0 1 0 0,1-1-1 0 0,0 1 1 0 0,-1-1-1 0 0,1 1 0 0 0,0-1 1 0 0,-1 0-1 0 0,1 0 1 0 0,0 1-1 0 0,-1-1 0 0 0,1 0 1 0 0,-2 0 3 0 0,-3-1-22 0 0,-1 0 0 0 0,1 0 0 0 0,-1-1 0 0 0,1 1 1 0 0,0-1-1 0 0,-2-1 22 0 0,0 0-2 0 0,1 1-31 0 0,1-1 0 0 0,0 0 0 0 0,-1 0 0 0 0,1-1 0 0 0,0 1 1 0 0,1-2-1 0 0,-1 1 0 0 0,1 0 0 0 0,0-1 0 0 0,-1-1 33 0 0,3 3-117 0 0,0 0 1 0 0,1 0-1 0 0,0 0 1 0 0,-1 0-1 0 0,1 0 0 0 0,1-1 1 0 0,-1 1-1 0 0,0-1 1 0 0,1 1-1 0 0,0-1 1 0 0,-1 0-1 0 0,1 1 1 0 0,1-1-1 0 0,-1 0 0 0 0,1 0 1 0 0,-1 0-1 0 0,1 0 1 0 0,0 1-1 0 0,1-2 117 0 0,0-3-892 0 0,0-1 1 0 0,1 0-1 0 0,2-6 892 0 0,9-9-6578 0 0,4 3-1952 0 0</inkml:trace>
  <inkml:trace contextRef="#ctx0" brushRef="#br0" timeOffset="-7590.291">14577 49 19351 0 0,'0'0'439'0'0,"0"0"62"0"0,2 0 33 0 0,0-2-316 0 0,-2 2-191 0 0,1-1 0 0 0,0 0-1 0 0,-1 1 1 0 0,1-1-1 0 0,0 1 1 0 0,0 0-1 0 0,-1-1 1 0 0,1 1-1 0 0,0-1 1 0 0,0 1-1 0 0,-1 0 1 0 0,1 0-1 0 0,0-1 1 0 0,0 1-1 0 0,0 0 1 0 0,0 0 0 0 0,-1 0-1 0 0,1 0 1 0 0,0 0-1 0 0,0 0 1 0 0,0 0-27 0 0,0 1 158 0 0,0 0-1 0 0,0 0 1 0 0,-1-1 0 0 0,1 1 0 0 0,0 0 0 0 0,-1 0 0 0 0,1 0 0 0 0,-1 0 0 0 0,1 0 0 0 0,-1 0 0 0 0,1 0-1 0 0,-1 0 1 0 0,0 0 0 0 0,1 0 0 0 0,-1 0 0 0 0,0 0 0 0 0,0 0 0 0 0,0 0 0 0 0,0 1-158 0 0,1 2 344 0 0,2 7-205 0 0,-1 0 1 0 0,0 1 0 0 0,0-1-1 0 0,-1 0 1 0 0,-1 0 0 0 0,0 1-1 0 0,-1-1 1 0 0,0 1-140 0 0,-4 27-329 0 0,-7 26 329 0 0,1-7 298 0 0,-2 24 1452 0 0,2 36-1750 0 0,9-86 108 0 0,2 1 0 0 0,2-1 0 0 0,0 0 1 0 0,3 0-1 0 0,1 6-108 0 0,-5-34 32 0 0,0 0 1 0 0,0-1 0 0 0,1 1-1 0 0,-1 0 1 0 0,1-1 0 0 0,0 1-1 0 0,0-1 1 0 0,0 0 0 0 0,0 1-1 0 0,0-1 1 0 0,1 0 0 0 0,0 0-1 0 0,-1 0 1 0 0,1-1 0 0 0,0 1-1 0 0,0-1 1 0 0,1 0 0 0 0,-1 1-1 0 0,0-1 1 0 0,1-1 0 0 0,-1 1-1 0 0,1 0 1 0 0,0-1 0 0 0,-1 0-1 0 0,1 0 1 0 0,0 0 0 0 0,0 0-1 0 0,0-1 1 0 0,0 1 0 0 0,0-1-1 0 0,0 0 1 0 0,0 0 0 0 0,0-1-1 0 0,0 1 1 0 0,-1-1 0 0 0,4 0-33 0 0,4-2-27 0 0,0-1 1 0 0,0 1-1 0 0,0-1 0 0 0,-1-1 1 0 0,0 0-1 0 0,0-1 1 0 0,0 0-1 0 0,4-3 27 0 0,-2-1-840 0 0,0-1 1 0 0,0 0-1 0 0,-1-1 1 0 0,0 0-1 0 0,5-8 840 0 0,2-6-1664 0 0</inkml:trace>
  <inkml:trace contextRef="#ctx0" brushRef="#br0" timeOffset="-7236.093">14472 302 17503 0 0,'-15'0'399'0'0,"12"0"60"0"0,3 0 21 0 0,0 0-59 0 0,2 0-136 0 0,38-2 2030 0 0,0-2-1 0 0,0-2 1 0 0,3-3-2315 0 0,-18 5 428 0 0,76-14-225 0 0,50-1-203 0 0,-131 16-559 0 0,6-1-37 0 0</inkml:trace>
  <inkml:trace contextRef="#ctx0" brushRef="#br0" timeOffset="-6433.4348">16200 532 17015 0 0,'0'0'388'0'0,"0"0"52"0"0,0 0 30 0 0,0 0-56 0 0,2 1-162 0 0,5 3 434 0 0,-3-2-243 0 0,-1 0-1 0 0,1 0 1 0 0,1 0 0 0 0,-1-1 0 0 0,0 1-1 0 0,0-1 1 0 0,0 0 0 0 0,1 0 0 0 0,-1-1-1 0 0,1 1 1 0 0,-1-1-443 0 0,1 0 162 0 0,-1 0 1 0 0,1 0-1 0 0,-1-1 0 0 0,1 0 0 0 0,-1 0 0 0 0,1 0 0 0 0,-1 0 1 0 0,0 0-1 0 0,1-1 0 0 0,-1 0 0 0 0,0 0-162 0 0,14-6 219 0 0,-11 5-94 0 0,0 0-1 0 0,0-1 1 0 0,0 0 0 0 0,-1 0-1 0 0,0 0 1 0 0,1-1 0 0 0,-1 0-1 0 0,1-2-124 0 0,35-35 796 0 0,-40 39-767 0 0,0 0 1 0 0,0 0-1 0 0,0 0 0 0 0,0 0 0 0 0,0-1 1 0 0,-1 1-1 0 0,0 0 0 0 0,1-1 0 0 0,-1-2-29 0 0,6-13 133 0 0,-5 17-112 0 0,-1 0 1 0 0,0 0-1 0 0,0-1 0 0 0,0 1 1 0 0,0 0-1 0 0,0-1 0 0 0,-1 1 1 0 0,1-1-1 0 0,-1 1 0 0 0,1-1 1 0 0,-1 1-1 0 0,0-1 0 0 0,0 1 1 0 0,0-1-1 0 0,0 1 0 0 0,-1-1 1 0 0,1 1-1 0 0,-1-1-21 0 0,0-1 50 0 0,0-1-1 0 0,0 1 1 0 0,-1 0 0 0 0,0 0-1 0 0,1 1 1 0 0,-1-1 0 0 0,-1 0-1 0 0,1 1 1 0 0,0-1 0 0 0,-1 1-1 0 0,0 0 1 0 0,-1-2-50 0 0,2 4 24 0 0,0-1 0 0 0,0 1 1 0 0,0 0-1 0 0,0-1 0 0 0,0 1 0 0 0,0 0 0 0 0,0 1 1 0 0,-1-1-1 0 0,1 0 0 0 0,0 1 0 0 0,-1-1 0 0 0,1 1 0 0 0,0-1 1 0 0,-1 1-1 0 0,1 0 0 0 0,-1 0 0 0 0,1 0 0 0 0,0 1 1 0 0,-1-1-1 0 0,1 1 0 0 0,0-1 0 0 0,-2 1-24 0 0,-1 1 1 0 0,0 1-1 0 0,-1-1 0 0 0,1 1 1 0 0,1 0-1 0 0,-1 0 1 0 0,0 0-1 0 0,1 1 0 0 0,0 0 1 0 0,-1 0-1 0 0,2 0 1 0 0,-1 0-1 0 0,0 1 1 0 0,1-1-1 0 0,0 1 0 0 0,0 0 1 0 0,0 1-1 0 0,-7 11-9 0 0,1 0 1 0 0,2 1 0 0 0,-1 0-1 0 0,1 4 9 0 0,0 3-254 0 0,2 0 0 0 0,-3 23 254 0 0,5-28-113 0 0,2-7 49 0 0,0 1 0 0 0,1 0 0 0 0,1 0-1 0 0,0 6 65 0 0,2 25 1 0 0,-3-29 4 0 0,-1-5 19 0 0,2 1 0 0 0,-1-1 0 0 0,1 1 0 0 0,1 0 0 0 0,0-1 0 0 0,3 10-24 0 0,2 2 159 0 0,-4-9-12 0 0,2 1 0 0 0,0-2 0 0 0,1 3-147 0 0,-4-12 11 0 0,0 0 1 0 0,1 0-1 0 0,-1 0 0 0 0,1 0 0 0 0,0 0 1 0 0,0-1-1 0 0,0 1 0 0 0,0-1 0 0 0,1 0 1 0 0,-1 0-1 0 0,1 0 0 0 0,0 0-11 0 0,-1-1 15 0 0,0 0-1 0 0,1 0 1 0 0,-1 0 0 0 0,0-1-1 0 0,1 1 1 0 0,-1-1-1 0 0,1 1 1 0 0,-1-1 0 0 0,1 0-1 0 0,0-1 1 0 0,-1 1-1 0 0,1-1 1 0 0,0 0 0 0 0,-1 1-1 0 0,1-2 1 0 0,0 1-1 0 0,0 0 1 0 0,-1-1 0 0 0,1 1-1 0 0,0-1 1 0 0,-1 0-1 0 0,3-1-14 0 0,5-4 73 0 0,0-1 0 0 0,-1 0 0 0 0,0 0-1 0 0,7-8-72 0 0,3-1 88 0 0,-8 5-16 0 0,0-1 0 0 0,0 0-1 0 0,-2-1 1 0 0,7-9-72 0 0,8-9 105 0 0,-13 16-14 0 0,-1 0 0 0 0,0 0 1 0 0,-1-1-1 0 0,-1-1 0 0 0,1-2-91 0 0,-3 7 72 0 0,0 1 0 0 0,0 0 0 0 0,4-2-72 0 0,-5 4 48 0 0,1 1 0 0 0,-2-1 0 0 0,1 0 0 0 0,-1 0 0 0 0,3-8-48 0 0,-7 15 6 0 0,0-1 0 0 0,1 1 0 0 0,-1-1 0 0 0,1 1 0 0 0,0 0 0 0 0,-1 0 0 0 0,1 0 1 0 0,0 0-1 0 0,0 0 0 0 0,0 0 0 0 0,1 1 0 0 0,-1-1 0 0 0,0 1 0 0 0,1-1 0 0 0,-1 1 0 0 0,1 0-6 0 0,15-11-14 0 0,-18 12 11 0 0,1 0 0 0 0,-1 0 1 0 0,1 0-1 0 0,-1 0 0 0 0,0 0 1 0 0,1 0-1 0 0,-1 0 0 0 0,1 0 1 0 0,-1 0-1 0 0,1 0 0 0 0,-1 0 0 0 0,0 0 1 0 0,1 1-1 0 0,-1-1 0 0 0,1 0 1 0 0,-1 0-1 0 0,0 0 0 0 0,1 1 1 0 0,-1-1-1 0 0,0 0 0 0 0,1 0 1 0 0,-1 1 2 0 0,2 0 3 0 0,2 0 2 0 0,-2-1-2 0 0,0 1 0 0 0,0-1-1 0 0,0 1 1 0 0,1 0 0 0 0,-1 0 0 0 0,0 0 0 0 0,0 0 0 0 0,0 0-1 0 0,0 1 1 0 0,-1-1 0 0 0,1 1 0 0 0,0-1 0 0 0,0 1 0 0 0,-1-1-1 0 0,1 1 1 0 0,-1 0 0 0 0,1 1-3 0 0,18 24 0 0 0,-14-20 0 0 0,-1 0 0 0 0,1 1 0 0 0,-1 0 0 0 0,-1 0 0 0 0,2 4 0 0 0,18 42 0 0 0,4 5 0 0 0,-12-22 0 0 0,-14-29 0 0 0,1 0 0 0 0,1-1 0 0 0,-1 1 0 0 0,2 0 0 0 0,0 1 0 0 0,37 58 0 0 0,-37-58 0 0 0,1-1 0 0 0,1 1 0 0 0,0-1 0 0 0,0 0 0 0 0,1-1 0 0 0,2 2 0 0 0,-9-8 2 0 0,0 1 1 0 0,0-1-1 0 0,1 0 1 0 0,-1 0-1 0 0,0 0 1 0 0,1 0-1 0 0,-1 0 1 0 0,1 0-1 0 0,0-1 1 0 0,-1 1-1 0 0,1 0 1 0 0,-1-1-1 0 0,1 1 1 0 0,0-1-1 0 0,0 0 1 0 0,-1 1-1 0 0,1-1 0 0 0,0 0 1 0 0,0 0-1 0 0,-1 0 1 0 0,1 0-1 0 0,0-1 1 0 0,-1 1-1 0 0,1 0 1 0 0,0-1-1 0 0,-1 1 1 0 0,1-1-1 0 0,0 0 1 0 0,-1 1-1 0 0,1-1 1 0 0,-1 0-1 0 0,1 0 1 0 0,-1 0-1 0 0,2-1-2 0 0,4-5 52 0 0,-2 3-30 0 0,-1-1 0 0 0,0 1 0 0 0,0-1 0 0 0,0 1 0 0 0,-1-1 1 0 0,0 0-1 0 0,2-4-22 0 0,13-23 57 0 0,-11 19-37 0 0,1-1 0 0 0,-2 1 0 0 0,4-13-20 0 0,16-44 56 0 0,13-21-56 0 0,-20 38 0 0 0,-15 40 0 0 0,1 0 0 0 0,0 0 0 0 0,0 1 0 0 0,8-13 0 0 0,4 2 0 0 0,-12 17 0 0 0,0 0 0 0 0,-1-1 0 0 0,1 0 0 0 0,-1 0 0 0 0,-1 0 0 0 0,2-4 0 0 0,-5 10 0 0 0,3-8-68 0 0,1-1 0 0 0,-1 0 1 0 0,1 1-1 0 0,1 0 0 0 0,0 0 0 0 0,0 0 0 0 0,3-2 68 0 0,-6 8-97 0 0,0 0 1 0 0,0 1-1 0 0,-1-1 0 0 0,1 0 0 0 0,-1 0 0 0 0,1 0 0 0 0,-1 0 0 0 0,0 0 0 0 0,0 0 0 0 0,-1 0 0 0 0,1-3 97 0 0,0-13-7893 0 0,-1 19 5271 0 0</inkml:trace>
  <inkml:trace contextRef="#ctx0" brushRef="#br0" timeOffset="-5315.327">17653 709 18975 0 0,'0'0'432'0'0,"0"0"66"0"0,0 0 22 0 0,-1 1-64 0 0,-3 3-299 0 0,1 4-9 0 0,3-6 528 0 0,0-2 225 0 0,0 0 41 0 0,0 0-62 0 0,0 0-295 0 0,0 0-128 0 0,0 0-29 0 0,6-1-278 0 0,0 1 0 0 0,0-1-1 0 0,0-1 1 0 0,-1 1-1 0 0,1-1 1 0 0,0 0 0 0 0,0 0-1 0 0,-1-1 1 0 0,0 0 0 0 0,1 0-1 0 0,-1 0 1 0 0,0 0 0 0 0,0-1-1 0 0,-1 0 1 0 0,1 0 0 0 0,-1 0-1 0 0,0-1 1 0 0,0 1 0 0 0,0-1-1 0 0,0 0-149 0 0,4-6 123 0 0,-1 0 0 0 0,0-1 0 0 0,-1 0 0 0 0,0 0 0 0 0,0 0-1 0 0,-2-1 1 0 0,1 0 0 0 0,0-8-123 0 0,-3 13 55 0 0,0 0 0 0 0,-1 0 0 0 0,0 0 1 0 0,-1 0-1 0 0,1-2-55 0 0,-1 8 14 0 0,0 0-1 0 0,-1 0 1 0 0,1 0 0 0 0,0 0 0 0 0,0 1 0 0 0,-1-1 0 0 0,0 0-1 0 0,1 0 1 0 0,-1 1 0 0 0,0-1 0 0 0,1 0 0 0 0,-1 1-1 0 0,0-1 1 0 0,0 0 0 0 0,-1 1 0 0 0,1 0 0 0 0,0-1 0 0 0,0 1-1 0 0,-1 0 1 0 0,1-1 0 0 0,-1 1 0 0 0,1 0 0 0 0,-1 0 0 0 0,1 0-1 0 0,-1 0-13 0 0,-1 0 0 0 0,1 1 0 0 0,0 0 0 0 0,0-1 1 0 0,-1 1-1 0 0,1 0 0 0 0,0 0 0 0 0,-1 1 0 0 0,1-1 0 0 0,0 0 0 0 0,0 1 0 0 0,-1-1 0 0 0,1 1 0 0 0,0 0 0 0 0,0-1 0 0 0,0 1 0 0 0,0 0 0 0 0,0 0 0 0 0,0 1 0 0 0,0-1 0 0 0,-1 1 0 0 0,-2 2-24 0 0,-1 0 1 0 0,1 0-1 0 0,0 0 0 0 0,0 1 1 0 0,0 0-1 0 0,-1 2 24 0 0,-7 12-9 0 0,1 2 0 0 0,1-1 0 0 0,0 1 0 0 0,2 1-1 0 0,1-1 1 0 0,0 2 0 0 0,-2 13 9 0 0,6-19-26 0 0,1 0 1 0 0,1 1-1 0 0,0 0 1 0 0,1 0-1 0 0,1-1 0 0 0,1 1 1 0 0,0 0-1 0 0,1 0 1 0 0,1-1-1 0 0,5 17 26 0 0,-6-29 18 0 0,0 0 0 0 0,-1-1-1 0 0,1 1 1 0 0,1 0 0 0 0,-1-1 0 0 0,1 1 0 0 0,0-1-1 0 0,0 0 1 0 0,0 1 0 0 0,1-1 0 0 0,-1-1-1 0 0,3 3-17 0 0,-4-4 11 0 0,0 0 0 0 0,0-1 0 0 0,0 1 0 0 0,0-1-1 0 0,1 1 1 0 0,-1-1 0 0 0,0 0 0 0 0,0 0-1 0 0,1 0 1 0 0,-1 0 0 0 0,1 0 0 0 0,-1-1-1 0 0,1 1 1 0 0,-1-1 0 0 0,1 0 0 0 0,-1 1 0 0 0,1-1-1 0 0,-1 0 1 0 0,1-1 0 0 0,-1 1 0 0 0,1 0-1 0 0,0-1 1 0 0,-1 1 0 0 0,0-1 0 0 0,3-1-11 0 0,10-5 152 0 0,-1-1-1 0 0,0-1 1 0 0,0 0 0 0 0,6-7-152 0 0,51-46 359 0 0,-52 45-280 0 0,41-43 472 0 0,51-65-551 0 0,-15 15 241 0 0,-61 68-139 0 0,-2-1 0 0 0,27-47-102 0 0,-53 79-1 0 0,-2 3 7 0 0,-1 0 1 0 0,-1 0 0 0 0,0 0-1 0 0,0-1 1 0 0,0 0 0 0 0,-1 1-1 0 0,0-1 1 0 0,0-7-7 0 0,-2 14 0 0 0,1 0 0 0 0,-1 1 0 0 0,0-1 0 0 0,0 0 0 0 0,0 1 0 0 0,0-1 0 0 0,-1 0 0 0 0,1 0 0 0 0,0 1 0 0 0,-1-1 0 0 0,1 0 0 0 0,-1 1 0 0 0,1-1 0 0 0,-1 1 0 0 0,0-1 0 0 0,0 1 0 0 0,1-1 0 0 0,-1 1 0 0 0,0-1 0 0 0,-1 1 0 0 0,1 0 0 0 0,0 0 0 0 0,0-1 0 0 0,0 1 0 0 0,-1 0 0 0 0,1 0 0 0 0,-1 0 0 0 0,1 0 0 0 0,-1 1 0 0 0,1-1 0 0 0,-1 0 0 0 0,1 1 0 0 0,-1-1 0 0 0,0 1 0 0 0,1-1 0 0 0,-1 1 0 0 0,0 0 0 0 0,1-1 0 0 0,-1 1 0 0 0,0 0 0 0 0,0 0 0 0 0,1 1 0 0 0,-1-1 0 0 0,0 0 0 0 0,1 0 0 0 0,-1 1 0 0 0,-9 1 0 0 0,0 1 0 0 0,1 0 0 0 0,0 1 0 0 0,0 1 0 0 0,0-1 0 0 0,0 1 0 0 0,0 1 0 0 0,1 0 0 0 0,0 0 0 0 0,0 1 0 0 0,1 0 0 0 0,0 1 0 0 0,0-1 0 0 0,-6 10 0 0 0,5-6-68 0 0,1 1 1 0 0,1 0-1 0 0,0 0 0 0 0,0 1 0 0 0,1-1 1 0 0,1 1-1 0 0,0 1 0 0 0,1-1 1 0 0,0 1-1 0 0,1 0 0 0 0,1 0 0 0 0,0 0 1 0 0,1 0-1 0 0,0 9 68 0 0,10 152-1557 0 0,-9-171 1519 0 0,3 18-218 0 0,0 0 0 0 0,2 0-1 0 0,0-1 1 0 0,9 21 256 0 0,-12-36-49 0 0,-1-1 33 0 0,1 0 0 0 0,0 0 0 0 0,0 0 0 0 0,0 0 0 0 0,1-1 1 0 0,0 1-1 0 0,0-1 0 0 0,0 1 0 0 0,0-1 0 0 0,2 2 16 0 0,8 3 0 0 0,-10-10 0 0 0,-1 1 0 0 0,2 0 20 0 0,1 0 0 0 0,-1-1 0 0 0,0 1 0 0 0,0-1 0 0 0,1 0 0 0 0,-1 0 0 0 0,0 0 0 0 0,0-1 0 0 0,3-1-20 0 0,1-1 45 0 0,-1-1 0 0 0,1 0 0 0 0,-1 0 0 0 0,1-2-45 0 0,15-10 0 0 0,-4 2 0 0 0,0-1 0 0 0,0 0 0 0 0,-1-2 0 0 0,9-12 316 0 0,-1-1 0 0 0,20-32-316 0 0,-18 25 522 0 0,25-28-522 0 0,-46 58 39 0 0,19-19 192 0 0,-19 21-151 0 0,-1 0-1 0 0,0 0 0 0 0,-1 0 0 0 0,4-5-79 0 0,-8 9 10 0 0,1 0-1 0 0,-1 0 1 0 0,1 0 0 0 0,-1 1-1 0 0,1-1 1 0 0,0 1-1 0 0,-1-1 1 0 0,1 1-1 0 0,0 0 1 0 0,0 0-1 0 0,0 0 1 0 0,2-1-10 0 0,-4 2 5 0 0,0 0-1 0 0,0 0 1 0 0,0 0-1 0 0,0 0 1 0 0,1 0-1 0 0,-1 0 1 0 0,0 0 0 0 0,0 0-1 0 0,0 0 1 0 0,1 0-1 0 0,-1 0 1 0 0,0 0-1 0 0,0 0 1 0 0,0 0-1 0 0,0 0 1 0 0,1 1 0 0 0,-1-1-1 0 0,0 0 1 0 0,0 0-1 0 0,0 0 1 0 0,0 0-1 0 0,1 0 1 0 0,-1 0-1 0 0,0 1 1 0 0,0-1 0 0 0,0 0-1 0 0,0 0 1 0 0,0 0-1 0 0,0 0 1 0 0,0 1-1 0 0,1-1-4 0 0,-1 1 19 0 0,4 4-20 0 0,0-1 1 0 0,-1 1-1 0 0,0 0 0 0 0,0 0 0 0 0,-1 1 1 0 0,1-1-1 0 0,0 6 1 0 0,12 42-65 0 0,-7-21 19 0 0,-3-2 31 0 0,-5-24 16 0 0,1-1-1 0 0,0 1 1 0 0,0 0-1 0 0,0-1 1 0 0,1 0-1 0 0,1 3 0 0 0,-2-6 0 0 0,7 15 0 0 0,0 0 0 0 0,8 11 0 0 0,-14-24 0 0 0,1 0 0 0 0,-1-1 0 0 0,1 1 0 0 0,0-1 0 0 0,0 0 0 0 0,0 0 0 0 0,1 0 0 0 0,-1 0 0 0 0,1 0 0 0 0,0-1 0 0 0,-1 0 0 0 0,1 1 0 0 0,0-1 0 0 0,1 0 0 0 0,2-1 13 0 0,-1 1-1 0 0,1-1 1 0 0,0-1 0 0 0,-1 1-1 0 0,1-1 1 0 0,0 0 0 0 0,-1 0-1 0 0,1-1 1 0 0,-1 0 0 0 0,1 0-1 0 0,-1-1 1 0 0,1 0 0 0 0,-1 0-1 0 0,0 0 1 0 0,1-1 0 0 0,-1 0-1 0 0,-1 0 1 0 0,4-3-13 0 0,0 1 19 0 0,-1-1 0 0 0,1 0 0 0 0,-2-1 0 0 0,1 0 0 0 0,-1 0 0 0 0,0 0 0 0 0,0-1 0 0 0,-1 0 0 0 0,0-1 0 0 0,-1 1 0 0 0,0-1 0 0 0,0-1-19 0 0,15-34 0 0 0,-1-1 0 0 0,9-39 0 0 0,-24 70 0 0 0,1-8 0 0 0,2 1 0 0 0,7-15 0 0 0,-14 35 0 0 0,0 1 0 0 0,0 0 0 0 0,0 0 0 0 0,0-1 0 0 0,0 1 0 0 0,0 0 0 0 0,0 0 0 0 0,0 0 0 0 0,0-1 0 0 0,1 1 0 0 0,-1 0 0 0 0,0 0 0 0 0,0 0 0 0 0,0-1 0 0 0,0 1 0 0 0,0 0 0 0 0,1 0 0 0 0,-1 0 0 0 0,0 0 0 0 0,0-1 0 0 0,0 1 0 0 0,1 0 0 0 0,-1 0 0 0 0,0 0 0 0 0,0 0 0 0 0,0 0 0 0 0,1 0 0 0 0,-1 0 0 0 0,0 0 0 0 0,0 0 0 0 0,1 0 0 0 0,-1 0 0 0 0,0 0 0 0 0,0 0 0 0 0,4 6 0 0 0,0 12 0 0 0,-2 12-416 0 0,-1-1 1 0 0,-2 1-1 0 0,-1 9 416 0 0,-15 89-644 0 0,3-21 951 0 0,-24 182-539 0 0,11-120 96 0 0,13-91 120 0 0,-5 25 335 0 0,-4-1-1 0 0,-35 95-318 0 0,52-180 41 0 0,-1 0 0 0 0,-1 0 0 0 0,0 0 0 0 0,-1-1 0 0 0,0 0-1 0 0,-2-1 1 0 0,0 0 0 0 0,-7 7-41 0 0,17-22 9 0 0,1 1 0 0 0,-1 0 0 0 0,1-1 0 0 0,-1 1 1 0 0,0-1-1 0 0,1 1 0 0 0,-1-1 0 0 0,0 1 0 0 0,0-1 0 0 0,1 0 0 0 0,-1 1 0 0 0,0-1 0 0 0,0 0 0 0 0,0 0 1 0 0,0 1-1 0 0,1-1 0 0 0,-1 0 0 0 0,0 0 0 0 0,0 0 0 0 0,0 0 0 0 0,0 0 0 0 0,0 0 0 0 0,1 0 0 0 0,-1-1 1 0 0,0 1-1 0 0,0 0 0 0 0,0 0 0 0 0,0-1 0 0 0,1 1 0 0 0,-1 0 0 0 0,0-1 0 0 0,0 1 0 0 0,1-1 0 0 0,-1 1 0 0 0,0-1 1 0 0,0 1-10 0 0,-1-3 17 0 0,-1 1 0 0 0,1 0 0 0 0,-1-1 0 0 0,1 0 1 0 0,0 1-1 0 0,0-1 0 0 0,0 0 0 0 0,-1-3-17 0 0,-5-11 34 0 0,1 0 0 0 0,1 0-1 0 0,1-1 1 0 0,0 0 0 0 0,1 0-1 0 0,1-1 1 0 0,1 1 0 0 0,0-2-34 0 0,1-25 126 0 0,1-1 1 0 0,5-34-127 0 0,0 21-52 0 0,4 1 1 0 0,2 0-1 0 0,13-39 52 0 0,-17 77-16 0 0,0 1 0 0 0,2 0 0 0 0,0 1 0 0 0,1 0-1 0 0,1 0 1 0 0,1 1 0 0 0,0 1 0 0 0,13-13 16 0 0,17-15 106 0 0,1 2 0 0 0,20-11-106 0 0,55-45-648 0 0,13 0 648 0 0,-52 37-2811 0 0,-45 34-7330 0 0</inkml:trace>
  <inkml:trace contextRef="#ctx0" brushRef="#br0" timeOffset="-2956.534">20674 646 17999 0 0,'32'-43'1952'0'0,"-31"40"-1940"0"0,1 1-1 0 0,0 0 1 0 0,0-1-1 0 0,-1 0 1 0 0,0 1-1 0 0,1-1 1 0 0,-1 0-1 0 0,0 0 1 0 0,0 0-1 0 0,-1 1 1 0 0,1-1-1 0 0,0-2-11 0 0,0-39 849 0 0,-1 32-329 0 0,0 5-239 0 0,-1 0-1 0 0,0 0 1 0 0,-1 1 0 0 0,1-1-1 0 0,-1 1 1 0 0,-1-1 0 0 0,0-1-281 0 0,1 3 215 0 0,0 1 1 0 0,0 0-1 0 0,0-1 0 0 0,-1 1 1 0 0,1 0-1 0 0,-1 0 0 0 0,0 1 1 0 0,0-1-1 0 0,-1 0 1 0 0,-1-1-216 0 0,2 4 74 0 0,0 0 1 0 0,0 0 0 0 0,1 0-1 0 0,-1 0 1 0 0,0 0 0 0 0,0 0-1 0 0,0 1 1 0 0,0 0-1 0 0,0-1 1 0 0,0 1 0 0 0,0 0-1 0 0,0 0 1 0 0,0 1 0 0 0,-1-1-1 0 0,2 1 1 0 0,-1 0 0 0 0,-3 0-75 0 0,-4 2 130 0 0,-1 1 0 0 0,1-1 1 0 0,0 2-1 0 0,-3 1-130 0 0,6-2 27 0 0,-1 1 1 0 0,1 1-1 0 0,-1-1 0 0 0,2 1 1 0 0,-1 1-1 0 0,-3 3-27 0 0,-35 44-174 0 0,43-51 168 0 0,-26 36-13 0 0,2 0 0 0 0,2 2 0 0 0,1 0-1 0 0,2 2 1 0 0,-2 10 19 0 0,20-46 0 0 0,1 0 0 0 0,0 0 0 0 0,0 0 0 0 0,0 0 0 0 0,1 0 0 0 0,0 1 0 0 0,0-1 0 0 0,1 0 0 0 0,0 0 0 0 0,1 7 0 0 0,-1-6 2 0 0,1-2 3 0 0,-1 1-1 0 0,1-1 1 0 0,1 0 0 0 0,-1 0 0 0 0,1 1-1 0 0,0 0-4 0 0,-1-5 24 0 0,0 0 0 0 0,0-1 1 0 0,0 1-1 0 0,0-1 0 0 0,0 0 0 0 0,0 1 0 0 0,0-1 0 0 0,0 0 0 0 0,0 1 1 0 0,1-1-1 0 0,-1 0 0 0 0,1 0 0 0 0,-1 0 0 0 0,1 0 0 0 0,-1 0 0 0 0,1 0 1 0 0,-1-1-1 0 0,1 1 0 0 0,0 0 0 0 0,-1-1 0 0 0,1 0 0 0 0,0 1 0 0 0,0-1 0 0 0,1 0-24 0 0,3 1 46 0 0,0-2-1 0 0,0 1 0 0 0,0 0 0 0 0,0-1 0 0 0,-1 0 0 0 0,1-1 0 0 0,0 1 1 0 0,0-1-1 0 0,-1 0 0 0 0,1-1 0 0 0,-1 1 0 0 0,0-1 0 0 0,0 0 0 0 0,0 0 0 0 0,0-1 1 0 0,0 0-46 0 0,12-10 135 0 0,-1 0 1 0 0,-1-1 0 0 0,13-16-136 0 0,1-2 169 0 0,-1-1 0 0 0,-2-2 0 0 0,-1-1 0 0 0,-2 0 0 0 0,-2-2-169 0 0,9-23 159 0 0,86-189 351 0 0,-83 168-259 0 0,18-78-251 0 0,-38 125 147 0 0,-11 33-135 0 0,-2 8-10 0 0,-2 9-19 0 0,-2 0-42 0 0,-19 77-174 0 0,-12 22 233 0 0,17-53-12 0 0,-3 21 12 0 0,0 3 0 0 0,9-35 0 0 0,-1 20 0 0 0,6-27 0 0 0,4-20 2 0 0,1 1-1 0 0,0-1 1 0 0,2 1-1 0 0,1-1 1 0 0,0 1-1 0 0,2-1 1 0 0,4 16-2 0 0,-6-33 4 0 0,0 0 0 0 0,1 0 0 0 0,-1 1 0 0 0,1-1 0 0 0,1 0 0 0 0,-1-1 0 0 0,1 1 0 0 0,-1 0 0 0 0,2-1 0 0 0,-1 1 0 0 0,0-1 1 0 0,4 3-5 0 0,-5-4 5 0 0,1-1-1 0 0,-1 0 1 0 0,1 0 0 0 0,-1 0 0 0 0,1-1 0 0 0,0 1 0 0 0,0-1 0 0 0,0 1 0 0 0,0-1 0 0 0,0 0 0 0 0,0 0 0 0 0,0 0 0 0 0,0-1 0 0 0,1 1 0 0 0,-1-1 0 0 0,0 0 0 0 0,0 0 0 0 0,0 0 0 0 0,1 0 0 0 0,-1 0 0 0 0,2-1-5 0 0,4-1 29 0 0,0-1 0 0 0,0 0 0 0 0,0-1 0 0 0,0 0 0 0 0,0 0 0 0 0,-1-1 0 0 0,0 0 0 0 0,0-1 0 0 0,0 1 0 0 0,0-1 0 0 0,1-3-29 0 0,4-3 34 0 0,-1-1 1 0 0,-1 0 0 0 0,0 0-1 0 0,0-1 1 0 0,7-14-35 0 0,-1-5 91 0 0,6-16-91 0 0,-9 18 81 0 0,17-27-81 0 0,-30 56 2 0 0,15-25-6 0 0,1 1 0 0 0,2 0 0 0 0,0 2 1 0 0,4-2 3 0 0,-23 25 1 0 0,0 1 0 0 0,0 0 1 0 0,0 0-1 0 0,1-1 0 0 0,-1 1 0 0 0,0 0 1 0 0,0 0-1 0 0,1 0 0 0 0,-1-1 1 0 0,0 1-1 0 0,1 0 0 0 0,-1 0 0 0 0,0 0 1 0 0,0 0-1 0 0,1 0 0 0 0,-1 0 0 0 0,0 0 1 0 0,1 0-1 0 0,-1 0 0 0 0,0 0 1 0 0,1 0-1 0 0,-1 0 0 0 0,0 0 0 0 0,1 0 1 0 0,-1 0-1 0 0,0 0 0 0 0,1 0 1 0 0,-1 0-1 0 0,0 0 0 0 0,0 0 0 0 0,1 0 1 0 0,-1 0-1 0 0,0 1 0 0 0,1-1 1 0 0,-1 0-1 0 0,0 0 0 0 0,0 0 0 0 0,1 1 1 0 0,-1-1-1 0 0,0 0 0 0 0,0 0 1 0 0,0 0-1 0 0,1 1 0 0 0,-1-1 0 0 0,0 0 1 0 0,0 1-1 0 0,0-1 0 0 0,0 0 0 0 0,0 0 1 0 0,0 1-1 0 0,1-1-1 0 0,0 3-3 0 0,1 0 0 0 0,0 0 0 0 0,-1 0 0 0 0,1 0 0 0 0,-1 0 0 0 0,0 1 1 0 0,0-1-1 0 0,0 0 0 0 0,-1 0 0 0 0,1 1 0 0 0,-1-1 0 0 0,0 1 0 0 0,0-1 0 0 0,0 0 0 0 0,0 1 0 0 0,0-1 0 0 0,-1 0 0 0 0,0 1 3 0 0,0 21-27 0 0,-4 49-20 0 0,2-56 37 0 0,2-1-1 0 0,0 1 0 0 0,0 0 0 0 0,2 0 0 0 0,1 0 0 0 0,2 11 11 0 0,-3-24 0 0 0,2 10 0 0 0,1-1 0 0 0,0 1 0 0 0,1-1 0 0 0,4 7 0 0 0,-7-17 0 0 0,0-1 0 0 0,0 1 0 0 0,0-1 0 0 0,0 0 0 0 0,0 0 0 0 0,1 0 0 0 0,-1 0 0 0 0,1-1 0 0 0,0 1 0 0 0,0 0 0 0 0,0-1 0 0 0,0 0 0 0 0,0 0 0 0 0,0 0 0 0 0,1 0 0 0 0,-1-1 0 0 0,1 1 0 0 0,-1-1 0 0 0,1 0 0 0 0,1 1 0 0 0,1-1 6 0 0,0 0 0 0 0,0-1 0 0 0,0 1 0 0 0,1-1 0 0 0,-1 0 0 0 0,0-1 0 0 0,0 1 0 0 0,0-1-1 0 0,0-1 1 0 0,0 1 0 0 0,3-2-6 0 0,-5 1 14 0 0,0 1 1 0 0,0-1-1 0 0,0 0 0 0 0,0-1 0 0 0,-1 1 0 0 0,1-1 0 0 0,-1 1 0 0 0,1-1 0 0 0,-1 0 0 0 0,0-1 0 0 0,0 1 0 0 0,0 0 0 0 0,-1-1 1 0 0,1 1-1 0 0,-1-1 0 0 0,0 0-14 0 0,4-7 138 0 0,0-1 0 0 0,-1 1-1 0 0,0-1 1 0 0,-1 0 0 0 0,-1 0 0 0 0,0-1 0 0 0,1-2-138 0 0,-4 10-37 0 0,4-16-65 0 0,-1-1 0 0 0,0 1 0 0 0,-2 0 1 0 0,-1-1-1 0 0,0 1 0 0 0,-4-18 102 0 0,-1 13 0 0 0,4 10 0 0 0,-2 1 0 0 0,0 1 0 0 0,-1-1 0 0 0,-1 0 0 0 0,0 1 0 0 0,0 0 0 0 0,-6-7 0 0 0,-1-6-5 0 0,10 23 7 0 0,1-1 0 0 0,-1 1 1 0 0,0 0-1 0 0,-1 0 0 0 0,1 0 0 0 0,-3-2-2 0 0,4 4-6 0 0,-1 1 0 0 0,1 0 0 0 0,-1-1 0 0 0,1 1 0 0 0,-1 0 0 0 0,1 0 0 0 0,-1 0 0 0 0,0 1 0 0 0,1-1 0 0 0,-1 0 0 0 0,0 1 0 0 0,0-1 0 0 0,0 1 0 0 0,1-1 1 0 0,-1 1-1 0 0,0 0 0 0 0,0 0 0 0 0,0 0 0 0 0,-1 0 6 0 0,-1 0-13 0 0,-1 1 0 0 0,1-1 0 0 0,-1 1 0 0 0,1 1 0 0 0,-1-1 1 0 0,1 0-1 0 0,0 1 0 0 0,0 0 0 0 0,0 0 0 0 0,0 0 0 0 0,0 1 1 0 0,0-1-1 0 0,0 1 0 0 0,1 0 0 0 0,-1 0 0 0 0,1 0 0 0 0,-3 4 13 0 0,-3 4-39 0 0,-1 1 0 0 0,2 0 0 0 0,0 0 0 0 0,-7 14 39 0 0,10-16-5 0 0,1 0 0 0 0,0 0 0 0 0,0 1-1 0 0,1 0 1 0 0,1 0 0 0 0,-1 0 0 0 0,1 9 5 0 0,1-13-3 0 0,0-1 1 0 0,1 1-1 0 0,0-1 1 0 0,1 1-1 0 0,-1-1 1 0 0,1 0-1 0 0,0 1 0 0 0,1-1 1 0 0,0 0-1 0 0,0 1 1 0 0,0-1-1 0 0,1 0 1 0 0,-1-1-1 0 0,2 2 3 0 0,-2-4 0 0 0,0 0 0 0 0,0-1 0 0 0,1 1 0 0 0,-1-1 0 0 0,0 1 0 0 0,1-1 0 0 0,0 0 0 0 0,-1 0 0 0 0,1-1 0 0 0,0 1 0 0 0,0 0 0 0 0,0-1 0 0 0,3 1 0 0 0,0 0 0 0 0,0 0 0 0 0,-1-1 0 0 0,1 0 0 0 0,0 0 0 0 0,0-1 0 0 0,0 0 0 0 0,4 0 0 0 0,8-2 0 0 0,-1 0 0 0 0,0-2 0 0 0,0 0 0 0 0,16-6 0 0 0,-12 4 0 0 0,-2-2 0 0 0,1 0 0 0 0,-1-2 0 0 0,0 0 0 0 0,11-8 0 0 0,42-26 0 0 0,-42 27 0 0 0,-2-1 0 0 0,17-15 0 0 0,-9 6 0 0 0,1 2 0 0 0,35-18 0 0 0,-59 36 23 0 0,0 1-1 0 0,0 1 1 0 0,1 0 0 0 0,0 1-1 0 0,0 0 1 0 0,0 1 0 0 0,1 0-1 0 0,-1 2 1 0 0,1-1 0 0 0,-1 2-23 0 0,-8 0-4 0 0,-1 0 0 0 0,1 0 0 0 0,-1 1 1 0 0,1 0-1 0 0,-1 0 0 0 0,0 0 0 0 0,0 1 1 0 0,1 0-1 0 0,-1 0 0 0 0,0 0 0 0 0,-1 1 1 0 0,1-1-1 0 0,0 1 0 0 0,-1 0 0 0 0,1 1 0 0 0,-1-1 1 0 0,2 3 3 0 0,-1 0-64 0 0,-5-4 58 0 0,1-1 1 0 0,-1 0 0 0 0,0 0-1 0 0,1 1 1 0 0,-1-1 0 0 0,0 1 0 0 0,0-1-1 0 0,0 0 1 0 0,0 1 0 0 0,0-1-1 0 0,0 0 1 0 0,-1 2 5 0 0,1 2-3 0 0,-1 6 3 0 0,-3-3 0 0 0,3-7 2 0 0,1 0 0 0 0,-1-1-1 0 0,1 1 1 0 0,-1 0 0 0 0,1 0 0 0 0,-1-1 0 0 0,0 1-1 0 0,1 0 1 0 0,-1-1 0 0 0,0 1 0 0 0,0-1 0 0 0,0 1-1 0 0,1-1 1 0 0,-1 1 0 0 0,0-1 0 0 0,0 0 0 0 0,0 1-1 0 0,0-1 1 0 0,0 0 0 0 0,0 0 0 0 0,0 1 0 0 0,0-1-1 0 0,0 0 1 0 0,0 0 0 0 0,1 0 0 0 0,-1 0 0 0 0,0 0-1 0 0,0-1 1 0 0,0 1 0 0 0,0 0 0 0 0,0 0 0 0 0,0-1-1 0 0,0 1 1 0 0,0 0 0 0 0,0-1 0 0 0,1 1 0 0 0,-1-1-1 0 0,0 1 1 0 0,0-1 0 0 0,0 1 0 0 0,1-1 0 0 0,-1 0-1 0 0,0 1 1 0 0,1-1 0 0 0,-1 0 0 0 0,0 0-2 0 0,-9-3 43 0 0,6 3-33 0 0,-16-13-60 0 0,18 12 40 0 0,0 1 0 0 0,0-1 1 0 0,0 0-1 0 0,0 1 1 0 0,0-1-1 0 0,-1 1 0 0 0,1-1 1 0 0,-1 1-1 0 0,1 0 1 0 0,-1 0-1 0 0,-1 0 10 0 0,-3 0 11 0 0,0 1-1 0 0,0-1 0 0 0,0 2 1 0 0,0-1-1 0 0,0 1 1 0 0,0 0-1 0 0,0 0 1 0 0,1 1-1 0 0,-1-1 1 0 0,0 2-1 0 0,1-1 0 0 0,-1 1 1 0 0,1 0-1 0 0,0 0 1 0 0,0 1-1 0 0,0 0 1 0 0,1 0-1 0 0,-1 0 1 0 0,-1 2-11 0 0,-7 8-13 0 0,0 0 1 0 0,1 1 0 0 0,0 0 0 0 0,1 1 0 0 0,1 0-1 0 0,-1 5 13 0 0,2-2-27 0 0,1 1-1 0 0,1 0 1 0 0,1 0-1 0 0,0 0 1 0 0,2 1 27 0 0,-1 0 0 0 0,3-10 0 0 0,0 0 0 0 0,1 1 0 0 0,1-1 0 0 0,0 1 0 0 0,0 0 0 0 0,1-1 0 0 0,1 5 0 0 0,-1-9 0 0 0,1 1 0 0 0,1-1 0 0 0,-1 0 0 0 0,1 0 0 0 0,0 0 0 0 0,1 0 0 0 0,-1 0 0 0 0,1-1 0 0 0,1 1 0 0 0,-1-1 0 0 0,1 0 0 0 0,1 2 0 0 0,-2-5 4 0 0,0 0 0 0 0,0 1 0 0 0,0-2-1 0 0,0 1 1 0 0,0 0 0 0 0,1-1 0 0 0,-1 1 0 0 0,1-1 0 0 0,0 0-1 0 0,-1 0 1 0 0,1 0 0 0 0,0-1 0 0 0,0 0 0 0 0,0 1-4 0 0,2-1 13 0 0,1 0 0 0 0,-1 0 0 0 0,0 0 0 0 0,0-1 0 0 0,1 0 1 0 0,-1-1-1 0 0,0 1 0 0 0,0-1 0 0 0,1 0-13 0 0,9-3 29 0 0,0-1-1 0 0,0 0 1 0 0,0-1 0 0 0,0-1-1 0 0,-1 0 1 0 0,8-6-29 0 0,-13 7 1 0 0,26-14 77 0 0,2-5-78 0 0,-27 17 21 0 0,0 0 0 0 0,0-1-1 0 0,-1-1 1 0 0,-1 0 0 0 0,4-3-21 0 0,18-25 80 0 0,-2-2 0 0 0,-1-1 0 0 0,-2-1 0 0 0,-2-1 0 0 0,8-22-80 0 0,-30 61-38 0 0,0-1 0 0 0,0 0-1 0 0,0 1 1 0 0,1 0 0 0 0,-1-1 0 0 0,1 1 0 0 0,0 0 0 0 0,0 0 0 0 0,1 0 38 0 0,-3 3-111 0 0,-1 1 173 0 0,0 0 70 0 0,0 0 17 0 0,0 0-38 0 0,0 13-305 0 0,-1 29-448 0 0,-7 30 642 0 0,4-31 253 0 0,0 29-253 0 0,3-61-8 0 0,2-1 0 0 0,-1 1 0 0 0,1 0 1 0 0,0 0-1 0 0,1-1 0 0 0,0 1 0 0 0,1-1 0 0 0,0 1 0 0 0,0-1 0 0 0,2 4 8 0 0,-4-10 7 0 0,0-1 0 0 0,0 1 0 0 0,0 0 0 0 0,1-1 0 0 0,-1 1 0 0 0,0 0 0 0 0,1-1 0 0 0,-1 0 0 0 0,1 1-7 0 0,8 1 34 0 0,-4-3-28 0 0,-2 1-1 0 0,1 0-1 0 0,0-1 1 0 0,0 1 0 0 0,0-1-1 0 0,-1 0 1 0 0,1-1-1 0 0,0 1 1 0 0,0-1 0 0 0,-1 0-1 0 0,1 0 1 0 0,-1 0-1 0 0,1-1 1 0 0,-1 0 0 0 0,1 0-1 0 0,-1 0 1 0 0,0 0 0 0 0,0-1-1 0 0,0 1 1 0 0,0-1-1 0 0,0 0 1 0 0,0-1-5 0 0,9-8 23 0 0,0 0 0 0 0,-1-1 0 0 0,0-1 0 0 0,-1 0 0 0 0,1-3-23 0 0,21-36 40 0 0,-20 31-18 0 0,1 0 0 0 0,12-13-22 0 0,40-51 64 0 0,-65 86-66 0 0,-1 0 0 0 0,0 0 0 0 0,0 0 0 0 0,0 0 0 0 0,0 0 0 0 0,0-1 0 0 0,0 1 0 0 0,0 0 0 0 0,0 0 0 0 0,0 0 1 0 0,0 0-1 0 0,0 0 0 0 0,0 0 0 0 0,0-1 0 0 0,1 1 0 0 0,-1 0 0 0 0,0 0 0 0 0,0 0 0 0 0,0 0 0 0 0,0 0 0 0 0,0 0 0 0 0,0 0 0 0 0,1 0 0 0 0,-1 0 0 0 0,0 0 0 0 0,0 0 0 0 0,0 0 0 0 0,0 0 0 0 0,0-1 0 0 0,1 1 0 0 0,-1 0 1 0 0,0 0-1 0 0,0 0 0 0 0,0 0 0 0 0,0 0 0 0 0,1 1 0 0 0,-1-1 0 0 0,0 0 0 0 0,0 0 0 0 0,0 0 0 0 0,0 0 0 0 0,0 0 0 0 0,1 0 0 0 0,-1 0 0 0 0,0 0 0 0 0,0 0 0 0 0,0 0 0 0 0,0 0 0 0 0,0 0 0 0 0,0 0 0 0 0,1 1 0 0 0,-1-1 1 0 0,0 0-1 0 0,0 0 0 0 0,0 0 0 0 0,0 0 0 0 0,0 0 0 0 0,0 0 0 0 0,0 1 0 0 0,0-1 0 0 0,0 0 0 0 0,0 0 0 0 0,0 0 0 0 0,0 0 0 0 0,0 1 2 0 0,1 10-157 0 0,-4 6 147 0 0,0-1 0 0 0,-5 11 10 0 0,0 3 0 0 0,-3 13 0 0 0,3-12 0 0 0,-2 14 0 0 0,7-27 0 0 0,0 0 0 0 0,2-1 0 0 0,0 1 0 0 0,1 8 0 0 0,0-20 0 0 0,1 1 0 0 0,0-1 0 0 0,0 0 0 0 0,1 1 0 0 0,0-1 0 0 0,0 0 0 0 0,0 0 0 0 0,1 0 0 0 0,0-1 0 0 0,0 1 0 0 0,0 0 0 0 0,1-1 0 0 0,3 3 0 0 0,-6-6 3 0 0,1 0 1 0 0,0-1-1 0 0,0 0 1 0 0,0 1-1 0 0,0-1 1 0 0,0 0-1 0 0,0 0 0 0 0,0 0 1 0 0,0 0-1 0 0,1 0 1 0 0,-1-1-1 0 0,0 1 1 0 0,0-1-1 0 0,1 1 0 0 0,-1-1 1 0 0,0 0-1 0 0,1 0 1 0 0,-1 0-1 0 0,0 0 1 0 0,1 0-1 0 0,0-1-3 0 0,5 0 14 0 0,0 0 1 0 0,-1-1-1 0 0,1 0 1 0 0,-1-1-1 0 0,7-3-14 0 0,2 0-9 0 0,-2-2 1 0 0,1 0-1 0 0,-1 0 0 0 0,0-1 0 0 0,-1-1 1 0 0,0 0-1 0 0,-1-1 0 0 0,0-1 0 0 0,0 0 1 0 0,-1 0-1 0 0,3-6 9 0 0,9-13 0 0 0,15-24 0 0 0,-20 26 0 0 0,0-2 0 0 0,2 1 0 0 0,1 0 0 0 0,6-5 0 0 0,-20 28 64 0 0,0 0 0 0 0,0 1 0 0 0,7-5-64 0 0,-12 9 0 0 0,1 0 0 0 0,-1 0 0 0 0,1 1-1 0 0,0-1 1 0 0,0 1 0 0 0,0 0 0 0 0,0-1 0 0 0,0 1 0 0 0,0 1 0 0 0,0-1 0 0 0,1 0 0 0 0,1 1 0 0 0,-3-1-7 0 0,0 1 0 0 0,-1 0 0 0 0,1 1 0 0 0,0-1 0 0 0,-1 0-1 0 0,1 0 1 0 0,-1 1 0 0 0,1-1 0 0 0,0 1 0 0 0,-1-1 0 0 0,1 1 0 0 0,-1 0 0 0 0,1 0 0 0 0,-1-1 0 0 0,0 1 0 0 0,1 0 0 0 0,-1 0 0 0 0,0 1 0 0 0,0-1 0 0 0,1 0 0 0 0,-1 0 0 0 0,0 0 0 0 0,0 1 0 0 0,0-1 0 0 0,-1 1 0 0 0,1-1 0 0 0,0 2 7 0 0,2 3 19 0 0,-2 0 0 0 0,1 0 0 0 0,-1 1 1 0 0,0-1-1 0 0,0 0 0 0 0,-1 5-19 0 0,1 4-49 0 0,0 8 36 0 0,-1 0 1 0 0,-2-1 0 0 0,0 1-1 0 0,-1-1 1 0 0,-5 16 12 0 0,0 2-5 0 0,2-9 3 0 0,2-10 154 0 0,1 0 1 0 0,0 0-1 0 0,2 7-152 0 0,1-25-62 0 0,0-3 47 0 0,0 1-1 0 0,0-1 0 0 0,0 0 1 0 0,0 1-1 0 0,0-1 0 0 0,0 1 1 0 0,0-1-1 0 0,0 1 0 0 0,0-1 1 0 0,0 1-1 0 0,0-1 1 0 0,0 0-1 0 0,1 1 0 0 0,-1-1 1 0 0,0 1-1 0 0,0-1 0 0 0,1 0 1 0 0,-1 1-1 0 0,0-1 0 0 0,0 0 1 0 0,1 1-1 0 0,-1-1 0 0 0,0 0 1 0 0,1 1-1 0 0,-1-1 0 0 0,1 0 1 0 0,-1 0 15 0 0,1 1 5 0 0,1-1 0 0 0,-1 0 0 0 0,0 0 0 0 0,0-1 0 0 0,1 1 0 0 0,-1 0 0 0 0,0 0 0 0 0,0-1 0 0 0,0 1 0 0 0,1 0 0 0 0,-1-1 0 0 0,0 1 0 0 0,0-1 0 0 0,0 0 0 0 0,0 1 1 0 0,1-1-6 0 0,18-15 60 0 0,-14 11-63 0 0,24-19-36 0 0,-2-2 0 0 0,-1-1-1 0 0,-1 0 1 0 0,13-21 39 0 0,-14 18 0 0 0,23-20 0 0 0,6-6 0 0 0,-37 36 0 0 0,1 0 0 0 0,0 2 0 0 0,2 0 0 0 0,11-7 0 0 0,-27 22 0 0 0,0 1 0 0 0,1 0 0 0 0,-1-1 0 0 0,0 1-1 0 0,4 0 1 0 0,-7 1 9 0 0,1 1 0 0 0,-1-1 0 0 0,0 1 0 0 0,1 0 0 0 0,-1-1 0 0 0,1 1 0 0 0,-1 0 0 0 0,1 0 0 0 0,-1 0 0 0 0,1 0 0 0 0,-1 1 0 0 0,0-1-1 0 0,1 0 1 0 0,-1 1 0 0 0,1-1 0 0 0,-1 1 0 0 0,0-1 0 0 0,2 1-9 0 0,-3 0 9 0 0,1-1 1 0 0,-1 1-1 0 0,1-1 1 0 0,-1 1-1 0 0,1 0 1 0 0,-1-1-1 0 0,0 1 1 0 0,1-1-1 0 0,-1 1 0 0 0,0 0 1 0 0,0 0-1 0 0,1-1 1 0 0,-1 1-1 0 0,0 0 1 0 0,0-1-1 0 0,0 1 0 0 0,0 0-9 0 0,1 3 23 0 0,3 7-26 0 0,-1-1 1 0 0,-1 1-1 0 0,1-1 0 0 0,-2 1 1 0 0,0 0-1 0 0,0-1 1 0 0,-1 5 2 0 0,-1 17-60 0 0,-4 26 60 0 0,-2 4-5 0 0,2-4-111 0 0,1-28-36 0 0,1 23 152 0 0,3-53 0 0 0,0 0 0 0 0,0 1 0 0 0,0-1 0 0 0,0 0 0 0 0,0 1 0 0 0,0-1 0 0 0,0 0 0 0 0,0 1 0 0 0,0-1 0 0 0,0 0 0 0 0,0 1 0 0 0,1-1 0 0 0,-1 0 0 0 0,0 1 0 0 0,0-1 0 0 0,0 0 0 0 0,0 1 0 0 0,1-1 0 0 0,-1 0 0 0 0,0 0 0 0 0,0 1 0 0 0,1-1 0 0 0,-1 0 0 0 0,0 0 0 0 0,0 1 0 0 0,1-1 0 0 0,-1 0 0 0 0,0 0 0 0 0,1 0 0 0 0,-1 0 0 0 0,0 0 0 0 0,0 1 0 0 0,1-1 0 0 0,-1 0 0 0 0,0 0 0 0 0,1 0 0 0 0,-1 0 0 0 0,1 0 0 0 0,-1 0 0 0 0,0 0 0 0 0,1 0 0 0 0,-1 0 0 0 0,0 0 0 0 0,1 0 0 0 0,-1 0 0 0 0,0 0 0 0 0,1-1 0 0 0,-1 1 0 0 0,0 0 0 0 0,1 0 0 0 0,-1 0 0 0 0,0 0 0 0 0,0 0 0 0 0,1-1 0 0 0,-1 1 0 0 0,0 0 0 0 0,4-1 0 0 0,0-1 0 0 0,0 0 0 0 0,0 0 0 0 0,0 0 0 0 0,0 0 0 0 0,-1 0 0 0 0,1-1 0 0 0,-1 1 0 0 0,0-1 0 0 0,3-3 0 0 0,3-4 0 0 0,0-1 0 0 0,5-9 0 0 0,4-5 0 0 0,84-95 363 0 0,-76 91-321 0 0,1 2 1 0 0,2 0 0 0 0,13-7-43 0 0,3-5-423 0 0,-38 33 416 0 0,0 1 1 0 0,0 0-1 0 0,0 0 1 0 0,0 0-1 0 0,1 1 1 0 0,4-2 6 0 0,-10 6 0 0 0,0-1 1 0 0,0 0-1 0 0,0 1 1 0 0,0-1-1 0 0,0 1 1 0 0,0-1-1 0 0,1 1 0 0 0,-1 0 1 0 0,0 0-1 0 0,0 0 1 0 0,0 0-1 0 0,2 1 0 0 0,-3-1 0 0 0,0 1 0 0 0,1-1 0 0 0,-1 1 0 0 0,0-1 0 0 0,0 1 0 0 0,1 0-1 0 0,-1 0 1 0 0,0-1 0 0 0,0 1 0 0 0,0 0 0 0 0,0 0 0 0 0,0 0 0 0 0,0 0 0 0 0,0 0 0 0 0,0 0-1 0 0,0 1 1 0 0,-1-1 0 0 0,1 0 0 0 0,0 0 0 0 0,0 1 0 0 0,7 20 0 0 0,-1 0 0 0 0,0 0 0 0 0,-2 1 0 0 0,3 21 0 0 0,-2-12 0 0 0,1-1 0 0 0,2 3 0 0 0,-3-15 13 0 0,1-1 0 0 0,1 0 0 0 0,1 3-13 0 0,-5-15 39 0 0,-1 0 1 0 0,1-1-1 0 0,0 1 1 0 0,0-1-1 0 0,0 0 1 0 0,1 0-1 0 0,0 0 0 0 0,0 0 1 0 0,0-1-1 0 0,5 3-39 0 0,-5-3-14 0 0,1-1 0 0 0,-1 0 0 0 0,0-1 0 0 0,1 1 0 0 0,-1-1-1 0 0,1 0 1 0 0,0-1 0 0 0,0 1 0 0 0,0-1 0 0 0,0 0 0 0 0,0 0-1 0 0,0-1 1 0 0,0 0 0 0 0,0 0 0 0 0,0-1 0 0 0,0 1 0 0 0,0-1 0 0 0,-1 0-1 0 0,1-1 1 0 0,0 0 0 0 0,0 0 14 0 0,-1 1-105 0 0,-1-1 0 0 0,0 0 0 0 0,0 0 1 0 0,0 0-1 0 0,0 0 0 0 0,0-1 0 0 0,0 1 0 0 0,0-1 0 0 0,-1 0 0 0 0,1-1 0 0 0,-1 1 1 0 0,0 0-1 0 0,0-1 0 0 0,0 0 105 0 0,3-6-798 0 0,1 0 0 0 0,-2 0 0 0 0,1 0 0 0 0,2-11 798 0 0,2-2-1364 0 0</inkml:trace>
  <inkml:trace contextRef="#ctx0" brushRef="#br0" timeOffset="-1991.271">24742 541 7832 0 0,'0'0'602'0'0,"1"16"5654"0"0,9 7-2288 0 0,-9-20-3763 0 0,1 0 1 0 0,0 0 0 0 0,0 0 0 0 0,0 0-1 0 0,1 0 1 0 0,-1 0 0 0 0,1-1-1 0 0,-1 1 1 0 0,1-1 0 0 0,0 0-1 0 0,0 0 1 0 0,0 0 0 0 0,0 0 0 0 0,0 0-1 0 0,1-1-205 0 0,3 2 208 0 0,0 0 0 0 0,0-1 0 0 0,0 0-1 0 0,0-1 1 0 0,1 1 0 0 0,-1-1 0 0 0,0-1-1 0 0,1 0 1 0 0,2 0-208 0 0,-5 0 121 0 0,0 0 1 0 0,-1-1-1 0 0,1 0 0 0 0,0 0 0 0 0,0 0 0 0 0,0-1 1 0 0,0 1-1 0 0,-1-1 0 0 0,1 0 0 0 0,-1-1 0 0 0,0 1 1 0 0,1-1-1 0 0,-1 0 0 0 0,1 0-121 0 0,-3 0 38 0 0,1 0 1 0 0,-1 0-1 0 0,1-1 0 0 0,-1 1 0 0 0,0 0 1 0 0,0-1-1 0 0,-1 1 0 0 0,1-1 1 0 0,0-2-39 0 0,3-6 182 0 0,-3 7-109 0 0,1 0 0 0 0,-1-1 1 0 0,0 1-1 0 0,-1-1 1 0 0,1 1-1 0 0,-1-1 0 0 0,-1 0 1 0 0,1 1-1 0 0,-1-1 1 0 0,1 0-1 0 0,-2 0 0 0 0,1 1 1 0 0,-1-1-1 0 0,0 0 1 0 0,0 1-1 0 0,0-1 0 0 0,-1 1 1 0 0,-1-4-74 0 0,2 8 14 0 0,0-1 0 0 0,0 1 0 0 0,0 0 0 0 0,0-1 0 0 0,0 1 0 0 0,0 0 0 0 0,-1 0 0 0 0,1-1-1 0 0,-1 1 1 0 0,1 0 0 0 0,-1 0 0 0 0,1 1 0 0 0,-1-1 0 0 0,1 0 0 0 0,-1 0 0 0 0,0 1 0 0 0,1-1 0 0 0,-1 1 0 0 0,0 0 0 0 0,0-1 0 0 0,1 1 0 0 0,-1 0 0 0 0,0 0 0 0 0,0 0 0 0 0,1 0 0 0 0,-1 0 0 0 0,0 0 0 0 0,0 1 0 0 0,1-1 0 0 0,-2 1-14 0 0,-3 0 23 0 0,0 1 1 0 0,0 0 0 0 0,0 0 0 0 0,0 1 0 0 0,0 0 0 0 0,0 0-1 0 0,1 0 1 0 0,-1 1-24 0 0,-14 11-13 0 0,0 0 0 0 0,1 1 0 0 0,1 1 0 0 0,1 1 0 0 0,0 1 0 0 0,2 0 0 0 0,0 1 0 0 0,-6 11 13 0 0,14-16 0 0 0,0 0 0 0 0,1 0 0 0 0,0 1 0 0 0,1 0 0 0 0,1 1 0 0 0,-5 13 0 0 0,8-26 0 0 0,0 1 0 0 0,0-1 0 0 0,0 1 0 0 0,0-1 0 0 0,1 1 0 0 0,-1-1 0 0 0,1 1 0 0 0,1-1 0 0 0,-1 1 0 0 0,0-1 0 0 0,1 1 0 0 0,0-1 0 0 0,0 1 0 0 0,1-1 0 0 0,-1 1 0 0 0,1-1 0 0 0,0 0 0 0 0,0 1 0 0 0,0-2 0 0 0,0 0 0 0 0,0 0 0 0 0,1-1 0 0 0,-1 1 0 0 0,1-1 0 0 0,-1 1 0 0 0,1-1 0 0 0,0 0 0 0 0,0 0 0 0 0,0 0 0 0 0,0 0 0 0 0,0-1 0 0 0,0 1 0 0 0,1-1 0 0 0,-1 0 0 0 0,0 0 0 0 0,1 0 0 0 0,-1 0 0 0 0,1-1 0 0 0,-1 1 0 0 0,1-1 0 0 0,-1 0 0 0 0,2 0 0 0 0,8-1 65 0 0,0 0 0 0 0,0-1 0 0 0,0 0 0 0 0,0-1 0 0 0,-1-1 0 0 0,1 0 0 0 0,-1-1 0 0 0,2-1-65 0 0,17-9 325 0 0,-1-1-1 0 0,16-11-324 0 0,-24 11 249 0 0,-1 0-1 0 0,11-11-248 0 0,-9 7 294 0 0,18-12-294 0 0,109-74 0 0 0,-147 103 0 0 0,0 1 0 0 0,1 0 0 0 0,-1 0 0 0 0,1 1 0 0 0,-1-1 0 0 0,1 1 0 0 0,0 0 0 0 0,0 0 0 0 0,-1 0 0 0 0,1 1 0 0 0,0-1 0 0 0,0 1 0 0 0,0 0 0 0 0,0 0 0 0 0,3 0 0 0 0,-4 1 0 0 0,0-1 0 0 0,0 1 0 0 0,0-1 0 0 0,0 1 0 0 0,-1 0 0 0 0,1 0 0 0 0,0 1 0 0 0,-1-1 0 0 0,1 0 0 0 0,-1 1 0 0 0,1 0 0 0 0,-1-1 0 0 0,0 1 0 0 0,0 0 0 0 0,1 0 0 0 0,-1 0 0 0 0,-1 1 0 0 0,1-1 0 0 0,0 0 0 0 0,0 1 0 0 0,-1 0 0 0 0,4 6 0 0 0,0 1 0 0 0,0 0 0 0 0,-1 0 0 0 0,-1 1 0 0 0,0-1 0 0 0,0 1 0 0 0,-1-1 0 0 0,-1 1 0 0 0,1 0 0 0 0,-2 0 0 0 0,0 0 0 0 0,0 0 0 0 0,0 0 0 0 0,-2 0 0 0 0,1 0 0 0 0,-3 6 0 0 0,-6 12 73 0 0,-9 21-73 0 0,10-28 32 0 0,1 0-1 0 0,0 1 1 0 0,2 2-32 0 0,5-17-13 0 0,1-7-27 0 0,0-1 98 0 0,0 0 50 0 0,1-1 11 0 0,6-2-131 0 0,0 0 0 0 0,-1-1 0 0 0,0 0-1 0 0,1 0 1 0 0,-2-1 0 0 0,1 0 0 0 0,0 0 0 0 0,-1 0-1 0 0,1-2 13 0 0,20-18 682 0 0,-6 7-765 0 0,-1-2 0 0 0,-1 0-1 0 0,-1-2 1 0 0,13-20 83 0 0,28-35 342 0 0,15-22 765 0 0,-70 95-1107 0 0,1 1 0 0 0,-1-1 0 0 0,0 1 0 0 0,1 0 0 0 0,0 0 0 0 0,-1 0 0 0 0,1 1 0 0 0,0-1 0 0 0,1 1 0 0 0,-1 0 0 0 0,0 0 0 0 0,1 0 0 0 0,-1 1 0 0 0,3-1 0 0 0,5 3-64 0 0,-9 0-8 0 0,1 1-1 0 0,-1 0 1 0 0,0 0 0 0 0,0 0 0 0 0,0 0-1 0 0,0 1 1 0 0,0-1 0 0 0,-1 1-1 0 0,1 0 1 0 0,-1-1 0 0 0,0 1 0 0 0,1 0-1 0 0,-1 1 1 0 0,1 2 72 0 0,4 6-305 0 0,-1 1-1 0 0,0 0 1 0 0,1 5 305 0 0,3 11 71 0 0,-8-21-35 0 0,0 0 0 0 0,1 0 0 0 0,0-1 1 0 0,0 1-1 0 0,1-1 0 0 0,0 1 0 0 0,0-1 0 0 0,1 0-36 0 0,-1-2-20 0 0,-1-1 0 0 0,1 0 0 0 0,0 0 0 0 0,0 0 0 0 0,0 0 0 0 0,1-1 0 0 0,-1 0 0 0 0,1 0 0 0 0,2 2 20 0 0,-4-4-12 0 0,1 0 0 0 0,-1 1 0 0 0,1-1 0 0 0,-1-1 0 0 0,1 1 0 0 0,-1 0 0 0 0,1-1 0 0 0,-1 0 0 0 0,1 0 0 0 0,-1 0 0 0 0,1 0 0 0 0,-1-1 0 0 0,1 1 0 0 0,-1-1 0 0 0,3-1 12 0 0,1 0 15 0 0,-1 0 0 0 0,0-1 0 0 0,0 0-1 0 0,0-1 1 0 0,0 1 0 0 0,0-1 0 0 0,-1 0 0 0 0,0-1 0 0 0,2 0-15 0 0,11-12 155 0 0,12-16-155 0 0,9-11-149 0 0,-2-3-1 0 0,16-27 150 0 0,-40 53 0 0 0,0-1 1 0 0,-1-1-1 0 0,-1 0 0 0 0,-2 0 0 0 0,0-1 1 0 0,-1 0-1 0 0,-1-5 0 0 0,5-13 84 0 0,-7 27 196 0 0,-1 0 0 0 0,2-15-280 0 0,-2 4 345 0 0,-2 14-252 0 0,0 1 0 0 0,-1-1 0 0 0,0 1 1 0 0,-1-1-1 0 0,0 0 0 0 0,-2-9-93 0 0,2 20 13 0 0,0 0 0 0 0,0 0 0 0 0,-1 0-1 0 0,1 0 1 0 0,0 0 0 0 0,-1 0 0 0 0,1-1 0 0 0,-1 1 0 0 0,1 0-1 0 0,-1 0 1 0 0,1 0 0 0 0,-1 0 0 0 0,0 1 0 0 0,0-1 0 0 0,1 0 0 0 0,-1 0-1 0 0,0 0 1 0 0,0 0 0 0 0,0 1-13 0 0,-6 8 180 0 0,2-2-200 0 0,-4 3-45 0 0,0 1 0 0 0,1 0 0 0 0,0 1 0 0 0,1-1 0 0 0,-3 7 65 0 0,-11 21-20 0 0,10-20-13 0 0,1 2 0 0 0,-5 10 33 0 0,-5 22 93 0 0,2 0 0 0 0,3 1-1 0 0,-4 23-92 0 0,15-54-10 0 0,1 1 0 0 0,1 0 0 0 0,1 0 0 0 0,0 0 0 0 0,2 0-1 0 0,1 0 1 0 0,1 0 0 0 0,1 0 0 0 0,3 11 10 0 0,-5-27 21 0 0,1 0 0 0 0,-1 0 0 0 0,1-1-1 0 0,0 0 1 0 0,1 1 0 0 0,-1-1 0 0 0,1 0 0 0 0,1-1 0 0 0,2 5-21 0 0,-4-8-16 0 0,-1 1 1 0 0,1-1 0 0 0,-1 0-1 0 0,1 0 1 0 0,0 0-1 0 0,-1 0 1 0 0,1 0 0 0 0,0 0-1 0 0,0-1 1 0 0,0 1-1 0 0,1-1 1 0 0,-1 0 0 0 0,0 0-1 0 0,0 0 1 0 0,1-1 0 0 0,-1 1-1 0 0,1-1 1 0 0,-1 0-1 0 0,0 1 1 0 0,2-2 15 0 0,1 1-136 0 0,1-2 0 0 0,-1 1 0 0 0,0-1 1 0 0,1 0-1 0 0,-1 0 0 0 0,0-1 0 0 0,0 1 0 0 0,-1-2 0 0 0,1 1 1 0 0,0 0-1 0 0,-1-1 0 0 0,0 0 0 0 0,0 0 0 0 0,0-1 0 0 0,-1 0 0 0 0,1 1 1 0 0,-1-1-1 0 0,0-1 0 0 0,1-1 136 0 0,10-17-7056 0 0,2 0-2274 0 0</inkml:trace>
  <inkml:trace contextRef="#ctx0" brushRef="#br0" timeOffset="-1636.444">25869 377 22399 0 0,'0'0'514'0'0,"0"0"71"0"0,0 0 30 0 0,0 0-75 0 0,2 0-351 0 0,205-10 2201 0 0,-131 4-2377 0 0,-11 1 132 0 0,-5 1-320 0 0,4 1 175 0 0,6 3-2656 0 0,-39 0-6215 0 0</inkml:trace>
  <inkml:trace contextRef="#ctx0" brushRef="#br0" timeOffset="-1288.196">27059 787 17047 0 0,'0'0'752'0'0,"0"0"160"0"0,0 0-728 0 0,0 0-184 0 0,0 0 0 0 0,0 0 0 0 0,0 0 2072 0 0,3-5 376 0 0,2 2 80 0 0,-5 3 8 0 0,8-8-1504 0 0,-8 8-296 0 0,0 0-64 0 0,5-3-16 0 0,-5-6-528 0 0,0 9-128 0 0,0 0 0 0 0,0 0-12672 0 0</inkml:trace>
  <inkml:trace contextRef="#ctx0" brushRef="#br0" timeOffset="-347.717">1522 2066 22431 0 0,'5'-21'1473'0'0,"0"3"-692"0"0,-4 12-700 0 0,1 0 0 0 0,-1 0 1 0 0,1 0-1 0 0,0 0 0 0 0,1 0 1 0 0,-1 1-1 0 0,1-1 0 0 0,0 0 1 0 0,1 1-1 0 0,-1 0 0 0 0,3-2-81 0 0,4-5 891 0 0,0 1 0 0 0,1 0 0 0 0,0 1 0 0 0,2-1-891 0 0,-11 9 158 0 0,0 0 1 0 0,0 0-1 0 0,0 0 1 0 0,-1 0-1 0 0,1-1 0 0 0,-1 1 1 0 0,1-1-159 0 0,-1 0 103 0 0,1 1 0 0 0,-1 0-1 0 0,0 0 1 0 0,1 1 0 0 0,-1-1 0 0 0,1 0 0 0 0,-1 0 0 0 0,1 1 0 0 0,1-2-103 0 0,-2 2 284 0 0,-1 1-11 0 0,1 0-1 0 0,1-4-28 0 0,-2 4-117 0 0,0 0-51 0 0,0 0-11 0 0,0 0-76 0 0,0 0-313 0 0,0 0-136 0 0,-7 12-8689 0 0,1 6-570 0 0</inkml:trace>
  <inkml:trace contextRef="#ctx0" brushRef="#br0" timeOffset="2173.323">3878 2416 2304 0 0,'0'0'316'0'0,"0"0"485"0"0,0 0 207 0 0,0 0 44 0 0,0 0-133 0 0,1 0-609 0 0,8 1-240 0 0,13-1 1376 0 0,-21 0-1355 0 0,0 0 0 0 0,0-1 0 0 0,0 1 0 0 0,-1 0 0 0 0,1 0 0 0 0,0 0 0 0 0,0-1 0 0 0,0 1 0 0 0,-1 0 0 0 0,1-1 0 0 0,0 1 0 0 0,0 0 0 0 0,-1-1 0 0 0,1 1 0 0 0,0-1-1 0 0,-1 1 1 0 0,1-1 0 0 0,0 0 0 0 0,-1 1-91 0 0,1-2 822 0 0,-1 2-5 0 0,1 0-726 0 0,-1 0 0 0 0,0 0 0 0 0,1-1 0 0 0,-1 1 0 0 0,0 0 0 0 0,1 0 0 0 0,-1-1 0 0 0,0 1 0 0 0,0 0 0 0 0,1-1 0 0 0,-1 1 0 0 0,0 0 0 0 0,0-1 0 0 0,1 1 0 0 0,-1 0 0 0 0,0-1 0 0 0,0 1 0 0 0,0-1 0 0 0,0 1 0 0 0,0 0 0 0 0,0-1 0 0 0,1 1 0 0 0,-1-1 0 0 0,0 1-1 0 0,0 0 1 0 0,0-1 0 0 0,0 1 0 0 0,0-1 0 0 0,-1 1-91 0 0,1-17 2884 0 0,0 13-2240 0 0,3-17 517 0 0,-2 18-996 0 0,-1 0 0 0 0,1 1 1 0 0,-1-1-1 0 0,0 0 0 0 0,0 1 1 0 0,0-1-1 0 0,0 0 0 0 0,0 1 0 0 0,-1-3-165 0 0,0 0 272 0 0,0-1 0 0 0,0 0 0 0 0,1 1 0 0 0,-1-1-1 0 0,1 1 1 0 0,1-2-272 0 0,-3-24 1179 0 0,-2 15-607 0 0,-1-6 94 0 0,5 19-608 0 0,0 0 0 0 0,-1 0 0 0 0,1 1-1 0 0,-1-1 1 0 0,0 0 0 0 0,0 1 0 0 0,0-1 0 0 0,0 1-1 0 0,0-1 1 0 0,-1 1 0 0 0,1-1 0 0 0,-1 1 0 0 0,0 0-1 0 0,1 0 1 0 0,-2-1-58 0 0,-4-4 403 0 0,0 0-1 0 0,-1 0 1 0 0,-4-3-403 0 0,10 9 10 0 0,0-1 0 0 0,0 1 0 0 0,0 0 0 0 0,0 0 0 0 0,0 0 1 0 0,0 0-1 0 0,0 0 0 0 0,-1 0 0 0 0,1 1 0 0 0,0-1 0 0 0,0 1 0 0 0,-1-1 0 0 0,1 1 0 0 0,0 0 1 0 0,-1 0-1 0 0,1 0 0 0 0,0 0 0 0 0,-2 1-10 0 0,0 0 22 0 0,0 0 0 0 0,1 0 0 0 0,-1 0-1 0 0,0 1 1 0 0,0 0 0 0 0,0 0 0 0 0,1 0 0 0 0,-1 0 0 0 0,1 0 0 0 0,-1 1-22 0 0,-7 7 52 0 0,1 0 0 0 0,0 1 0 0 0,0-1 0 0 0,1 2 0 0 0,-5 7-52 0 0,0 4 0 0 0,0 1 0 0 0,2 1 0 0 0,1 0 0 0 0,1 0 0 0 0,1 1 0 0 0,0 5 0 0 0,5-21 0 0 0,1 1 0 0 0,1-1 0 0 0,0 1 0 0 0,0 0 0 0 0,1 0 0 0 0,1-1 0 0 0,0 1 0 0 0,0 0 0 0 0,1 0 0 0 0,0 0 0 0 0,1 0 0 0 0,2 7 0 0 0,-3-15 21 0 0,0-1 0 0 0,0 0 1 0 0,0 0-1 0 0,1 0 0 0 0,-1-1 0 0 0,0 1 0 0 0,1 0 0 0 0,-1 0 1 0 0,1-1-1 0 0,-1 1 0 0 0,1-1 0 0 0,0 1 0 0 0,0-1 0 0 0,0 0 0 0 0,0 0 1 0 0,0 0-1 0 0,0 0 0 0 0,0 0 0 0 0,0 0 0 0 0,0 0 0 0 0,0-1 1 0 0,2 1-23 0 0,-1 0 30 0 0,1-1-1 0 0,-1 1 0 0 0,0-1 0 0 0,0 0 0 0 0,0 0 0 0 0,0 0 0 0 0,0-1 0 0 0,1 1 0 0 0,-1-1 0 0 0,0 0 0 0 0,0 0 0 0 0,0 0 1 0 0,0 0-1 0 0,0 0 0 0 0,-1-1 0 0 0,1 1-28 0 0,7-5 36 0 0,0-1 0 0 0,-1 0 0 0 0,0 0 1 0 0,-1-1-1 0 0,0 0 0 0 0,0-1 0 0 0,5-7-36 0 0,0 0 60 0 0,-4 5 6 0 0,0 0-1 0 0,-2-1 1 0 0,1 0 0 0 0,2-7-66 0 0,5-16 200 0 0,-10 22-140 0 0,0 0 0 0 0,1 1 0 0 0,0 0 0 0 0,2-1-60 0 0,0-2 10 0 0,-1 1-1 0 0,0-1 1 0 0,-2-1 0 0 0,1 1-1 0 0,-1-5-9 0 0,5-9 5 0 0,3-20 438 0 0,-8 28 170 0 0,7-19-613 0 0,-8 29-2 0 0,-2 0 1 0 0,0-1-1 0 0,0 1 1 0 0,-1-1-1 0 0,-1 1 0 0 0,0-7 2 0 0,2-25-62 0 0,0 29 88 0 0,-2-1-1 0 0,0-10-25 0 0,-1-31 22 0 0,1 54-70 0 0,0 2 66 0 0,0 0-61 0 0,0 0-21 0 0,0 0 27 0 0,0 0 103 0 0,0 0 16 0 0,0 0-37 0 0,0 0-110 0 0,0 0-17 0 0,0 0 37 0 0,0 0 110 0 0,0 0 17 0 0,0-3-60 0 0,0 2-22 0 0,0-1 0 0 0,-1 1 0 0 0,1-1-1 0 0,0 1 1 0 0,-1-1 0 0 0,1 1 0 0 0,-1 0 0 0 0,1-1-1 0 0,-1 1 1 0 0,1 0 0 0 0,-1-1 0 0 0,0 1 0 0 0,0-1 0 0 0,0 1 25 0 0,1-1-78 0 0,0 1 21 0 0,-3-1 15 0 0,-7-16-16 0 0,9 17 35 0 0,0 0-1 0 0,1 0 1 0 0,-1 0-1 0 0,1 0 1 0 0,-1 0-1 0 0,1 0 0 0 0,-1 0 1 0 0,1-1-1 0 0,0 1 1 0 0,0 0-1 0 0,-1 0 1 0 0,1 0-1 0 0,0-1 0 0 0,0 1 1 0 0,0 0-1 0 0,0 0 1 0 0,1-1-1 0 0,-1 0-1 0 0,0 1 9 0 0,1-1 1 0 0,-1 0-1 0 0,0 1 0 0 0,0-1 1 0 0,0 0-1 0 0,0 1 0 0 0,0-1 1 0 0,0 0-1 0 0,-1 1 0 0 0,1-1 0 0 0,-1-1-9 0 0,1-5-22 0 0,1-12-61 0 0,-1 18 144 0 0,0 2-11 0 0,0 0-114 0 0,0 0-18 0 0,0 0 34 0 0,3 69 180 0 0,-1-35-238 0 0,-2 0-1 0 0,-1 1 107 0 0,-15 230 41 0 0,11-90-66 0 0,5-152 48 0 0,0 1 0 0 0,2-1 0 0 0,0 1 0 0 0,2-1-1 0 0,1 0 1 0 0,0 0 0 0 0,2 2-23 0 0,-5-20 29 0 0,-1-1 0 0 0,1 1-1 0 0,0-1 1 0 0,0 1 0 0 0,1 0-29 0 0,-3-4 10 0 0,1 1 1 0 0,1-1-1 0 0,-1 1 0 0 0,0-1 1 0 0,0 0-1 0 0,0 0 1 0 0,1 0-1 0 0,-1 1 0 0 0,1-1 1 0 0,-1 0-1 0 0,1-1 0 0 0,-1 1 1 0 0,1 0-1 0 0,-1 0 0 0 0,1-1 1 0 0,0 1-1 0 0,0-1-10 0 0,4 2 19 0 0,0-2 0 0 0,0 1 0 0 0,1 0 1 0 0,-1-1-1 0 0,1 0 0 0 0,-1-1 0 0 0,0 0 0 0 0,1 0 0 0 0,-1 0 0 0 0,0 0 0 0 0,1-2-19 0 0,16-4 114 0 0,-1-2 0 0 0,8-4-114 0 0,-15 7 10 0 0,-7 2 12 0 0,0 1 0 0 0,0-2 1 0 0,-1 1-1 0 0,1-1 0 0 0,-1 0 0 0 0,0 0 0 0 0,0-1 0 0 0,-1 0 0 0 0,1 0 1 0 0,-1 0-1 0 0,-1-1 0 0 0,1 0 0 0 0,0-2-22 0 0,10-16-96 0 0,-16 24 67 0 0,1 0 0 0 0,-1 1 0 0 0,0-1 0 0 0,1 0 0 0 0,-1 1 1 0 0,0-1-1 0 0,0 0 0 0 0,0 0 0 0 0,0 1 0 0 0,1-1 0 0 0,-1 0 0 0 0,0 0 0 0 0,0 1 0 0 0,0-1 0 0 0,-1 0 0 0 0,1 0 0 0 0,0 0 29 0 0,0-7-392 0 0,0 7 117 0 0,1 0 0 0 0,-1-1 0 0 0,0 1 0 0 0,0 0-1 0 0,1-1 1 0 0,-1 1 0 0 0,0 0 0 0 0,-1-1 0 0 0,1 1 0 0 0,0 0 0 0 0,0-1 0 0 0,0 1-1 0 0,-1 0 1 0 0,1-1 0 0 0,-1 1 0 0 0,1 0 0 0 0,-1 0 0 0 0,0-1 0 0 0,1 1 0 0 0,-1 0 275 0 0,-4-7-9125 0 0</inkml:trace>
  <inkml:trace contextRef="#ctx0" brushRef="#br0" timeOffset="2838.947">4263 2206 16703 0 0,'0'0'382'0'0,"0"0"54"0"0,0 0 20 0 0,0 0-55 0 0,0 0-194 0 0,0 0 146 0 0,0 0 95 0 0,0 0 21 0 0,0 0-18 0 0,2 0-90 0 0,3-1-161 0 0,0 0 0 0 0,1 0-1 0 0,-1 0 1 0 0,0 0 0 0 0,0-1 0 0 0,0 1-1 0 0,-1-1 1 0 0,1-1 0 0 0,4-1-200 0 0,8-6 659 0 0,-1-1 0 0 0,2-2-659 0 0,0 0 423 0 0,-1-1-1 0 0,0-1 0 0 0,7-9-422 0 0,-18 17 67 0 0,1-1 0 0 0,-1 0 0 0 0,0 0 0 0 0,-1-1 0 0 0,0 0 1 0 0,0 1-1 0 0,-1-2 0 0 0,0 1 0 0 0,-1-2-67 0 0,2-7 52 0 0,0 0 1 0 0,-2-1-1 0 0,0 1 0 0 0,-2-1 1 0 0,0 0-1 0 0,0 0 1 0 0,-3-13-53 0 0,1 26 26 0 0,0 0 0 0 0,-1-1 0 0 0,0 1 0 0 0,0 0 0 0 0,-2-5-26 0 0,-7-22 128 0 0,11 32-105 0 0,0 0 0 0 0,-1 0 0 0 0,1-1 0 0 0,0 1 0 0 0,-1 0 1 0 0,1 0-1 0 0,-1-1 0 0 0,0 1 0 0 0,1 0 0 0 0,-1 0 0 0 0,0 0 0 0 0,0 0 0 0 0,0 0 0 0 0,0 0 0 0 0,0 0 0 0 0,0 0 0 0 0,0 0-23 0 0,-4 15 166 0 0,1-2-164 0 0,1 0 0 0 0,0-1 0 0 0,1 1 0 0 0,1 0 0 0 0,0 1 0 0 0,0 5-2 0 0,-2 29-2 0 0,-3 29 134 0 0,4 70-132 0 0,1-27 84 0 0,-2 86 394 0 0,-6 116 748 0 0,-21 185 574 0 0,24-426-1535 0 0,4-1 1 0 0,5 51-266 0 0,10-62 509 0 0,-4-82-194 0 0,2-4-217 0 0,-2 0 0 0 0,0-1 1 0 0,0 0-1 0 0,-2 0 1 0 0,-1-1-1 0 0,2-9-98 0 0,6-36 104 0 0,0-24-104 0 0,-9 55 43 0 0,4-45 11 0 0,-4 0 0 0 0,-4-43-54 0 0,-1 110 0 0 0,1-43-4 0 0,0 1-18 0 0,-2-1 22 0 0,0 39-5 0 0,-1 1-1 0 0,0 0 1 0 0,-1-1-1 0 0,-1 1 1 0 0,-4-12 5 0 0,5 21-8 0 0,0 0 0 0 0,0 0 0 0 0,0 0 1 0 0,-1 1-1 0 0,1-1 0 0 0,-1 1 0 0 0,-1 0 1 0 0,1 0-1 0 0,-1 0 0 0 0,0 1 0 0 0,0-1 1 0 0,0 1-1 0 0,0 0 0 0 0,-1 1 0 0 0,0 0 1 0 0,0-1-1 0 0,0 2 0 0 0,0-1 0 0 0,0 1 1 0 0,0 0-1 0 0,-1 0 0 0 0,-1 0 8 0 0,-2 0 1 0 0,5 2-3 0 0,0-1 1 0 0,0 0-1 0 0,0 0 0 0 0,0 0 1 0 0,0-1-1 0 0,1 1 1 0 0,-1-1-1 0 0,-3-2 2 0 0,8 3-1 0 0,-1 1-1 0 0,1-1 1 0 0,0 1-1 0 0,-1 0 0 0 0,1-1 1 0 0,0 1-1 0 0,0-1 1 0 0,-1 1-1 0 0,1-1 1 0 0,0 1-1 0 0,0-1 1 0 0,0 1-1 0 0,0-1 1 0 0,0 1-1 0 0,0-1 1 0 0,0 1-1 0 0,0-1 1 0 0,0 1-1 0 0,0-1 1 0 0,0 1-1 0 0,0-1 1 0 0,0 1-1 0 0,0 0 1 0 0,0-1-1 0 0,0 1 1 0 0,1-1-1 0 0,-1 1 1 0 0,0-1-1 0 0,0 1 1 0 0,1-1-1 0 0,-1 1 1 0 0,0 0-1 0 0,1-1 1 0 0,-1 1-1 0 0,0-1 1 0 0,1 1-1 0 0,-1 0 1 0 0,0-1-1 0 0,1 1 1 0 0,-1 0-1 0 0,1 0 1 0 0,-1-1-1 0 0,1 1 2 0 0,21-12-1 0 0,-20 11-5 0 0,56-23-217 0 0,23-4 223 0 0,-7 3 3 0 0,13-2-3 0 0,-21 7 0 0 0,87-29-908 0 0,-96 31-2151 0 0,-30 10-7190 0 0</inkml:trace>
  <inkml:trace contextRef="#ctx0" brushRef="#br0" timeOffset="3779.025">6133 2081 20127 0 0,'17'-78'2208'0'0,"-16"73"-2698"0"0,1-5 2144 0 0,-3 9-1578 0 0,1 1 0 0 0,0-1 0 0 0,-1 1 0 0 0,1 0-1 0 0,0 0 1 0 0,-1-1 0 0 0,1 1 0 0 0,0 0 0 0 0,-1-1 0 0 0,1 1 0 0 0,-1 0-1 0 0,1 0 1 0 0,-1 0 0 0 0,1 0 0 0 0,0-1 0 0 0,-1 1 0 0 0,1 0-1 0 0,-1 0 1 0 0,1 0 0 0 0,-1 0 0 0 0,1 0 0 0 0,-1 0 0 0 0,1 0 0 0 0,0 0-1 0 0,-1 0 1 0 0,0 0-76 0 0,-4 1 93 0 0,0-1 0 0 0,0 1 0 0 0,0 0 0 0 0,1 1 0 0 0,-1-1 0 0 0,0 1 1 0 0,0 0-1 0 0,1 0 0 0 0,-1 0 0 0 0,1 1 0 0 0,0-1 0 0 0,-1 1 0 0 0,1 0 0 0 0,1 0 0 0 0,-1 1 0 0 0,0-1 0 0 0,0 2-93 0 0,-6 6 60 0 0,1 0-1 0 0,0 1 1 0 0,1 0 0 0 0,1 0-1 0 0,-4 8-59 0 0,6-9 54 0 0,1 0 0 0 0,0 0 0 0 0,1 0-54 0 0,-4 10-7 0 0,5-14-32 0 0,0 1-1 0 0,1-1 1 0 0,-1 0 0 0 0,1 1 0 0 0,1-1-1 0 0,-1 6 40 0 0,1-9 35 0 0,1 0-1 0 0,-1 1 1 0 0,0-1-1 0 0,1 0 0 0 0,0 0 1 0 0,0 1-1 0 0,0-1 0 0 0,1 0 1 0 0,-1 0-1 0 0,1 0 0 0 0,2 3-34 0 0,-3-6 19 0 0,0 0-1 0 0,0 1 0 0 0,0-1 0 0 0,0 0 0 0 0,0 0 0 0 0,0 0 1 0 0,0 0-1 0 0,1 0 0 0 0,-1 0 0 0 0,0 0 0 0 0,1 0 0 0 0,-1 0 0 0 0,0-1 1 0 0,1 1-1 0 0,-1 0 0 0 0,1-1 0 0 0,-1 0 0 0 0,1 1 0 0 0,0-1 1 0 0,-1 0-1 0 0,1 0 0 0 0,-1 1 0 0 0,1-1 0 0 0,0-1 0 0 0,-1 1 0 0 0,1 0 1 0 0,-1 0-1 0 0,1 0 0 0 0,-1-1 0 0 0,1 1 0 0 0,0-1 0 0 0,-1 0 0 0 0,0 1 1 0 0,2-1-19 0 0,3-3 49 0 0,1 0 0 0 0,-1 0 0 0 0,0 0 0 0 0,0 0 0 0 0,0-1 0 0 0,2-3-49 0 0,3-3 71 0 0,-1 0-1 0 0,0-1 0 0 0,-1 0 1 0 0,0-1-1 0 0,-1 0 0 0 0,0 0 0 0 0,-1-1 1 0 0,-1 0-1 0 0,4-11-70 0 0,5-22 114 0 0,-3 0 1 0 0,3-21-115 0 0,10-40 585 0 0,-15 69-409 0 0,2 0 0 0 0,2 1 0 0 0,18-35-176 0 0,-32 73 0 0 0,0 0 0 0 0,1-1 0 0 0,-1 1 0 0 0,0 0 0 0 0,0-1 1 0 0,0 1-1 0 0,0 0 0 0 0,1-1 0 0 0,-1 1 0 0 0,0 0 0 0 0,0-1 0 0 0,1 1 0 0 0,-1 0 0 0 0,0 0 0 0 0,1-1 0 0 0,-1 1 0 0 0,0 0 0 0 0,1 0 0 0 0,-1-1 1 0 0,0 1-1 0 0,1 0 0 0 0,-1 0 0 0 0,0 0 0 0 0,1 0 0 0 0,-1 0 0 0 0,0 0 0 0 0,1 0 0 0 0,-1 0 0 0 0,1 0 0 0 0,-1 0 0 0 0,0 0 0 0 0,1 0 1 0 0,-1 0-1 0 0,1 0 0 0 0,-1 0 0 0 0,1 0 0 0 0,0 1 0 0 0,0-1 0 0 0,0 1 1 0 0,0 0-1 0 0,0 0 0 0 0,0 0 1 0 0,0 0-1 0 0,0 0 0 0 0,0 0 0 0 0,-1 0 1 0 0,1 0-1 0 0,0 0 0 0 0,0 1 0 0 0,3 5-5 0 0,0 1 0 0 0,-1 1 0 0 0,2 6 5 0 0,3 12-32 0 0,-1 1 1 0 0,-2 0-1 0 0,1 19 32 0 0,2 88-103 0 0,-6-92 94 0 0,-2 417 255 0 0,-26 1 60 0 0,12-241 161 0 0,10 0 1 0 0,13 60-468 0 0,-7-250 88 0 0,2 0 0 0 0,1-1 1 0 0,1 1-1 0 0,3 4-88 0 0,-8-31 25 0 0,0 1-1 0 0,0 0 1 0 0,1-1-1 0 0,0 1 1 0 0,-1-1-1 0 0,2 1-24 0 0,-3-4 5 0 0,0 1-1 0 0,0-1 0 0 0,1 1 1 0 0,-1-1-1 0 0,1 1 1 0 0,-1-1-1 0 0,0 0 1 0 0,1 1-1 0 0,-1-1 1 0 0,1 0-1 0 0,-1 1 1 0 0,1-1-1 0 0,-1 0 1 0 0,0 1-1 0 0,1-1 1 0 0,0 0-1 0 0,-1 0 1 0 0,1 0-1 0 0,-1 0 1 0 0,1 1-1 0 0,-1-1 1 0 0,1 0-1 0 0,-1 0 0 0 0,1 0 1 0 0,-1 0-1 0 0,1 0 1 0 0,-1 0-1 0 0,1 0 1 0 0,0-1-1 0 0,-1 1 1 0 0,1 0-1 0 0,-1 0 1 0 0,1 0-1 0 0,-1 0 1 0 0,1-1-1 0 0,-1 1 1 0 0,1 0-1 0 0,-1 0 1 0 0,1-1-1 0 0,-1 1 1 0 0,0-1-1 0 0,1 1 1 0 0,-1 0-1 0 0,1-1-4 0 0,4-4 18 0 0,1-1-1 0 0,-1-1 1 0 0,0 1-1 0 0,-1-1 1 0 0,0 0-1 0 0,0 0 1 0 0,0 0-1 0 0,-1 0-17 0 0,9-19 100 0 0,3-17-100 0 0,-3 6 2 0 0,-3-1 1 0 0,-1 0-1 0 0,-2-1 1 0 0,-1 0-1 0 0,-1-20-2 0 0,-3-43 12 0 0,-9-51-12 0 0,2 88 0 0 0,-3 0 0 0 0,-3 1 0 0 0,-2 1 0 0 0,-20-50 0 0 0,26 91-8 0 0,0 1 0 0 0,-1 0 0 0 0,-2 1 0 0 0,0 0 0 0 0,-3-2 8 0 0,6 10-5 0 0,-1 0 0 0 0,0 1 0 0 0,0 0 0 0 0,-2 1 0 0 0,1 0 0 0 0,-1 1 0 0 0,0 0 0 0 0,-7-4 5 0 0,11 9 0 0 0,1 0 0 0 0,0 0 0 0 0,1-1 0 0 0,-1 0 0 0 0,1 0 0 0 0,0 0 0 0 0,-2-3 0 0 0,7 7-1 0 0,0 1 0 0 0,0-1 0 0 0,-1 1 1 0 0,1-1-1 0 0,0 1 0 0 0,0-1 0 0 0,0 1 0 0 0,0-1 0 0 0,-1 1 1 0 0,1-1-1 0 0,0 1 0 0 0,0-1 0 0 0,0 1 0 0 0,0-1 0 0 0,0 1 1 0 0,1-1-1 0 0,-1 1 0 0 0,0-1 0 0 0,0 1 0 0 0,0-1 0 0 0,0 1 0 0 0,1-1 1 0 0,-1 1-1 0 0,0-1 0 0 0,0 1 0 0 0,1-1 0 0 0,-1 1 0 0 0,0 0 1 0 0,1-1-1 0 0,-1 1 0 0 0,0-1 0 0 0,1 1 0 0 0,-1 0 0 0 0,1-1 1 0 0,-1 1-1 0 0,0 0 0 0 0,1 0 0 0 0,-1-1 1 0 0,2 0-4 0 0,0 0 0 0 0,0 0 0 0 0,1-1 0 0 0,-1 1 0 0 0,0 1 0 0 0,0-1 0 0 0,1 0 0 0 0,0 0 4 0 0,22-5-143 0 0,0-1 0 0 0,20-9 143 0 0,-17 5-209 0 0,0 2-1 0 0,6 0 210 0 0,105-22-3548 0 0,-91 23-6703 0 0</inkml:trace>
  <inkml:trace contextRef="#ctx0" brushRef="#br0" timeOffset="4866.562">5022 2413 3680 0 0,'0'-9'381'0'0,"-1"-2"372"0"0,1-7 6808 0 0,0-2 318 0 0,-2 7-8783 0 0,2 12 1025 0 0,0 0-1 0 0,0 1 1 0 0,0-1 0 0 0,0 0-1 0 0,0 0 1 0 0,0 0 0 0 0,0 1-1 0 0,1-1 1 0 0,-1 0 0 0 0,0 0-1 0 0,0 1 1 0 0,1-1-1 0 0,-1 0 1 0 0,0 1 0 0 0,1-1-1 0 0,-1 0 1 0 0,0 0 0 0 0,1 1-1 0 0,-1-1 1 0 0,1 1 0 0 0,-1-1-1 0 0,1 1 1 0 0,0-1 0 0 0,-1 1-1 0 0,1-1 1 0 0,0 1 0 0 0,-1-1-1 0 0,1 1 1 0 0,0-1-121 0 0,5-4 542 0 0,-5 4 29 0 0,-1 1-159 0 0,0 0-76 0 0,1 1-15 0 0,1 1-233 0 0,1 0-1 0 0,-1 0 1 0 0,0 0-1 0 0,0 1 1 0 0,0-1-1 0 0,0 1 1 0 0,-1-1-1 0 0,1 1 1 0 0,-1 0-1 0 0,0 0 1 0 0,1-1-1 0 0,-1 4-87 0 0,2 3 166 0 0,-1 1 0 0 0,0-1 0 0 0,-1 6-166 0 0,1-1 82 0 0,2 28 253 0 0,-3 1 1 0 0,-1-1 0 0 0,-2 8-336 0 0,-1 42 651 0 0,8 279 1460 0 0,-5-364-2071 0 0,0 0 0 0 0,1 0 0 0 0,0 0 0 0 0,0 1 1 0 0,1-1-1 0 0,0 0 0 0 0,0-1 0 0 0,0 1 0 0 0,2 3-40 0 0,-3-8 16 0 0,1 0-1 0 0,-1 0 1 0 0,0 0-1 0 0,0 1 0 0 0,1-1 1 0 0,0 0-1 0 0,-1-1 1 0 0,1 1-1 0 0,0 0 0 0 0,0 0 1 0 0,0-1-1 0 0,0 1 1 0 0,0-1-1 0 0,0 0 1 0 0,0 1-1 0 0,0-1 0 0 0,1 0 1 0 0,-1 0-1 0 0,1-1 1 0 0,-1 1-1 0 0,0 0 1 0 0,1-1-1 0 0,-1 0 0 0 0,1 1 1 0 0,-1-1-1 0 0,1 0 1 0 0,-1 0-1 0 0,1 0-15 0 0,5-1 16 0 0,0 0 0 0 0,0 0 0 0 0,-1-1 0 0 0,1 0 0 0 0,-1 0 0 0 0,1-1 0 0 0,-1 1-1 0 0,0-2 1 0 0,0 1 0 0 0,0-1 0 0 0,0 0 0 0 0,-1-1 0 0 0,1 1 0 0 0,-1-1 0 0 0,0 0 0 0 0,-1-1 0 0 0,1 0 0 0 0,0-1-16 0 0,3-4-181 0 0,-1 0 1 0 0,1 0 0 0 0,-2-1-1 0 0,0 0 1 0 0,0-1 0 0 0,-1 1-1 0 0,-1-1 1 0 0,2-7 180 0 0,-6 15-360 0 0,0 1-1 0 0,-1 0 1 0 0,0-1-1 0 0,0 1 0 0 0,0 0 1 0 0,0-1-1 0 0,-1 1 1 0 0,0 0-1 0 0,0 0 1 0 0,-1-4 360 0 0,-3-9-1335 0 0</inkml:trace>
  <inkml:trace contextRef="#ctx0" brushRef="#br0" timeOffset="4867.562">4857 2755 19895 0 0,'0'0'455'0'0,"0"0"61"0"0,0 0 28 0 0,0 0-61 0 0,0 0-218 0 0,8 0 924 0 0,24-9-275 0 0,0 0 0 0 0,-1-2 0 0 0,0-2-914 0 0,41-14 206 0 0,54-13-696 0 0,-87 28-177 0 0,-7-3-48 0 0</inkml:trace>
  <inkml:trace contextRef="#ctx0" brushRef="#br0" timeOffset="5367.928">8094 1711 13360 0 0,'-17'-27'1633'0'0,"16"27"-674"0"0,1 0 319 0 0,0 0 59 0 0,0 0-89 0 0,0 0-402 0 0,0 0-176 0 0,1 6-299 0 0,0-1-1 0 0,0 1 0 0 0,0 0 0 0 0,1 0 1 0 0,0 0-371 0 0,3 14 431 0 0,0 11 229 0 0,-2 1-1 0 0,-2-1 1 0 0,-1 8-660 0 0,1 2 780 0 0,2 18-780 0 0,3 16 765 0 0,-5 0 1 0 0,-2 1-766 0 0,-1-4 731 0 0,4-1 1 0 0,5 20-732 0 0,-7-85 3 0 0,1-1 0 0 0,-1 0 0 0 0,0 0 0 0 0,0 0 0 0 0,0 0 0 0 0,-1 0 0 0 0,0 0 0 0 0,0 2-3 0 0,0-5-104 0 0,1-1-1 0 0,-1 0 0 0 0,1 0 0 0 0,-1 1 0 0 0,1-1 1 0 0,-1 0-1 0 0,0 0 0 0 0,0 0 0 0 0,1 0 0 0 0,-1 0 1 0 0,0 0-1 0 0,0 0 0 0 0,0 0 0 0 0,0-1 1 0 0,0 1-1 0 0,0 0 0 0 0,0 0 0 0 0,0-1 0 0 0,-1 1 1 0 0,1-1-1 0 0,0 1 0 0 0,0-1 0 0 0,-1 1 0 0 0,1-1 1 0 0,0 0-1 0 0,0 0 0 0 0,-1 0 0 0 0,1 1 1 0 0,0-1-1 0 0,-1 0 0 0 0,1-1 0 0 0,0 1 0 0 0,-1 0 1 0 0,0 0 104 0 0,-11-3-1366 0 0</inkml:trace>
  <inkml:trace contextRef="#ctx0" brushRef="#br0" timeOffset="6201.838">7796 2124 20471 0 0,'0'0'936'0'0,"0"0"-17"0"0,0 0-520 0 0,0 0-22 0 0,2-1 58 0 0,15-7-102 0 0,0 0 0 0 0,1 2 0 0 0,0 0 0 0 0,0 1 0 0 0,0 0 0 0 0,5 1-333 0 0,30-8 318 0 0,39-13 70 0 0,15-3 561 0 0,54-24-949 0 0,47-33 918 0 0,-197 80-873 0 0,-1 0 0 0 0,1-1 0 0 0,-1 0 0 0 0,-1-1 0 0 0,1 0 0 0 0,-1 0 0 0 0,1-2-45 0 0,-8 5 22 0 0,1 0 0 0 0,0 0 0 0 0,-1 0 0 0 0,0 0-1 0 0,0 0 1 0 0,0 0 0 0 0,-1-1 0 0 0,1 1 0 0 0,-1-1 0 0 0,0 1 0 0 0,0-1-1 0 0,-1 1 1 0 0,0-1 0 0 0,1 0 0 0 0,-1 1 0 0 0,-1-1 0 0 0,1 0 0 0 0,-1 0-22 0 0,0-5 37 0 0,-1-1 0 0 0,0 1 0 0 0,-1 0 0 0 0,0 0 0 0 0,0 0 0 0 0,-1 0 0 0 0,-3-5-37 0 0,5 13 1 0 0,0-1 0 0 0,0 1 0 0 0,-1-1 0 0 0,1 1 0 0 0,0 0-1 0 0,-1 0 1 0 0,0 0 0 0 0,1 0 0 0 0,-1 1 0 0 0,0-1-1 0 0,0 1 1 0 0,0 0 0 0 0,-2-1-1 0 0,4 2 0 0 0,1-1 0 0 0,-1 1 0 0 0,1 0 0 0 0,-1 0 0 0 0,0 0 0 0 0,1 0 0 0 0,-1 0 0 0 0,0 0 0 0 0,1 0 0 0 0,-1 0 0 0 0,0 0 0 0 0,1 0 0 0 0,-1 0 0 0 0,0 0 0 0 0,0 1 0 0 0,-2 0-2 0 0,1 0 1 0 0,-1 1-1 0 0,0 0 0 0 0,1-1 1 0 0,-1 1-1 0 0,1 0 0 0 0,-1 0 1 0 0,1 0-1 0 0,0 1 0 0 0,0-1 0 0 0,0 0 1 0 0,0 1-1 0 0,0-1 0 0 0,1 1 1 0 0,-1 0-1 0 0,1 0 0 0 0,-1 0 2 0 0,-3 10-14 0 0,0 0-1 0 0,1 1 0 0 0,-1 6 15 0 0,-2 6-7 0 0,-7 32 7 0 0,2 1 0 0 0,-1 29 0 0 0,5-27 0 0 0,1-14-2 0 0,2-6 20 0 0,-10 33-18 0 0,7-36 303 0 0,2 1-1 0 0,-1 34-302 0 0,6-65 84 0 0,1 1 33 0 0,0 0 0 0 0,1 0 0 0 0,0-1-1 0 0,2 9-116 0 0,1 25 204 0 0,-4-41-195 0 0,0-1-1 0 0,0 1 1 0 0,0 0 0 0 0,0-1-1 0 0,0 1 1 0 0,0 0-1 0 0,1-1 1 0 0,-1 1 0 0 0,0-1-1 0 0,0 1 1 0 0,0 0-1 0 0,1-1 1 0 0,-1 1 0 0 0,0-1-1 0 0,0 1 1 0 0,1-1-1 0 0,-1 1 1 0 0,1-1 0 0 0,-1 1-1 0 0,0-1 1 0 0,1 1-1 0 0,-1-1 1 0 0,1 1 0 0 0,-1-1-1 0 0,1 0 1 0 0,0 1-9 0 0,0-1 22 0 0,0 0 0 0 0,0 1 0 0 0,0-1 1 0 0,0 0-1 0 0,0 0 0 0 0,0 0 0 0 0,0 0 1 0 0,0 0-1 0 0,0 0 0 0 0,0 0 0 0 0,1 0 0 0 0,-1 0 1 0 0,0-1-1 0 0,0 1-22 0 0,3-1 35 0 0,-1 0 0 0 0,0 0 1 0 0,0-1-1 0 0,0 1 0 0 0,0-1 1 0 0,0 0-1 0 0,0 0 0 0 0,0 0 1 0 0,-1 0-1 0 0,1 0-35 0 0,18-23 181 0 0,-1-1 0 0 0,-1 0 0 0 0,5-12-181 0 0,-7 9 99 0 0,2 2-1 0 0,1 0 1 0 0,2 0-99 0 0,-15 20 18 0 0,1-1 0 0 0,0 2 0 0 0,0-1 0 0 0,1 1 0 0 0,-1 0 0 0 0,1 1 0 0 0,0 0 1 0 0,1 0-1 0 0,-1 1 0 0 0,1 0 0 0 0,0 1 0 0 0,8-2-18 0 0,-4 2 0 0 0,-12 2 0 0 0,0 0 0 0 0,0 1 0 0 0,0-1 0 0 0,0 1 0 0 0,0-1 0 0 0,0 1 0 0 0,0 0 0 0 0,0 0 0 0 0,0 0 0 0 0,0 0 0 0 0,0 0 0 0 0,0 0 0 0 0,0 1 0 0 0,0-1 0 0 0,0 1 0 0 0,0-1 0 0 0,0 1 0 0 0,0 0 0 0 0,0 0 0 0 0,-1-1 0 0 0,2 2 0 0 0,5 4 0 0 0,-1 1 0 0 0,1 1 0 0 0,-1-1 0 0 0,-1 1 0 0 0,1 0 0 0 0,-1 0 0 0 0,-1 2 0 0 0,19 21 0 0 0,-10-12-25 0 0,-5-8-46 0 0,0 0 0 0 0,1-1 0 0 0,2 2 71 0 0,-9-9-16 0 0,1 0 1 0 0,0 0-1 0 0,0 0 0 0 0,1 0 0 0 0,-1-1 0 0 0,0 0 0 0 0,1 0 1 0 0,-1 0-1 0 0,1-1 0 0 0,0 1 0 0 0,0-1 16 0 0,1 0-12 0 0,-2 0 12 0 0,-1 0-1 0 0,1 0 0 0 0,-1-1 0 0 0,1 1 0 0 0,-1-1 0 0 0,1 0 1 0 0,-1 0-1 0 0,1 0 0 0 0,0-1 0 0 0,0 1 1 0 0,11-4 2 0 0,0-1 0 0 0,-1 0 0 0 0,3-2-2 0 0,-11 4 7 0 0,-1 1 0 0 0,1-2 1 0 0,-1 1-1 0 0,0-1 1 0 0,0 0-1 0 0,0 0 0 0 0,-1 0 1 0 0,1-1-1 0 0,-1 0-7 0 0,34-46 125 0 0,-35 46-108 0 0,1-1 0 0 0,-1 1-1 0 0,0-1 1 0 0,0 0-1 0 0,-1 0 1 0 0,0 0 0 0 0,1-4-17 0 0,9-45 66 0 0,-10 44-78 0 0,0 0 26 0 0,-1-1 0 0 0,0 1-1 0 0,-1-1 1 0 0,-1 1 0 0 0,1 0 0 0 0,-2-6-14 0 0,1 9 18 0 0,-1 1 0 0 0,0 0 1 0 0,0 0-1 0 0,0 0 1 0 0,-1 0-1 0 0,0 1 0 0 0,0-1 1 0 0,-1 1-1 0 0,1-1 1 0 0,-5-3-19 0 0,8 9-4 0 0,-1 0 0 0 0,0 0 1 0 0,0 0-1 0 0,0 0 0 0 0,0 0 0 0 0,0 0 1 0 0,0 0-1 0 0,0 0 0 0 0,-1 1 1 0 0,1-1-1 0 0,0 0 0 0 0,0 1 1 0 0,-1-1-1 0 0,1 1 0 0 0,0-1 0 0 0,-1 1 1 0 0,1 0-1 0 0,0 0 0 0 0,-1-1 1 0 0,1 1-1 0 0,0 0 0 0 0,-1 0 4 0 0,0 1-12 0 0,-1-1-1 0 0,1 1 0 0 0,0-1 0 0 0,0 1 1 0 0,-1 0-1 0 0,1 0 0 0 0,0 0 1 0 0,0 0-1 0 0,0 0 0 0 0,0 1 1 0 0,0-1-1 0 0,-1 1 13 0 0,-4 5-27 0 0,0-1 0 0 0,0 1 0 0 0,1 1 1 0 0,0 0-1 0 0,0-1 0 0 0,1 2 27 0 0,-8 9-52 0 0,5-7 41 0 0,1 1 1 0 0,0-1 0 0 0,1 1 0 0 0,-1 3 10 0 0,-8 23-23 0 0,1 2 1 0 0,2 0 0 0 0,2 3 22 0 0,6-28-7 0 0,2 1 0 0 0,0 0-1 0 0,1 0 1 0 0,0-1 0 0 0,2 1 0 0 0,0 0 0 0 0,0 0-1 0 0,2-1 1 0 0,0 1 0 0 0,1 3 7 0 0,-2-14 1 0 0,-1 0 0 0 0,1-1 0 0 0,0 0 0 0 0,0 1 0 0 0,1-1 0 0 0,-1 0 0 0 0,1 0 0 0 0,0 0 0 0 0,0 0-1 0 0,1-1 1 0 0,-1 1 0 0 0,1-1 0 0 0,-1 0 0 0 0,1 0 0 0 0,0 0 0 0 0,0-1 0 0 0,0 1 0 0 0,3 1-1 0 0,2-1 7 0 0,-1 1-1 0 0,1-1 1 0 0,0-1-1 0 0,0 1 1 0 0,0-2-1 0 0,0 1 1 0 0,0-1-1 0 0,0 0 1 0 0,5-1-7 0 0,9 0 41 0 0,-1-1-1 0 0,1-1 1 0 0,-1-1-1 0 0,1-1 1 0 0,-1-1-1 0 0,0-1 1 0 0,9-4-41 0 0,-8 1 11 0 0,37-13-163 0 0,-1-2 0 0 0,16-12 152 0 0,-67 31-393 0 0,-1 1 0 0 0,0-1 1 0 0,0-1-1 0 0,-1 1 0 0 0,1-1 1 0 0,-1-1 392 0 0,1-2-887 0 0</inkml:trace>
  <inkml:trace contextRef="#ctx0" brushRef="#br0" timeOffset="6750.494">12021 2159 14280 0 0,'0'0'1102'0'0,"0"0"-551"0"0,0 0 357 0 0,0 0 232 0 0,0 0 48 0 0,-4 6 522 0 0,4-4 5065 0 0,4 0-6612 0 0,0 0 1 0 0,0-1-1 0 0,0 1 0 0 0,0-1 1 0 0,0 0-1 0 0,0-1 0 0 0,0 1 1 0 0,0-1-1 0 0,1 1 0 0 0,-1-1 1 0 0,2-1-164 0 0,49-4 900 0 0,-53 4-852 0 0,56-9 752 0 0,8-4-800 0 0,-25 6 86 0 0,-22 5-81 0 0,-1 0 0 0 0,4-3-5 0 0,2 0-2 0 0,23-2 2 0 0,17-5 75 0 0,-32 6-27 0 0,1 1-1 0 0,30-1-47 0 0,-29 0-505 0 0,-34 7 217 0 0,0 0-186 0 0,-9 1-2299 0 0,-8 5 1156 0 0,-4 0-14 0 0</inkml:trace>
  <inkml:trace contextRef="#ctx0" brushRef="#br0" timeOffset="7089.428">11980 2416 10592 0 0,'0'0'488'0'0,"0"0"-12"0"0,-1 2-307 0 0,-6 20 283 0 0,7-20 463 0 0,-1 1 0 0 0,1 0 1 0 0,-1 0-1 0 0,0-1 0 0 0,0 1 1 0 0,0 0-1 0 0,0-1 0 0 0,-2 2-915 0 0,2-2 2566 0 0,3 0-1942 0 0,0 0 1 0 0,1 0 0 0 0,-1 0-1 0 0,0 0 1 0 0,1-1 0 0 0,1 2-625 0 0,6 1 468 0 0,-1-1 1 0 0,1 0 0 0 0,0 0 0 0 0,0-1-1 0 0,0-1 1 0 0,0 0 0 0 0,1 0-469 0 0,17 0 448 0 0,-1-1 0 0 0,1-2-448 0 0,7 0 370 0 0,52-3 230 0 0,-7 1-110 0 0,1-3 0 0 0,32-9-490 0 0,39-4 379 0 0,-112 13-665 0 0,-30 4 96 0 0,0 1 0 0 0,0 1 0 0 0,7-1 190 0 0,-5 5-889 0 0,-11-3-4080 0 0,-22 0 2987 0 0</inkml:trace>
  <inkml:trace contextRef="#ctx0" brushRef="#br0" timeOffset="8192.672">14662 1878 2760 0 0,'0'0'367'0'0,"0"0"499"0"0,0 0 225 0 0,0 0 42 0 0,0 0-128 0 0,0 0-575 0 0,0 0-256 0 0,0 0-50 0 0,0 0 30 0 0,0 0 167 0 0,0 0 79 0 0,0 0 15 0 0,0 0 34 0 0,0 0 142 0 0,0 0 66 0 0,0 0 14 0 0,0 0 27 0 0,0 0 114 0 0,0 0 55 0 0,0 0 12 0 0,0 0-29 0 0,0 0-122 0 0,0 0-51 0 0,0 0-6 0 0,0 0-34 0 0,0 0-118 0 0,1-1-58 0 0,-1 0-1 0 0,1-1 1 0 0,0 1 0 0 0,0 0-1 0 0,-1-1 1 0 0,1 1 0 0 0,0 0-1 0 0,-1-1 1 0 0,1 1 0 0 0,-1-1-461 0 0,0 1 78 0 0,0 0 0 0 0,-1 0 1 0 0,1 1-1 0 0,0-1 0 0 0,0 0 1 0 0,0 0-1 0 0,0 0 1 0 0,1 0-1 0 0,-1 0 0 0 0,0 0 1 0 0,0 0-1 0 0,1 0 0 0 0,-1 1 1 0 0,0-1-1 0 0,1 0 0 0 0,-1 0 1 0 0,1 0-1 0 0,-1 0 1 0 0,1 0-79 0 0,0 0 108 0 0,0 0 0 0 0,-1 0 0 0 0,1-1 1 0 0,0 1-1 0 0,-1 0 0 0 0,1-1 1 0 0,-1 1-1 0 0,0 0 0 0 0,1-1 0 0 0,-1 1 1 0 0,0 0-1 0 0,0-1 0 0 0,0 1 0 0 0,0-1 1 0 0,0 1-1 0 0,0-1 0 0 0,0 1 1 0 0,0 0-1 0 0,-1-1 0 0 0,1 0-108 0 0,1 2 70 0 0,-1 0-33 0 0,0 0 1 0 0,0 0 0 0 0,1 0-1 0 0,-1 0 1 0 0,0 0 0 0 0,0 0-1 0 0,1 0 1 0 0,-1-1 0 0 0,0 1 0 0 0,0 0-1 0 0,0 0 1 0 0,1 0 0 0 0,-1 0-1 0 0,0-1 1 0 0,0 1 0 0 0,0 0 0 0 0,0 0-1 0 0,1-1 1 0 0,-1 1 0 0 0,0 0-1 0 0,0 0 1 0 0,0-1 0 0 0,0 1-1 0 0,0 0 1 0 0,0 0 0 0 0,0-1 0 0 0,0 1-1 0 0,0 0 1 0 0,0 0 0 0 0,0-1-1 0 0,0 1 1 0 0,0 0 0 0 0,0 0 0 0 0,0-1-1 0 0,0 1-37 0 0,-1-9 534 0 0,0 8-509 0 0,0 0-19 0 0,1 1 0 0 0,-1-1 0 0 0,1 1 0 0 0,0-1 0 0 0,-1 0 0 0 0,1 0-1 0 0,0 1 1 0 0,-1-1 0 0 0,1 0 0 0 0,0 0 0 0 0,0 1 0 0 0,0-1 0 0 0,-1 0-1 0 0,1 0 1 0 0,0 1 0 0 0,0-1 0 0 0,0 0 0 0 0,0 0 0 0 0,1 0-1 0 0,-1 1 1 0 0,0-1 0 0 0,0 0 0 0 0,0 0 0 0 0,1 1 0 0 0,-1-1 0 0 0,0 0-1 0 0,1 0 1 0 0,-1 1 0 0 0,0-1 0 0 0,1 0 0 0 0,-1 1 0 0 0,1-1-1 0 0,0 0-5 0 0,0 0 59 0 0,-1 1-107 0 0,5-1 32 0 0,1-1 32 0 0,-4 1 60 0 0,-2 1-27 0 0,0 0-106 0 0,0 0-11 0 0,0 0 47 0 0,0 0 178 0 0,0 0 78 0 0,0 0 18 0 0,0 0-40 0 0,4-4-182 0 0,-3 4-94 0 0,-1 0-22 0 0,0 0-3 0 0,0 0 25 0 0,0 0 106 0 0,0 0 42 0 0,0 0 10 0 0,0 0-36 0 0,0 0-145 0 0,0 0-14 0 0,0 0 42 0 0,0 0 120 0 0,0 0 20 0 0,0 0-38 0 0,0 0-122 0 0,0 0-39 0 0,0 0-3 0 0,0 0-135 0 0,-18 23-5779 0 0,13-14 4047 0 0,2-3-41 0 0</inkml:trace>
  <inkml:trace contextRef="#ctx0" brushRef="#br0" timeOffset="8693.412">14547 2011 15264 0 0,'0'0'348'0'0,"-5"-8"465"0"0,10-22-169 0 0,-6 24-236 0 0,1 3-59 0 0,0 0 0 0 0,0 0 1 0 0,0 0-1 0 0,0 0 0 0 0,0 0 0 0 0,1 0 0 0 0,-1 0 0 0 0,1 0 0 0 0,0 1 0 0 0,0-1 0 0 0,0 0 0 0 0,0 0 0 0 0,2-2-349 0 0,-3 4 99 0 0,1 0-1 0 0,-1 1 1 0 0,1-1-1 0 0,-1 0 0 0 0,1 0 1 0 0,-1 1-1 0 0,0-1 1 0 0,1 0-1 0 0,-1 0 0 0 0,0 0 1 0 0,0 1-1 0 0,1-1 1 0 0,-1 0-1 0 0,0 0 0 0 0,0 0 1 0 0,0 0-99 0 0,1-7 417 0 0,2 2-152 0 0,0 0-1 0 0,0 0 0 0 0,0 0 1 0 0,1 1-1 0 0,0-1 1 0 0,0 1-1 0 0,1 0 1 0 0,-1 0-1 0 0,1 1 0 0 0,0-1 1 0 0,0 1-1 0 0,1 0 1 0 0,5-3-266 0 0,-3 1 242 0 0,1-1-1 0 0,-1 0 1 0 0,4-4-241 0 0,-7 6 93 0 0,-1 0 0 0 0,2 1 0 0 0,-1-1 0 0 0,0 1 0 0 0,1 0 0 0 0,0 1 0 0 0,0-1 0 0 0,6-1-93 0 0,1 0 53 0 0,0 0 132 0 0,0 0-1 0 0,1 1 0 0 0,0 1 1 0 0,1 0-185 0 0,-10 2 38 0 0,0 1 1 0 0,0 0-1 0 0,-1 0 1 0 0,1 0-1 0 0,0 0 0 0 0,0 1 1 0 0,-1 0-1 0 0,1 0 1 0 0,-1 0-1 0 0,1 1 1 0 0,-1-1-1 0 0,1 1 1 0 0,-1 0-1 0 0,2 1-38 0 0,16 11 0 0 0,0 1 0 0 0,-2 0 0 0 0,1 2 0 0 0,5 6 0 0 0,17 21 0 0 0,10 14 0 0 0,-40-43 36 0 0,2-1-1 0 0,-1-1 0 0 0,2-1 1 0 0,-1 0-1 0 0,3 0-35 0 0,21 12 194 0 0,24 11-194 0 0,-12-12 117 0 0,36 12-117 0 0,-76-32 64 0 0,0 0 0 0 0,0 0 0 0 0,1-1 0 0 0,-1 0 0 0 0,0-1 0 0 0,7 0-64 0 0,-13-1 27 0 0,-1 0-1 0 0,1-1 0 0 0,-1 0 1 0 0,0 0-1 0 0,1 0 1 0 0,-1-1-1 0 0,0 1 1 0 0,1-1-1 0 0,-1 0 1 0 0,0 0-1 0 0,-1-1 1 0 0,1 1-1 0 0,0-1 1 0 0,-1 0-1 0 0,1 1 1 0 0,-1-2-1 0 0,1 0-26 0 0,9-10 212 0 0,-1-1-1 0 0,-1 0 1 0 0,7-12-212 0 0,6-7 123 0 0,-8 10-69 0 0,-1 0-1 0 0,0-2-53 0 0,20-33 77 0 0,-31 53-78 0 0,0 0 0 0 0,0-1 0 0 0,-1 1 0 0 0,0-1 0 0 0,0 0-1 0 0,-1 0 1 0 0,1 0 0 0 0,-2 0 0 0 0,1 0 0 0 0,-1-1 0 0 0,1-4 1 0 0,-2 10-119 0 0,0 2-258 0 0,0 0-110 0 0,-3-4-145 0 0,3 4 536 0 0,0 0 1 0 0,0 0 0 0 0,0 0-1 0 0,0-1 1 0 0,0 1-1 0 0,0 0 1 0 0,0 0 0 0 0,0 0-1 0 0,0 0 1 0 0,0-1 0 0 0,0 1-1 0 0,0 0 1 0 0,0 0-1 0 0,0 0 1 0 0,0 0 0 0 0,-1-1-1 0 0,1 1 1 0 0,0 0-1 0 0,0 0 1 0 0,0 0 0 0 0,0 0-1 0 0,0 0 1 0 0,-1-1-1 0 0,1 1 1 0 0,0 0 0 0 0,0 0-1 0 0,0 0 1 0 0,0 0-1 0 0,-1 0 1 0 0,1 0 0 0 0,0 0-1 0 0,0 0 1 0 0,0 0-1 0 0,-1 0 96 0 0,-5 0-1537 0 0</inkml:trace>
  <inkml:trace contextRef="#ctx0" brushRef="#br0" timeOffset="9426.554">16100 1769 20359 0 0,'-2'0'89'0'0,"1"-1"-1"0"0,0 0 1 0 0,0 0-1 0 0,0 1 1 0 0,-1-1-1 0 0,1 0 1 0 0,0 0 0 0 0,0 0-1 0 0,0 0 1 0 0,1-1-1 0 0,-1 1 1 0 0,0 0-1 0 0,0 0 1 0 0,1 0-1 0 0,-1-1 1 0 0,0 1-1 0 0,1 0 1 0 0,-1-1-1 0 0,1 1 1 0 0,0-1-1 0 0,0 1 1 0 0,-1 0-1 0 0,1-1-88 0 0,0 2 60 0 0,1 1 0 0 0,-1-1 0 0 0,0 0 0 0 0,1 1 0 0 0,-1-1 0 0 0,0 0 0 0 0,1 0 0 0 0,-1 1 0 0 0,0-1 0 0 0,1 0-1 0 0,-1 0 1 0 0,0 1 0 0 0,1-1 0 0 0,-1 0 0 0 0,1 0 0 0 0,-1 0 0 0 0,0 0 0 0 0,1 0 0 0 0,-1 0 0 0 0,1 0 0 0 0,-1 0 0 0 0,1 0-1 0 0,-1 0 1 0 0,0 0 0 0 0,1 0 0 0 0,-1 0 0 0 0,1 0 0 0 0,-1 0 0 0 0,1 0 0 0 0,-1 0 0 0 0,0 0 0 0 0,1 0 0 0 0,-1-1 0 0 0,0 1 0 0 0,1 0-1 0 0,-1 0 1 0 0,1-1 0 0 0,-1 1 0 0 0,0 0 0 0 0,1 0 0 0 0,-1-1 0 0 0,0 1 0 0 0,0 0 0 0 0,1-1 0 0 0,-1 1 0 0 0,0 0 0 0 0,0-1-1 0 0,0 1 1 0 0,1-1 0 0 0,-1 1 0 0 0,0 0 0 0 0,0-1 0 0 0,0 1 0 0 0,0-1 0 0 0,0 1 0 0 0,0-1 0 0 0,0 1 0 0 0,0 0 0 0 0,0-1 0 0 0,0 1-1 0 0,0-1 1 0 0,0 1 0 0 0,0-1 0 0 0,0 1 0 0 0,0 0 0 0 0,0-1 0 0 0,0 1 0 0 0,-1-1 0 0 0,1 1-60 0 0,-1 1 32 0 0,0 1 1 0 0,1 0-1 0 0,-1-1 1 0 0,0 1-1 0 0,1-1 1 0 0,-1 1-1 0 0,1 0 1 0 0,-1 0-1 0 0,1-1 1 0 0,0 1 0 0 0,0 0-1 0 0,0 0 1 0 0,0-1-1 0 0,0 1 1 0 0,0 0-1 0 0,0 0 1 0 0,1-1-1 0 0,-1 1 1 0 0,0 0-1 0 0,1 0 1 0 0,0 1-33 0 0,0 1 63 0 0,0 0 0 0 0,0 0 0 0 0,-1 0 0 0 0,1 0 0 0 0,-1 0 0 0 0,0 2-63 0 0,-6 21 248 0 0,4-20-174 0 0,1 0 0 0 0,-1 1-1 0 0,2-1 1 0 0,-1 7-74 0 0,0-2 78 0 0,0 0-1 0 0,-1-1 1 0 0,0 1 0 0 0,-1 0 0 0 0,0-1-1 0 0,-2 5-77 0 0,2-5 71 0 0,1 0-1 0 0,0 0 1 0 0,1 0-1 0 0,1 0 0 0 0,0 1-70 0 0,-1 2 92 0 0,0 0 0 0 0,0-1 0 0 0,-2 2-92 0 0,2-4 55 0 0,-1-1-1 0 0,2 1 1 0 0,-1 0-1 0 0,2 0 1 0 0,-1 0-55 0 0,1 0 64 0 0,-1 0 1 0 0,0 1 0 0 0,-1-1-1 0 0,-1 4-64 0 0,1-7 73 0 0,0 0 1 0 0,1 0-1 0 0,0 7-73 0 0,-1 18 220 0 0,1-33-215 0 0,0 1 1 0 0,0-1-1 0 0,0 1 0 0 0,0-1 1 0 0,0 0-1 0 0,0 1 0 0 0,0-1 1 0 0,0 1-1 0 0,0-1 0 0 0,0 1 1 0 0,0-1-1 0 0,0 1 0 0 0,0-1 1 0 0,0 1-1 0 0,0-1 0 0 0,0 1 1 0 0,1-1-1 0 0,-1 1 0 0 0,0-1 1 0 0,0 1-1 0 0,1-1 0 0 0,-1 0 1 0 0,0 1-1 0 0,1-1 0 0 0,-1 0 1 0 0,0 1-1 0 0,1-1 0 0 0,-1 0 1 0 0,0 1-1 0 0,1-1 0 0 0,-1 0 1 0 0,1 1-1 0 0,-1-1-5 0 0,2 0 96 0 0,-2 0 0 0 0,0 0 12 0 0,0 0 52 0 0,0 0 28 0 0,-1-1 4 0 0,-1-3-95 0 0,1 1-45 0 0,0 1 0 0 0,0 0 0 0 0,0 0 0 0 0,0-1 0 0 0,0 1-1 0 0,1 0 1 0 0,-1-1 0 0 0,1 1 0 0 0,-1-1 0 0 0,1 0-52 0 0,2-6 116 0 0,-1 8-96 0 0,-1-1 0 0 0,1 1 0 0 0,-1-1 0 0 0,1 1 0 0 0,-1-1-1 0 0,0 1 1 0 0,0-1 0 0 0,0 0 0 0 0,0 1 0 0 0,0-1 0 0 0,0 1 0 0 0,0-1 0 0 0,0 1 0 0 0,-1-1 0 0 0,1 0-20 0 0,-6-8 85 0 0,5 9-75 0 0,0 0-1 0 0,1-1 0 0 0,-1 1 0 0 0,0-1 0 0 0,0 1 1 0 0,1 0-1 0 0,-1-1 0 0 0,1 0 0 0 0,-1 1 1 0 0,1-1-1 0 0,0 1 0 0 0,0-1 0 0 0,0 0 0 0 0,-1 1 1 0 0,2-2-10 0 0,10-48 162 0 0,-10 4-138 0 0,-2 33 2 0 0,2 0 0 0 0,-1 1-1 0 0,2-1 1 0 0,0-1-26 0 0,2 0 8 0 0,-3 10-8 0 0,1-1 0 0 0,-1 1 0 0 0,0 0 0 0 0,-1 0 0 0 0,1-1 0 0 0,-1 1 0 0 0,0-1 0 0 0,-2-7 0 0 0,2 9 0 0 0,-1 1 0 0 0,1-1 0 0 0,0 1 0 0 0,0-1 0 0 0,0 0 0 0 0,0 1 0 0 0,0-1 0 0 0,1 1 0 0 0,0-1 0 0 0,0-1 0 0 0,6-12 0 0 0,-6 15 0 0 0,0 0 0 0 0,0-1 0 0 0,0 1 0 0 0,0 0 0 0 0,0 0 0 0 0,-1-1 0 0 0,1 1 0 0 0,-1 0 0 0 0,0-1 0 0 0,1 1 0 0 0,-1 0 0 0 0,0-1 0 0 0,0 1 0 0 0,-1-1 0 0 0,1 1 0 0 0,0 0 0 0 0,-1-1 0 0 0,1 1 0 0 0,-1 1 0 0 0,1-1 0 0 0,0 0 0 0 0,-1 1 0 0 0,1-1 0 0 0,0 0 0 0 0,0 1 0 0 0,0-1 0 0 0,0 1 0 0 0,1-1 0 0 0,-1 0 0 0 0,1 0 0 0 0,0-2 0 0 0,1 0 0 0 0,0 1 0 0 0,0-1 0 0 0,0 1 0 0 0,0 0 0 0 0,0-1 0 0 0,2 0 0 0 0,-3 3 0 0 0,-1 1 0 0 0,1-1 0 0 0,0 0 0 0 0,0 1 0 0 0,-1-1 0 0 0,1 1 0 0 0,0-1 0 0 0,0 1 0 0 0,0-1 0 0 0,0 1 0 0 0,0-1 0 0 0,-1 1 0 0 0,1 0 0 0 0,0 0 0 0 0,0-1 0 0 0,0 1 0 0 0,0 0 0 0 0,0 0 0 0 0,0 0 0 0 0,0 0 0 0 0,0 0 0 0 0,1 0 0 0 0,11 2 0 0 0,-6 1 0 0 0,-1 1 0 0 0,1 0 0 0 0,0 1 0 0 0,-1-1 0 0 0,0 1 0 0 0,0 0 0 0 0,0 1 0 0 0,0 1 0 0 0,12 13 0 0 0,11 18 0 0 0,3 3 0 0 0,0 0 0 0 0,1 7 0 0 0,19 24 0 0 0,-25-38 0 0 0,-3-2 0 0 0,1-2 0 0 0,15 13 0 0 0,-14-15 0 0 0,-19-20 0 0 0,1 1 0 0 0,0-1 0 0 0,1 0 0 0 0,8 5 0 0 0,0-1 0 0 0,-12-8 0 0 0,0 0 0 0 0,0 0 0 0 0,1 0 0 0 0,0-1 0 0 0,0 0 0 0 0,0 0 0 0 0,0-1 0 0 0,0 0 0 0 0,2 1 0 0 0,7-4 0 0 0,-11 0 0 0 0,-1-1 0 0 0,0 1 0 0 0,0-1 0 0 0,0 0 0 0 0,0 0 0 0 0,0 0 0 0 0,0-1 0 0 0,-1 1 0 0 0,1-1 0 0 0,-1 1 0 0 0,0-1 0 0 0,1 0 0 0 0,-1 0 0 0 0,-1 0 0 0 0,1 0 0 0 0,0-2 0 0 0,12-15 0 0 0,-2 6 0 0 0,-7 9 0 0 0,-1 0 0 0 0,0-1 0 0 0,0 0 0 0 0,0 1 0 0 0,0-1 0 0 0,-1-1 0 0 0,3-5 0 0 0,4-17 0 0 0,2 1 0 0 0,3-5 0 0 0,-9 16 0 0 0,0-1 0 0 0,-1 0 0 0 0,0-1 0 0 0,-2 1 0 0 0,1-13 0 0 0,1 0 0 0 0,3-27 0 0 0,-2-1 0 0 0,-3-46 0 0 0,-7 69 0 0 0,3 30 0 0 0,0-1 0 0 0,0 1 0 0 0,1-1 0 0 0,0 0 0 0 0,0 1 0 0 0,1-3 0 0 0,0 0 0 0 0,1 0 0 0 0,-1 0 0 0 0,-1 0 0 0 0,0 0 0 0 0,0-6 0 0 0,0 8 0 0 0,0-1 0 0 0,0 1 0 0 0,1-1 0 0 0,1-4 0 0 0,2-24 0 0 0,-4 36 0 0 0,0 0 0 0 0,0-1 0 0 0,0 1 0 0 0,0 0 0 0 0,0-1 0 0 0,0 1 0 0 0,-1 0 0 0 0,1-1 0 0 0,0 1 0 0 0,0 0 0 0 0,0-1 0 0 0,0 1 0 0 0,0 0 0 0 0,0-1 0 0 0,0 1 0 0 0,1 0 0 0 0,-1-1 0 0 0,0 1 0 0 0,0 0 0 0 0,0-1 0 0 0,0 1 0 0 0,0 0 0 0 0,0-1 0 0 0,1 1 0 0 0,-1 0 0 0 0,0 0 0 0 0,0-1 0 0 0,1 1 0 0 0,-1 0 0 0 0,0 0 0 0 0,0-1 0 0 0,1 1 0 0 0,-1 0 0 0 0,0 0 0 0 0,0 0 0 0 0,1-1 0 0 0,-1 1 0 0 0,0 0 0 0 0,1 0 0 0 0,-1 0 0 0 0,0 0 0 0 0,1 0 0 0 0,-1 0 0 0 0,0 0 0 0 0,9-6 0 0 0,-9 6 0 0 0,0 0 0 0 0,0 0 0 0 0,0 0 0 0 0,0 0 0 0 0,0 0 0 0 0,1 0 0 0 0,-1 0 0 0 0,0 0 0 0 0,0-1 0 0 0,0 1 0 0 0,0 0 0 0 0,0 0 0 0 0,0 0 0 0 0,0 0 0 0 0,0 0 0 0 0,0 0 0 0 0,0-1 0 0 0,0 1 0 0 0,0 0 0 0 0,0 0 0 0 0,-1 0 0 0 0,1 0 0 0 0,0 0 0 0 0,0 0 0 0 0,0 0 0 0 0,0-1 0 0 0,0 1 0 0 0,0 0 0 0 0,0 0 0 0 0,0 0 0 0 0,0 0 0 0 0,0 0 0 0 0,0 0 0 0 0,0 0 0 0 0,0 0 0 0 0,-1 0 0 0 0,1 0 0 0 0,0 0 0 0 0,0-1 0 0 0,0 1 0 0 0,0 0 0 0 0,0 0 0 0 0,0 0 0 0 0,0 0 0 0 0,-1 0 0 0 0,1 0 0 0 0,0 0 0 0 0,0 0 0 0 0,0 0 0 0 0,0 0 0 0 0,0 0 0 0 0,0 0 0 0 0,0 0 0 0 0,-1 0 0 0 0,1 0 0 0 0,0 0 0 0 0,0 0 0 0 0,0 0 0 0 0,-2 2-81 0 0,0-1 0 0 0,0 0 1 0 0,0 0-1 0 0,0 1 0 0 0,0-1 0 0 0,0 1 0 0 0,0 0 0 0 0,1-1 1 0 0,-1 1-1 0 0,0 0 0 0 0,1 0 0 0 0,0 0 0 0 0,0 0 0 0 0,-1 0 1 0 0,1 1-1 0 0,0-1 0 0 0,1 0 0 0 0,-1 0 0 0 0,0 1 1 0 0,1-1-1 0 0,-1 0 81 0 0,0 1-209 0 0,0 0 1 0 0,0 0-1 0 0,-1-1 1 0 0,1 1-1 0 0,-1-1 1 0 0,0 1-1 0 0,0-1 1 0 0,0 1 208 0 0,0-2-281 0 0,1 1 0 0 0,0 0 0 0 0,-1 0 1 0 0,1-1-1 0 0,0 1 0 0 0,0 0 0 0 0,0 0 0 0 0,0 0 1 0 0,0 1-1 0 0,0-1 0 0 0,0 0 0 0 0,1 0 0 0 0,-1 0 1 0 0,1 0-1 0 0,0 2 281 0 0,0 8-1855 0 0</inkml:trace>
  <inkml:trace contextRef="#ctx0" brushRef="#br0" timeOffset="9781.669">17956 1750 19807 0 0,'0'0'440'0'0,"0"0"88"0"0,3-5 16 0 0,-3 5 8 0 0,0 0-440 0 0,0 0-112 0 0,0 0 0 0 0,0 0 0 0 0,0 0 160 0 0,0 0 16 0 0,0 0 0 0 0,0 0 0 0 0,0 0-528 0 0,0 0-112 0 0,0 0-16 0 0,0 0-8 0 0</inkml:trace>
  <inkml:trace contextRef="#ctx0" brushRef="#br0" timeOffset="10483.189">1895 4144 21455 0 0,'4'-3'70'0'0,"9"-12"502"0"0,-12 15-538 0 0,-1-1 0 0 0,0 0 0 0 0,0 1 0 0 0,0-1 0 0 0,0 0 0 0 0,1 1 0 0 0,-1-1 0 0 0,0 0 0 0 0,0 1 0 0 0,0-1 0 0 0,0 0 0 0 0,0 1 0 0 0,-1-1 0 0 0,1 1 0 0 0,0-1 0 0 0,0 0 0 0 0,0 1 0 0 0,0-1 0 0 0,-1 0 0 0 0,1 1 0 0 0,0-1 0 0 0,-1 1 0 0 0,1-1 0 0 0,0 1 0 0 0,-1-1 0 0 0,1 1 0 0 0,-1-1 0 0 0,1 1 0 0 0,-1-1-34 0 0,-4-5 182 0 0,0 0 0 0 0,1 0 0 0 0,0-1 0 0 0,0 0-182 0 0,0 1-4 0 0,-4-5 184 0 0,8 11-139 0 0,-1 0-1 0 0,1 0 1 0 0,0-1 0 0 0,-1 1 0 0 0,1 0 0 0 0,0 0-1 0 0,-1-1 1 0 0,1 1 0 0 0,0 0 0 0 0,-1-1 0 0 0,1 1-1 0 0,0-1 1 0 0,0 1 0 0 0,-1 0 0 0 0,1-1 0 0 0,0 1-1 0 0,0-1 1 0 0,0 1 0 0 0,0 0 0 0 0,0-1 0 0 0,-1 1-1 0 0,1-1 1 0 0,0 1 0 0 0,0-1 0 0 0,0 1-1 0 0,0-1 1 0 0,0 1 0 0 0,0-1 0 0 0,1 1 0 0 0,-1 0-1 0 0,0-1 1 0 0,0 1 0 0 0,0-1 0 0 0,0 1 0 0 0,0-1-1 0 0,1 1 1 0 0,-1 0 0 0 0,0-1 0 0 0,0 1 0 0 0,1 0-1 0 0,-1-1 1 0 0,0 1 0 0 0,1 0 0 0 0,-1-1-1 0 0,0 1 1 0 0,1-1-41 0 0,-1 1 51 0 0,1 0-1 0 0,-1-1 0 0 0,0 1 1 0 0,0 0-1 0 0,1-1 0 0 0,-1 1 1 0 0,0-1-1 0 0,0 1 1 0 0,1-1-1 0 0,-1 1 0 0 0,0-1 1 0 0,0 1-1 0 0,0-1 0 0 0,0 1 1 0 0,1-1-1 0 0,-1 1 0 0 0,0-1 1 0 0,0 1-1 0 0,0-1 1 0 0,0 1-1 0 0,-1-1-50 0 0,1 1 50 0 0,0-1 1 0 0,0 1-1 0 0,0-1 0 0 0,0 1 1 0 0,0-1-1 0 0,0 1 1 0 0,0-1-1 0 0,1 1 0 0 0,-1-1 1 0 0,0 1-1 0 0,0 0 1 0 0,0-1-1 0 0,0 1 0 0 0,0-1 1 0 0,1 1-1 0 0,-1-1 1 0 0,0 1-1 0 0,0 0 0 0 0,1-1 1 0 0,-1 1-1 0 0,0 0 1 0 0,1-1-1 0 0,-1 1 0 0 0,0 0 1 0 0,1-1-1 0 0,-1 1-50 0 0,0 0 19 0 0,0 0-1 0 0,0 0 0 0 0,0 0 1 0 0,0 0-1 0 0,1 0 1 0 0,-1 0-1 0 0,0 0 0 0 0,0 0 1 0 0,0-1-1 0 0,0 1 1 0 0,0 0-1 0 0,0 0 0 0 0,0 0 1 0 0,0 0-1 0 0,0 0 1 0 0,0 0-1 0 0,0 0 0 0 0,0 0 1 0 0,0 0-1 0 0,0-1 1 0 0,0 1-1 0 0,0 0 0 0 0,0 0 1 0 0,0 0-1 0 0,0 0 1 0 0,0 0-1 0 0,0 0 0 0 0,0 0 1 0 0,0 0-1 0 0,0 0 1 0 0,0 0-1 0 0,0-1 0 0 0,0 1 1 0 0,-1 0-1 0 0,1 0 1 0 0,0 0-1 0 0,0 0 0 0 0,0 0 1 0 0,0 0-1 0 0,0 0 1 0 0,0 0-1 0 0,0 0 0 0 0,0 0 1 0 0,0 0-1 0 0,0 0 1 0 0,0 0-1 0 0,-1 0-18 0 0,1 0 17 0 0,0-1-1 0 0,0 1 1 0 0,0 0-1 0 0,0 0 1 0 0,0 0 0 0 0,0 0-1 0 0,0 0 1 0 0,-1 0-1 0 0,1 0 1 0 0,0 0-1 0 0,0 0 1 0 0,0-1 0 0 0,0 1-1 0 0,0 0 1 0 0,0 0-1 0 0,0 0 1 0 0,0 0-1 0 0,0 0 1 0 0,0 0 0 0 0,0-1-1 0 0,0 1 1 0 0,0 0-1 0 0,0 0 1 0 0,0 0 0 0 0,0 0-1 0 0,0 0 1 0 0,0-1-1 0 0,0 1 1 0 0,0 0-1 0 0,0 0 1 0 0,0 0 0 0 0,0 0-1 0 0,0 0 1 0 0,0 0-1 0 0,0-1 1 0 0,0 1-1 0 0,0 0 1 0 0,0 0 0 0 0,0 0-1 0 0,0 0 1 0 0,0 0-1 0 0,1 0 1 0 0,-1 0 0 0 0,0-1-1 0 0,0 1 1 0 0,0 0-1 0 0,0 0 1 0 0,0 0-1 0 0,0 0 1 0 0,0 0 0 0 0,1 0-1 0 0,-1 0 1 0 0,0 0-1 0 0,0 0 1 0 0,0 0 0 0 0,0 0-1 0 0,0 0 1 0 0,0 0-1 0 0,1 0 1 0 0,-1 0-1 0 0,0 0 1 0 0,0 0 0 0 0,0 0-1 0 0,0 0 1 0 0,1 0-17 0 0,0-2 76 0 0,7 0 313 0 0,0 4-416 0 0,-7-1-64 0 0,1 1 0 0 0,-1-1 0 0 0,0 0-1 0 0,1 1 1 0 0,-1 0 0 0 0,0-1 0 0 0,0 1-1 0 0,0 0 1 0 0,1 1 91 0 0,-4-1-548 0 0,-7 9-991 0 0,7 0-422 0 0</inkml:trace>
  <inkml:trace contextRef="#ctx0" brushRef="#br0" timeOffset="10830.922">1373 4822 21943 0 0,'-15'-3'498'0'0,"12"3"72"0"0,3 0 34 0 0,-1-1-76 0 0,-5-2-272 0 0,5 2 123 0 0,1 1 93 0 0,0 0 21 0 0,0 0-35 0 0,0 0-162 0 0,0-1 5 0 0,0 1-302 0 0,0 0 0 0 0,0 0 0 0 0,0 0 0 0 0,0 0 0 0 0,0 0 0 0 0,0 0 0 0 0,0 0 0 0 0,0 0 0 0 0,0 0 0 0 0,0-1 0 0 0,0 1 0 0 0,0 0 0 0 0,0 0 0 0 0,0 0 0 0 0,0 0 0 0 0,0 0 0 0 0,0 0 0 0 0,0 0 0 0 0,0 0 0 0 0,0 0 0 0 0,0 0 0 0 0,0 0 0 0 0,0 0 1 0 0,0-1-1 0 0,0 1 0 0 0,0 0 0 0 0,0 0 0 0 0,0 0 0 0 0,0 0 0 0 0,0 0 0 0 0,0 0 0 0 0,0 0 0 0 0,0 0 0 0 0,0 0 0 0 0,0 0 0 0 0,1 0 0 0 0,-1 0 0 0 0,0 0 0 0 0,0 0 0 0 0,0 0 0 0 0,0 0 0 0 0,0 0 0 0 0,0 0 0 0 0,0 0 0 0 0,0 0 0 0 0,0 0 0 0 0,0 0 0 0 0,0 0 0 0 0,0 0 0 0 0,1 0 0 0 0,-1 0 0 0 0,0 0 0 0 0,0 0 0 0 0,0 0 0 0 0,0 0 0 0 0,0 0 0 0 0,0 0 0 0 0,0 0 1 0 0,0 0 0 0 0,3 0-260 0 0,14-2-2116 0 0,-3-4-6337 0 0</inkml:trace>
  <inkml:trace contextRef="#ctx0" brushRef="#br0" timeOffset="11216.226">2049 4752 23903 0 0,'-34'-6'547'0'0,"31"3"714"0"0,8 0-589 0 0,4-1-440 0 0,17-6 2664 0 0,-18 4-2511 0 0,-10 1-42 0 0,1 3-30 0 0,1 2-163 0 0,2 0-77 0 0,27-4-449 0 0,-28 4 259 0 0,1 0-1 0 0,-1 0 1 0 0,0 0 0 0 0,1 0-1 0 0,-1 0 1 0 0,0 1-1 0 0,1-1 1 0 0,-1 0 0 0 0,0 0-1 0 0,1 1 1 0 0,-1-1-1 0 0,0 1 1 0 0,0 0 0 0 0,0-1-1 0 0,1 1 1 0 0,-1 0 117 0 0,2 0-1107 0 0,8 5-8804 0 0</inkml:trace>
  <inkml:trace contextRef="#ctx0" brushRef="#br0" timeOffset="11948.028">3988 4170 11256 0 0,'4'-7'546'0'0,"-2"-8"-109"0"0,-2 13-408 0 0,0-1-1 0 0,0 0 1 0 0,1 1-1 0 0,-1-1 1 0 0,1 0-1 0 0,0 1 1 0 0,0-1-1 0 0,0 1 1 0 0,1-3-29 0 0,4-9 679 0 0,-5 11-276 0 0,0 1 0 0 0,0-1 0 0 0,1 1 0 0 0,-1-1 0 0 0,1 1 0 0 0,-1-1 0 0 0,2 0-403 0 0,4-9 1588 0 0,-6 10-1388 0 0,0 0 1 0 0,0 1-1 0 0,0-1 0 0 0,0 0 1 0 0,0 1-1 0 0,0-1 0 0 0,0 1 1 0 0,1-1-1 0 0,-1 1 0 0 0,0 0 0 0 0,1-1-200 0 0,10-6 1484 0 0,-11 8-781 0 0,-1 0-16 0 0,1 0-47 0 0,1 2-519 0 0,0-1 1 0 0,0 1 0 0 0,-1-1-1 0 0,1 1 1 0 0,0 0 0 0 0,-1-1-1 0 0,0 1 1 0 0,1 0 0 0 0,-1 0 0 0 0,0 0-1 0 0,0 0 1 0 0,0 0 0 0 0,0 0-1 0 0,0 1 1 0 0,-1-1 0 0 0,1 0-1 0 0,-1 0 1 0 0,1 1 0 0 0,-1 0-122 0 0,2 10 139 0 0,-1-1 1 0 0,-1 0-1 0 0,0 2-139 0 0,-8 234 1056 0 0,7-235-970 0 0,1 23 280 0 0,2 0 0 0 0,1 0-366 0 0,1 49 474 0 0,-3-53-292 0 0,0 0 0 0 0,2 0 0 0 0,2 0-182 0 0,-2-16 65 0 0,0-1-1 0 0,1 0 1 0 0,1 0-1 0 0,1 0 1 0 0,0-1-1 0 0,0 0 0 0 0,3 1-64 0 0,-5-7 109 0 0,0-1 14 0 0,0 0-1 0 0,0 0 1 0 0,1-1-1 0 0,4 5-122 0 0,-8-10 19 0 0,0 1 0 0 0,1-1 0 0 0,-1 0 0 0 0,1 0 0 0 0,-1 1 0 0 0,1-1 0 0 0,0 0 0 0 0,-1 0 0 0 0,1 0 0 0 0,0-1 1 0 0,0 1-1 0 0,0 0 0 0 0,-1-1 0 0 0,1 1 0 0 0,0-1 0 0 0,0 0 0 0 0,0 1 0 0 0,0-1 0 0 0,0 0 0 0 0,0 0 0 0 0,1-1-19 0 0,1 1 28 0 0,-1-1 1 0 0,1 0-1 0 0,-1 0 0 0 0,1-1 0 0 0,-1 1 0 0 0,0-1 1 0 0,1 0-1 0 0,-1 1 0 0 0,0-1 0 0 0,0-1 1 0 0,-1 1-1 0 0,1 0 0 0 0,0-1 0 0 0,-1 1 1 0 0,1-1-1 0 0,-1 0 0 0 0,0 0-28 0 0,2-4-14 0 0,-1 0 0 0 0,0 0 0 0 0,-1 0 0 0 0,0 0 0 0 0,0 0 1 0 0,0 0-1 0 0,-1-1 0 0 0,0 1 0 0 0,0-3 14 0 0,0-5-2670 0 0,-1 0 1 0 0,-1-10 2669 0 0,-2 6-9351 0 0</inkml:trace>
  <inkml:trace contextRef="#ctx0" brushRef="#br0" timeOffset="12318.394">3882 4452 18255 0 0,'0'0'836'0'0,"0"0"-18"0"0,0 0-528 0 0,-4 0-170 0 0,4 0 331 0 0,0 0 133 0 0,0 0 21 0 0,0 0-13 0 0,4 0-261 0 0,1-1 0 0 0,0 0 0 0 0,0-1-1 0 0,-1 1 1 0 0,5-3-331 0 0,2 0 320 0 0,305-111-284 0 0,-285 103-2388 0 0,0 3-5761 0 0</inkml:trace>
  <inkml:trace contextRef="#ctx0" brushRef="#br0" timeOffset="12888.874">4474 4394 17791 0 0,'0'0'407'0'0,"0"0"60"0"0,0 0 21 0 0,0 0-60 0 0,2-1-192 0 0,2 0 194 0 0,1-1 0 0 0,-1 1 1 0 0,1 0-1 0 0,-1 0 0 0 0,6 0-430 0 0,18-4 1102 0 0,121-49 2109 0 0,-130 45-3124 0 0,0-1 0 0 0,-1 0 1 0 0,0-2-88 0 0,-9 6 27 0 0,-3 1-12 0 0,0 0 1 0 0,0 0 0 0 0,-1 0-1 0 0,0-1 1 0 0,0 0-1 0 0,-1 0 1 0 0,1 0-1 0 0,-1-1 1 0 0,-1 0 0 0 0,1 1-1 0 0,-1-1 1 0 0,0 0-1 0 0,-1-1 1 0 0,0 1 0 0 0,0 0-1 0 0,0-1 1 0 0,-1 1-1 0 0,0-1 1 0 0,-1-1-16 0 0,-1-11 11 0 0,-1 1-1 0 0,0-1 1 0 0,-2 0 0 0 0,-1 1-1 0 0,-2-8-10 0 0,2 14 2 0 0,0 0 0 0 0,0 0 1 0 0,-1 1-1 0 0,-1-1 0 0 0,-4-4-2 0 0,11 16 3 0 0,-1 0-1 0 0,1 0 1 0 0,-1 0 0 0 0,1 0-1 0 0,-1 0 1 0 0,0 0 0 0 0,1 0-1 0 0,-1 0 1 0 0,0 1 0 0 0,0-1-1 0 0,0 0 1 0 0,0 1 0 0 0,0-1 0 0 0,0 1-1 0 0,0-1 1 0 0,0 1 0 0 0,0-1-1 0 0,0 1 1 0 0,0-1 0 0 0,0 1-1 0 0,0 0 1 0 0,0 0 0 0 0,0 0 0 0 0,0-1-1 0 0,0 1 1 0 0,0 0 0 0 0,0 0-1 0 0,0 0 1 0 0,-1 1 0 0 0,1-1-1 0 0,0 0 1 0 0,0 0 0 0 0,0 1-1 0 0,0-1 1 0 0,0 0 0 0 0,0 1 0 0 0,0-1-1 0 0,0 1 1 0 0,0 0 0 0 0,0-1-1 0 0,1 1 1 0 0,-1 0 0 0 0,0-1-1 0 0,0 1 1 0 0,0 0 0 0 0,1 0 0 0 0,-1 0-1 0 0,0 0-2 0 0,-4 5 5 0 0,0 1 0 0 0,1-1 0 0 0,0 1 0 0 0,0 0-1 0 0,1 0 1 0 0,0 0 0 0 0,-2 7-5 0 0,-3 11 24 0 0,-2 20-24 0 0,5-23 2 0 0,-5 39 199 0 0,-3 57-201 0 0,5-40 95 0 0,-7 126 970 0 0,8 55-1065 0 0,6-182 234 0 0,11 631 2047 0 0,-1-604-1752 0 0,9 23-529 0 0,-16-109 171 0 0,2-2 0 0 0,0 1 0 0 0,1 0 0 0 0,1-1 0 0 0,3 6-171 0 0,-8-21 7 0 0,-1 0 1 0 0,0 0-1 0 0,1 0 0 0 0,-1 0 0 0 0,1 0 1 0 0,-1-1-1 0 0,1 1 0 0 0,-1 0 0 0 0,1 0 1 0 0,-1-1-1 0 0,1 1 0 0 0,0 0 0 0 0,-1-1 1 0 0,1 1-1 0 0,0-1 0 0 0,0 1 0 0 0,-1-1 1 0 0,1 1-1 0 0,0-1 0 0 0,0 1 0 0 0,0-1 1 0 0,0 0-1 0 0,0 0 0 0 0,-1 1 0 0 0,1-1 1 0 0,0 0-1 0 0,1 0-7 0 0,-1 0 6 0 0,1-1 0 0 0,-1 1 1 0 0,1-1-1 0 0,-1 1 0 0 0,1-1 1 0 0,-1 1-1 0 0,1-1 0 0 0,-1 0 1 0 0,0 0-1 0 0,1 0 0 0 0,-1 0 1 0 0,0 0-1 0 0,0 0 0 0 0,1 0 1 0 0,-1 0-7 0 0,4-5 15 0 0,0 0 1 0 0,-1 0-1 0 0,0 0 1 0 0,0-1-1 0 0,0 1 1 0 0,2-5-16 0 0,0-7 1 0 0,0 0 0 0 0,-1 0 1 0 0,-1 0-1 0 0,1-11-1 0 0,6-76-1 0 0,-9 74 1 0 0,2-31 0 0 0,-2-1 0 0 0,-4 0 0 0 0,-2 0 0 0 0,-3 0 0 0 0,-11-42 0 0 0,12 77 0 0 0,-20-80 0 0 0,20 87 0 0 0,-2 1 0 0 0,0 0 0 0 0,-1 0 0 0 0,-2-2 0 0 0,5 10 0 0 0,-1 1 0 0 0,0-1 0 0 0,-1 1 0 0 0,0 1 0 0 0,0-1 0 0 0,-1 2 0 0 0,-1-1 0 0 0,1 1 0 0 0,-1 1 0 0 0,0 0 0 0 0,0 1 0 0 0,-1 0 0 0 0,0 1 0 0 0,-9-4 0 0 0,16 8 0 0 0,1 1 0 0 0,0 0 0 0 0,0-1 0 0 0,1 0 0 0 0,-1 1 0 0 0,0-1 0 0 0,0-1 0 0 0,1 1 0 0 0,-1 0 0 0 0,1 0 0 0 0,0-1 0 0 0,-1-1 0 0 0,2 4-2 0 0,1-1 0 0 0,0 1 0 0 0,-1-1 0 0 0,1 1 0 0 0,0-1 1 0 0,0 1-1 0 0,0-1 0 0 0,-1 1 0 0 0,1-1 0 0 0,0 0 0 0 0,0 1 0 0 0,0-1 0 0 0,0 1 0 0 0,0-1 0 0 0,0 1 0 0 0,0-1 1 0 0,0 1-1 0 0,0-1 0 0 0,0 0 0 0 0,0 1 0 0 0,1-1 0 0 0,-1 1 0 0 0,0-1 0 0 0,0 1 0 0 0,1-1 0 0 0,-1 0 2 0 0,1 0-17 0 0,-1-1 16 0 0,1 0 1 0 0,0 0-1 0 0,0 0 0 0 0,0 1 0 0 0,0-1 0 0 0,0 0 0 0 0,0 0 0 0 0,0 1 0 0 0,1-1 1 0 0,-1 0-1 0 0,1 1 0 0 0,-1 0 0 0 0,1-1 0 0 0,0 1 0 0 0,-1 0 0 0 0,3-1 1 0 0,4-3 0 0 0,1 1 0 0 0,-1 0 0 0 0,5-1 0 0 0,9-3-15 0 0,116-50-165 0 0,-69 30 237 0 0,-7 4-96 0 0,-18 8-240 0 0,6-5 279 0 0,-6 1-4147 0 0,31-7 4147 0 0,-71 26-501 0 0,18-7-9546 0 0</inkml:trace>
  <inkml:trace contextRef="#ctx0" brushRef="#br0" timeOffset="14107.481">6112 4378 11376 0 0,'0'0'256'0'0,"0"0"34"0"0,0 0 21 0 0,0 0-35 0 0,9-9 1439 0 0,-7 8-1406 0 0,-1 0 1 0 0,1 0 0 0 0,-1-1-1 0 0,1 1 1 0 0,-1 0 0 0 0,0-1-1 0 0,1 0 1 0 0,-1 1 0 0 0,0-1-1 0 0,0 1 1 0 0,0-1-310 0 0,0 0 804 0 0,-1 2 17 0 0,0 0-38 0 0,0 0-172 0 0,0 0-71 0 0,0 0-18 0 0,-1 0-493 0 0,1 0 1 0 0,0 0-1 0 0,0 0 0 0 0,0-1 0 0 0,0 1 0 0 0,0 0 0 0 0,0 0 0 0 0,0 0 1 0 0,0 0-1 0 0,-1 0 0 0 0,1-1 0 0 0,0 1 0 0 0,0 0 0 0 0,0 0 0 0 0,0 0 1 0 0,0 0-1 0 0,-1 0 0 0 0,1 0 0 0 0,0 0 0 0 0,0 0 0 0 0,0 0 0 0 0,0 0 1 0 0,-1-1-1 0 0,1 1 0 0 0,0 0 0 0 0,0 0 0 0 0,0 0 0 0 0,0 0 0 0 0,-1 0 1 0 0,1 0-1 0 0,0 0 0 0 0,0 0 0 0 0,0 0 0 0 0,-1 1 0 0 0,1-1-29 0 0,-2 0 10 0 0,0 1-1 0 0,0 0 1 0 0,0 0 0 0 0,0 0-1 0 0,0 1 1 0 0,0-1-1 0 0,0 0 1 0 0,1 1 0 0 0,-1-1-10 0 0,-15 11 101 0 0,9-8-63 0 0,1-1 68 0 0,1 0 1 0 0,-1 1-1 0 0,1 0 0 0 0,-6 4-106 0 0,3 0 133 0 0,0 0-1 0 0,1 1 1 0 0,0-1-1 0 0,0 1 1 0 0,1 1 0 0 0,0 0-1 0 0,1 0 1 0 0,0 0-1 0 0,0 1 1 0 0,1-1 0 0 0,-3 12-133 0 0,5-10 22 0 0,0 0 1 0 0,0 0 0 0 0,1 1-1 0 0,1-1 1 0 0,0 1 0 0 0,1-1-1 0 0,0 1 1 0 0,2 8-23 0 0,-1-8 53 0 0,-1-10-38 0 0,1 0-1 0 0,-1 0 1 0 0,0-1 0 0 0,1 1 0 0 0,0 0 0 0 0,0 0 0 0 0,-1-1 0 0 0,1 1-1 0 0,1 0 1 0 0,-1 0-15 0 0,8 15 76 0 0,-9-17-62 0 0,1 0 0 0 0,0 0 0 0 0,-1-1 0 0 0,1 1 0 0 0,0 0 0 0 0,0-1 0 0 0,-1 1 0 0 0,1 0 0 0 0,0-1 0 0 0,0 1 0 0 0,0-1 0 0 0,0 1-1 0 0,0-1 1 0 0,0 1 0 0 0,0-1 0 0 0,0 0 0 0 0,0 0 0 0 0,0 1 0 0 0,0-1 0 0 0,0 0 0 0 0,0 0 0 0 0,0 0 0 0 0,0 0 0 0 0,0 0 0 0 0,0 0 0 0 0,0 0 0 0 0,0-1 0 0 0,0 1 0 0 0,0 0-1 0 0,0 0 1 0 0,1-1-14 0 0,3-1 87 0 0,1 0-1 0 0,-1-1 1 0 0,1 0 0 0 0,-1 0-1 0 0,0 0-86 0 0,0 0 26 0 0,-1-1 7 0 0,0 0-1 0 0,0 0 1 0 0,0 0 0 0 0,0 0-1 0 0,0-1 1 0 0,-1 1 0 0 0,0-1 0 0 0,0 0-1 0 0,0 0 1 0 0,-1-1 0 0 0,0 1-1 0 0,0 0 1 0 0,0-2-33 0 0,5-14 159 0 0,-2 1 1 0 0,0-1-1 0 0,-1 0 0 0 0,-1 0 0 0 0,0-11-159 0 0,13-58 412 0 0,-6 16 256 0 0,11-39-668 0 0,-12 67 70 0 0,-3 18 16 0 0,5-19-86 0 0,-3 22 28 0 0,13-41 84 0 0,-18 59-102 0 0,0 0 0 0 0,1 0-1 0 0,-1 0 1 0 0,1 1 0 0 0,1-1-1 0 0,-1 1 1 0 0,3-2-10 0 0,-6 7 0 0 0,0 0 0 0 0,-1 0-1 0 0,1 0 1 0 0,0 0 0 0 0,0 0-1 0 0,0 1 1 0 0,0-1 0 0 0,0 0-1 0 0,0 1 1 0 0,1-1 0 0 0,-1 1-1 0 0,0-1 1 0 0,0 1 0 0 0,0-1 0 0 0,1 1-1 0 0,-1 0 1 0 0,0-1 0 0 0,0 1-1 0 0,1 0 1 0 0,-1 0 0 0 0,0 0-1 0 0,0 0 1 0 0,1 0 0 0 0,-1 1 0 0 0,1-1-2 0 0,0 1 1 0 0,-1 0-1 0 0,1 0 1 0 0,0 0 0 0 0,0 0-1 0 0,-1 0 1 0 0,1 0-1 0 0,0 0 1 0 0,-1 0-1 0 0,1 1 1 0 0,-1-1-1 0 0,0 1 1 0 0,0-1-1 0 0,1 1 2 0 0,3 6-11 0 0,0 0-1 0 0,0 1 1 0 0,-1-1-1 0 0,0 1 0 0 0,0 0 1 0 0,-1 0 11 0 0,8 28-37 0 0,-1 0 0 0 0,-3 1 0 0 0,-1-1 0 0 0,-1 2 37 0 0,7 155-23 0 0,-9-137 66 0 0,-1 241 343 0 0,-4-151-3 0 0,1 7 76 0 0,3 184 527 0 0,3-220-319 0 0,20 100-667 0 0,-20-179 72 0 0,-2-15 0 0 0,1 0 0 0 0,1-1 0 0 0,1 1 0 0 0,1-1 0 0 0,1 0-72 0 0,-7-21 9 0 0,-1-1 0 0 0,1 0 0 0 0,-1 1 0 0 0,1-1 0 0 0,0 0 0 0 0,0 0 0 0 0,-1 1 0 0 0,1-1 0 0 0,0 0 0 0 0,0 0 0 0 0,0 0 0 0 0,0 0 0 0 0,0 0 0 0 0,1 0 1 0 0,-1-1-1 0 0,0 1 0 0 0,0 0 0 0 0,0 0 0 0 0,2-1-9 0 0,-2 1 12 0 0,0-1 1 0 0,1 0 0 0 0,-1 0 0 0 0,0 0-1 0 0,1 0 1 0 0,-1 0 0 0 0,0 0-1 0 0,0 0 1 0 0,1-1 0 0 0,-1 1 0 0 0,0 0-1 0 0,1-1 1 0 0,-1 1 0 0 0,0-1-1 0 0,0 1 1 0 0,0-1 0 0 0,1 0-13 0 0,2-2 27 0 0,0 0 0 0 0,0 0 0 0 0,0 0 0 0 0,0-1 0 0 0,-1 0 1 0 0,0 0-1 0 0,1 0 0 0 0,-2 0 0 0 0,4-4-27 0 0,2-6 24 0 0,-1 0 0 0 0,0 0 0 0 0,-1 0 0 0 0,0-1 0 0 0,-1 0 0 0 0,2-13-24 0 0,8-55 17 0 0,3-54-17 0 0,-16 96 1 0 0,0 1 0 0 0,-3-1 0 0 0,-1 0 0 0 0,-5-18-1 0 0,-1 13 12 0 0,-1 0 0 0 0,-3 1-1 0 0,-12-30-11 0 0,16 54-17 0 0,-1 0-1 0 0,-1 0 1 0 0,-1 1 0 0 0,-1 0-1 0 0,-1 1 1 0 0,-1 0 0 0 0,0 1-1 0 0,-8-7 18 0 0,-4 0-50 0 0,-2 2 0 0 0,-1 0-1 0 0,0 2 1 0 0,-13-6 50 0 0,26 16-6 0 0,2 0 0 0 0,-12-12 6 0 0,25 22 0 0 0,-1-1-1 0 0,1 0 0 0 0,0 0 1 0 0,0 0-1 0 0,0 0 1 0 0,1 0-1 0 0,-1 0 1 0 0,0 0-1 0 0,1 0 1 0 0,-1 0-1 0 0,1 0 1 0 0,0 0-1 0 0,0-1 1 0 0,0 1-1 0 0,0 0 1 0 0,0 0-1 0 0,0 0 1 0 0,0 0-1 0 0,1-1 1 0 0,-1 1-1 0 0,1 0 1 0 0,0 0-1 0 0,-1 0 1 0 0,1 0-1 0 0,0 0 1 0 0,0 0-1 0 0,0 1 1 0 0,1-1-1 0 0,-1 0 1 0 0,6-4-40 0 0,0 1 0 0 0,1 0 0 0 0,-1 1 0 0 0,1 0 0 0 0,0 0-1 0 0,7-2 41 0 0,16-8-72 0 0,47-23-9 0 0,0 4 1 0 0,2 3-1 0 0,1 4 0 0 0,27-3 81 0 0,-71 20-139 0 0,71-22-632 0 0,-71 16 139 0 0,-27 10-144 0 0,0 0 1 0 0,1 1-1 0 0,6-2 776 0 0,0 3-1624 0 0</inkml:trace>
  <inkml:trace contextRef="#ctx0" brushRef="#br0" timeOffset="14872.508">8007 3746 4608 0 0,'0'-9'46'0'0,"0"0"-765"0"0,0 3 3783 0 0,0 3 3242 0 0,0 2 4564 0 0,13 42-9604 0 0,-9-29-937 0 0,0 0-1 0 0,0 1 1 0 0,0 9-329 0 0,36 288 2463 0 0,-9-105-1218 0 0,-29-191-1171 0 0,1-1 0 0 0,0 0 0 0 0,1 0 0 0 0,1 0 0 0 0,0 0 0 0 0,1 0 0 0 0,0-1 0 0 0,5 6-74 0 0,-10-16 8 0 0,0-1-1 0 0,0 1 1 0 0,0 0-1 0 0,1-1 1 0 0,-1 0-1 0 0,1 1 1 0 0,-1-1-1 0 0,1 0 1 0 0,0 0-1 0 0,-1 0 1 0 0,1 0-1 0 0,0 0 1 0 0,0 0-1 0 0,0 0 1 0 0,-1 0-1 0 0,1-1 1 0 0,0 1-1 0 0,0-1 1 0 0,0 0-1 0 0,0 1 1 0 0,0-1-1 0 0,0 0 1 0 0,0 0-1 0 0,0 0 1 0 0,0 0-1 0 0,0-1 1 0 0,0 1-1 0 0,0-1 1 0 0,0 1-1 0 0,0-1 1 0 0,0 1-1 0 0,0-1 1 0 0,0 0-1 0 0,0 0-7 0 0,3-2-2 0 0,1 0 0 0 0,-1 0-1 0 0,0-1 1 0 0,0 1-1 0 0,0-1 1 0 0,-1 0 0 0 0,1-1-1 0 0,-1 1 1 0 0,0-1 0 0 0,-1 1-1 0 0,1-2 3 0 0,1-2-267 0 0,0-1-1 0 0,-1 1 0 0 0,0-1 0 0 0,0 0 1 0 0,0-6 267 0 0,6-28-8405 0 0,-7 13-728 0 0</inkml:trace>
  <inkml:trace contextRef="#ctx0" brushRef="#br0" timeOffset="15697.192">7796 3987 18887 0 0,'0'0'430'0'0,"0"0"55"0"0,0 0 30 0 0,0 0-50 0 0,2 0-305 0 0,30-5-129 0 0,-23 5 104 0 0,0-2-1 0 0,0 1 1 0 0,4-2-135 0 0,168-59 2077 0 0,-40 16-1140 0 0,73-38-937 0 0,-170 65 0 0 0,174-81 0 0 0,-181 77 0 0 0,-34 20 0 0 0,0 1 0 0 0,0-1 0 0 0,0 1 0 0 0,0-1 0 0 0,0 0 0 0 0,-1 0 0 0 0,1 0 0 0 0,-1-1 0 0 0,0 1 0 0 0,0-1 0 0 0,-1 2 1 0 0,-1 0 0 0 0,1 0 0 0 0,-1 0-1 0 0,0 0 1 0 0,0 0 0 0 0,0-1 0 0 0,0 1-1 0 0,0 0 1 0 0,-1 0 0 0 0,1 0 0 0 0,0 0-1 0 0,-1 0 1 0 0,0 0 0 0 0,1 0 0 0 0,-1 0 0 0 0,0 0-1 0 0,0 1 1 0 0,0-1 0 0 0,0 0 0 0 0,-1 0-1 0 0,1 1 1 0 0,0-1 0 0 0,-1 1 0 0 0,1-1-1 0 0,-1 1 1 0 0,1-1 0 0 0,-1 1 0 0 0,0 0 0 0 0,0 0-1 0 0,1 0 1 0 0,-1 0 0 0 0,0 0 0 0 0,-1 0-1 0 0,1 1 16 0 0,-1-2 105 0 0,0 1 1 0 0,-1 1 0 0 0,1-1-1 0 0,-1 0 1 0 0,1 1 0 0 0,-4 0-122 0 0,5 0 38 0 0,1 0 0 0 0,0 0 0 0 0,-1 1 0 0 0,1-1 0 0 0,-1 1 1 0 0,1-1-1 0 0,0 1 0 0 0,-1-1 0 0 0,1 1 0 0 0,0 0 0 0 0,0 0 0 0 0,0 0 0 0 0,0 0 1 0 0,-1 0-1 0 0,1 0 0 0 0,0 0 0 0 0,0 0 0 0 0,1 0 0 0 0,-1 0-38 0 0,-4 6 67 0 0,0 0 0 0 0,1 1 1 0 0,0-1-1 0 0,0 1 0 0 0,1 0 0 0 0,0 0 0 0 0,-1 3-67 0 0,-4 18 71 0 0,-1 14-71 0 0,5-23 27 0 0,-9 62 352 0 0,-2 55-379 0 0,8-57 277 0 0,-6 99 795 0 0,6-94 817 0 0,5 71-1889 0 0,3-101 471 0 0,-1-54-463 0 0,0-1-1 0 0,0 1 0 0 0,0-1 1 0 0,0 1-1 0 0,0 0 1 0 0,0-1-1 0 0,0 1 1 0 0,0-1-1 0 0,0 1 1 0 0,1-1-1 0 0,-1 1 0 0 0,0 0 1 0 0,0-1-1 0 0,1 1 1 0 0,-1-1-1 0 0,0 1 1 0 0,1-1-1 0 0,-1 1 0 0 0,0-1 1 0 0,1 0-1 0 0,-1 1 1 0 0,1-1-1 0 0,-1 1 1 0 0,1-1-1 0 0,-1 0 1 0 0,1 1-1 0 0,-1-1 0 0 0,1 0 1 0 0,-1 0-1 0 0,1 1 1 0 0,-1-1-1 0 0,1 0 1 0 0,0 0-1 0 0,-1 0 1 0 0,1 0-1 0 0,-1 0 0 0 0,1 0 1 0 0,0 0-1 0 0,-1 0 1 0 0,1 0-1 0 0,-1 0 1 0 0,1 0-1 0 0,0 0 1 0 0,-1 0-1 0 0,1 0 0 0 0,-1-1-7 0 0,4 1 33 0 0,-1-1-1 0 0,0 0 1 0 0,0 0-1 0 0,0-1 1 0 0,0 1-1 0 0,0-1 0 0 0,0 1-32 0 0,3-3 44 0 0,-1 0 0 0 0,0 0-1 0 0,0 0 1 0 0,0-1-1 0 0,-1 0 1 0 0,1 1-1 0 0,-1-1 1 0 0,0-1-1 0 0,2-4-43 0 0,3-7 293 0 0,0 0-1 0 0,3-12-292 0 0,11-22 214 0 0,-5 16-214 0 0,-2 2 0 0 0,7-6 0 0 0,-17 28 0 0 0,1 1 0 0 0,1 0 0 0 0,0 1 0 0 0,0 0 0 0 0,7-6 0 0 0,-3 4 0 0 0,-1 4 0 0 0,-10 7 0 0 0,0-1 0 0 0,0 1 0 0 0,1 0 0 0 0,-1 0 0 0 0,0 0 0 0 0,0 0 0 0 0,0 0 0 0 0,0 0 0 0 0,0 0 0 0 0,1 0 0 0 0,0 1 0 0 0,4 2 0 0 0,-1 0 0 0 0,1 0 0 0 0,0 1 0 0 0,-1 0 0 0 0,1 0 0 0 0,-1 0 0 0 0,0 1 0 0 0,-1 0 0 0 0,1 0 0 0 0,-1 0 0 0 0,2 4 0 0 0,15 14 0 0 0,1 0-43 0 0,-8-8-102 0 0,2 0 0 0 0,7 6 145 0 0,-18-17-22 0 0,1 0 1 0 0,-1-1-1 0 0,1 1 0 0 0,0-1 1 0 0,0 0-1 0 0,0 0 0 0 0,1-1 1 0 0,-1 0-1 0 0,6 1 22 0 0,-3-1 2 0 0,-4-1 3 0 0,0 1 1 0 0,1-2 0 0 0,-1 1 0 0 0,0 0 0 0 0,0-1 0 0 0,1 0-1 0 0,-1 0 1 0 0,0-1 0 0 0,0 1 0 0 0,5-2-6 0 0,7-4 18 0 0,0 0 0 0 0,-1-1 0 0 0,0 0 0 0 0,0-1 0 0 0,-1-1 0 0 0,2-2-18 0 0,-9 5 5 0 0,-1-1-1 0 0,1 1 1 0 0,-2-1 0 0 0,1 0-1 0 0,-1-1 1 0 0,0 1 0 0 0,0-1-1 0 0,-1 0 1 0 0,0-1 0 0 0,-1 1-1 0 0,0-1 1 0 0,0 0 0 0 0,-1 0-1 0 0,0 0 1 0 0,-1-1 0 0 0,2-8-5 0 0,-2 7 19 0 0,-1-1 0 0 0,0 1 0 0 0,-1-1 0 0 0,0 1 0 0 0,-1-1-1 0 0,-1 1 1 0 0,1-1 0 0 0,-2 1 0 0 0,-2-11-19 0 0,1 12 8 0 0,3 6 4 0 0,0 0 0 0 0,-1-1-1 0 0,1 1 1 0 0,-1 0 0 0 0,-1 0 0 0 0,1-1-12 0 0,0 3 2 0 0,1 1 1 0 0,0-1-1 0 0,-1 1 1 0 0,1 0 0 0 0,-1-1-1 0 0,1 1 1 0 0,-1 0-1 0 0,0 0 1 0 0,1 0 0 0 0,-1 0-1 0 0,0 0 1 0 0,0 1 0 0 0,1-1-1 0 0,-1 0 1 0 0,0 1-1 0 0,-2-1-2 0 0,0 1-13 0 0,-1-1-1 0 0,1 1 0 0 0,0 0 1 0 0,0 0-1 0 0,-1 1 0 0 0,1 0 1 0 0,0-1-1 0 0,0 1 1 0 0,0 1-1 0 0,0-1 0 0 0,0 0 1 0 0,0 1-1 0 0,0 0 0 0 0,0 0 1 0 0,0 0-1 0 0,1 1 0 0 0,-1-1 1 0 0,1 1-1 0 0,0 0 1 0 0,0 0-1 0 0,0 0 0 0 0,0 0 1 0 0,0 0-1 0 0,1 1 0 0 0,-1-1 1 0 0,-1 4 13 0 0,-13 21-56 0 0,9-17 39 0 0,1 0 0 0 0,1 1 0 0 0,0 0-1 0 0,0 0 1 0 0,-1 6 17 0 0,1 4-21 0 0,0-1-1 0 0,1 1 0 0 0,2 1 1 0 0,-1 6 21 0 0,4-19-39 0 0,0 1 0 0 0,0-1 0 0 0,1 1 0 0 0,0-1 0 0 0,0 0 0 0 0,1 0 0 0 0,1 0 0 0 0,0 0 0 0 0,0 0 0 0 0,3 4 39 0 0,-4-9 8 0 0,1 0-1 0 0,0 0 0 0 0,0-1 0 0 0,0 1 0 0 0,0-1 0 0 0,1 0 1 0 0,-1 0-1 0 0,1 0 0 0 0,0 0 0 0 0,1-1 0 0 0,-1 1 1 0 0,0-1-1 0 0,1 0 0 0 0,0-1 0 0 0,0 1 0 0 0,0-1 1 0 0,0 0-1 0 0,0 0 0 0 0,0 0 0 0 0,1-1 0 0 0,-1 0 0 0 0,5 1-7 0 0,11 0 64 0 0,0-1 0 0 0,0-1-1 0 0,0-1 1 0 0,0-1 0 0 0,6-2-64 0 0,-5 2-17 0 0,-3-1-72 0 0,1 0 1 0 0,-1-2-1 0 0,1 0 0 0 0,-2-1 0 0 0,1-1 0 0 0,9-5 89 0 0,37-14-1977 0 0,-37 12 10 0 0</inkml:trace>
  <inkml:trace contextRef="#ctx0" brushRef="#br0" timeOffset="16113.954">12319 3832 21167 0 0,'0'0'968'0'0,"0"0"-22"0"0,2 0-609 0 0,19 2 54 0 0,-17-2-311 0 0,0 1 0 0 0,0-1 0 0 0,0 1-1 0 0,0-1 1 0 0,0 0 0 0 0,-1-1 0 0 0,1 1 0 0 0,0-1-1 0 0,0 1 1 0 0,3-2-80 0 0,17-6 683 0 0,0 2 0 0 0,0 0 0 0 0,19-1-683 0 0,6-1 366 0 0,3-4-84 0 0,47-7-253 0 0,-64 18-3761 0 0,-34 1-4861 0 0</inkml:trace>
  <inkml:trace contextRef="#ctx0" brushRef="#br0" timeOffset="16477.595">12165 4125 22319 0 0,'0'0'506'0'0,"0"0"71"0"0,8 3 576 0 0,28 1-941 0 0,-28-2-61 0 0,-1-1-1 0 0,1 1 0 0 0,0-1 1 0 0,0-1-1 0 0,0 1 1 0 0,5-2-151 0 0,50-5 1555 0 0,-29 2-1037 0 0,163-21 1494 0 0,18-14-2012 0 0,-158 29 16 0 0,-34 5-679 0 0,1 2 0 0 0,0 1 0 0 0,13 0 663 0 0,-17 2-775 0 0</inkml:trace>
  <inkml:trace contextRef="#ctx0" brushRef="#br0" timeOffset="19308.584">15258 3571 9184 0 0,'0'0'208'0'0,"0"0"33"0"0,2-2 14 0 0,4-4-42 0 0,11-11 1886 0 0,-16 16-1890 0 0,0-1 0 0 0,0 1 0 0 0,0 0 0 0 0,0 0-1 0 0,0 0 1 0 0,0 0 0 0 0,0 0 0 0 0,1 0 0 0 0,-1 0 0 0 0,0 0 0 0 0,1 1 0 0 0,-1-1 0 0 0,1 0-209 0 0,0 1 596 0 0,-2 0 4 0 0,8-12 1086 0 0,-8 12-1599 0 0,0 0 1 0 0,0 0-1 0 0,0 0 0 0 0,0 0 0 0 0,0 0 0 0 0,0 0 1 0 0,0 0-1 0 0,0 0 0 0 0,0 0 0 0 0,-1 0 0 0 0,1 0 1 0 0,0 0-1 0 0,0-1 0 0 0,0 1 0 0 0,0 0 1 0 0,0 0-1 0 0,0 0 0 0 0,0 0 0 0 0,0 0 0 0 0,0 0 1 0 0,0 0-1 0 0,0 0 0 0 0,0 0 0 0 0,0 0 0 0 0,0 0 1 0 0,0 0-1 0 0,0 0 0 0 0,0-1 0 0 0,0 1 1 0 0,0 0-1 0 0,0 0 0 0 0,0 0 0 0 0,0 0 0 0 0,0 0 1 0 0,0 0-1 0 0,0 0 0 0 0,0 0 0 0 0,0 0 0 0 0,0 0 1 0 0,0 0-1 0 0,0 0 0 0 0,0 0 0 0 0,0 0 1 0 0,0-1-1 0 0,1 1 0 0 0,-1 0 0 0 0,0 0 0 0 0,0 0 1 0 0,0 0-1 0 0,0 0 0 0 0,0 0 0 0 0,0 0 0 0 0,0 0 1 0 0,0 0-88 0 0,-11 3 1087 0 0,-13 5-936 0 0,8-1 180 0 0,0 0-1 0 0,1 1 1 0 0,0 1 0 0 0,0 0-1 0 0,-5 6-330 0 0,7-3 189 0 0,0 2-1 0 0,0-1 0 0 0,1 2 1 0 0,1-1-1 0 0,-3 7-188 0 0,-1 0 73 0 0,9-13-36 0 0,0 1 0 0 0,0 0 1 0 0,1 1-1 0 0,0-1 0 0 0,0 1 0 0 0,1 0 0 0 0,1 0 1 0 0,0 1-1 0 0,0-1 0 0 0,1 1 0 0 0,0-1 1 0 0,1 1-1 0 0,-1 7-37 0 0,3-16 8 0 0,-1 0 0 0 0,0 0 1 0 0,0 0-1 0 0,1 0 0 0 0,-1-1 0 0 0,1 1 1 0 0,-1 0-1 0 0,1 0 0 0 0,0 0 1 0 0,0 0-1 0 0,0-1 0 0 0,0 1 0 0 0,0 0 1 0 0,0-1-1 0 0,0 1 0 0 0,1-1 0 0 0,-1 0 1 0 0,1 1-1 0 0,-1-1 0 0 0,1 0 1 0 0,-1 0-1 0 0,1 0 0 0 0,0 0 0 0 0,-1 0 1 0 0,1 0-1 0 0,0 0 0 0 0,0 0 0 0 0,0-1 1 0 0,1 1-9 0 0,5 1 119 0 0,0 0 1 0 0,1 0-1 0 0,-1-1 1 0 0,1 0 0 0 0,-1-1-1 0 0,3 0-119 0 0,81 4 263 0 0,-44-1-322 0 0,-36-2 90 0 0,0 0 1 0 0,0 0-1 0 0,0 1 0 0 0,-1 1 0 0 0,1 0 1 0 0,-1 1-1 0 0,1 0 0 0 0,-1 0 0 0 0,6 4-31 0 0,-3-1 45 0 0,-11-6-38 0 0,-1 0 1 0 0,0 0 0 0 0,0 0 0 0 0,1 0 0 0 0,-1 1 0 0 0,0-1 0 0 0,0 1 0 0 0,0-1 0 0 0,0 1-1 0 0,0 0 1 0 0,-1 0 0 0 0,1 0 0 0 0,1 1-8 0 0,-2 0 15 0 0,1-1 1 0 0,0 1-1 0 0,-1-1 0 0 0,0 1 1 0 0,0 0-1 0 0,0-1 0 0 0,0 1 1 0 0,0 0-1 0 0,0 0 0 0 0,-1 0 1 0 0,0 0-1 0 0,1 0 0 0 0,-1 0 0 0 0,0 0 1 0 0,0 0-1 0 0,-1-1 0 0 0,1 1 1 0 0,0 0-1 0 0,-1 0 0 0 0,0 0-15 0 0,-1 1 15 0 0,1 0 0 0 0,-1 0 0 0 0,0-1 0 0 0,0 1 0 0 0,-1-1 0 0 0,1 1 0 0 0,-1-1 0 0 0,0 0 0 0 0,0 0 0 0 0,0 0 0 0 0,0-1 0 0 0,0 1 0 0 0,-1-1 0 0 0,0 1-15 0 0,-8 5 97 0 0,0 0 0 0 0,-1 0 0 0 0,0-1 0 0 0,-1-1 0 0 0,1 0 0 0 0,-1-1 0 0 0,0-1-97 0 0,7-3 64 0 0,-75 14 414 0 0,70-13-472 0 0,-1-1 0 0 0,1-1 1 0 0,0 0-1 0 0,-1-1 0 0 0,-7-1-6 0 0,-8-2-14 0 0,23 4-12 0 0,0 0-1 0 0,0-1 0 0 0,0 1 0 0 0,0-1 0 0 0,0-1 0 0 0,0 1 0 0 0,1-1 1 0 0,-1 1-1 0 0,0-1 0 0 0,1-1 0 0 0,-1 1 0 0 0,-2-3 27 0 0,2 2-267 0 0,1-1-1 0 0,0 1 1 0 0,0-1-1 0 0,0 0 1 0 0,0-1-1 0 0,1 1 1 0 0,-1 0 0 0 0,1-2 267 0 0,2 4-278 0 0,-1 0 0 0 0,1-1 0 0 0,0 1 0 0 0,0-1 0 0 0,1 1 0 0 0,-1-1 0 0 0,0 1 0 0 0,1-1 0 0 0,-1 1 1 0 0,1-1-1 0 0,0 0 0 0 0,0 1 0 0 0,0-1 0 0 0,0 1 0 0 0,1-1 0 0 0,-1 0 0 0 0,1-1 278 0 0,10-17-1984 0 0</inkml:trace>
  <inkml:trace contextRef="#ctx0" brushRef="#br0" timeOffset="20311.804">15963 3718 11976 0 0,'3'0'103'0'0,"-1"0"-52"0"0,0 0 1 0 0,0 0-1 0 0,0-1 0 0 0,0 1 0 0 0,0 0 0 0 0,0-1 0 0 0,0 1 0 0 0,0-1 1 0 0,0 0-1 0 0,0 0 0 0 0,0 0 0 0 0,0 0 0 0 0,-1 0 0 0 0,1 0 0 0 0,0 0 1 0 0,-1 0-1 0 0,1-1 0 0 0,-1 1 0 0 0,1 0 0 0 0,-1-1 0 0 0,0 0 0 0 0,1 1 1 0 0,-1-2-52 0 0,1 2 153 0 0,-1-1 0 0 0,1 0 0 0 0,-1 1 0 0 0,1-1 0 0 0,0 1 0 0 0,-1-1 0 0 0,1 1 0 0 0,0 0 0 0 0,2-1-153 0 0,9-8 1815 0 0,-12 9-1754 0 0,-1 1 0 0 0,0-1 0 0 0,1 1 0 0 0,-1 0 0 0 0,0-1 0 0 0,1 1 0 0 0,-1-1 0 0 0,0 1 0 0 0,0-1 0 0 0,1 1 0 0 0,-1-1 0 0 0,0 0 0 0 0,0 1 0 0 0,0-1 0 0 0,0 1 0 0 0,0-1 0 0 0,0 1 0 0 0,0-1 0 0 0,0 1 0 0 0,0-1-1 0 0,0 0 1 0 0,0 1 0 0 0,0-1 0 0 0,0 0-61 0 0,-3-13 2705 0 0,3 12-2524 0 0,0 1 1 0 0,0 0-1 0 0,0-1 1 0 0,-1 1-1 0 0,1 0 0 0 0,0-1 1 0 0,-1 1-1 0 0,1 0 0 0 0,-1 0 1 0 0,0-1-1 0 0,1 1 0 0 0,-1 0 1 0 0,0 0-1 0 0,1 0 0 0 0,-1 0 1 0 0,0 0-1 0 0,0 0 1 0 0,0 0-1 0 0,0 0-181 0 0,-7-6 723 0 0,6 5-137 0 0,0 1-30 0 0,-33-13 747 0 0,33 13-950 0 0,-1 1-28 0 0,-2-1-287 0 0,-1 1 0 0 0,0 1 0 0 0,1-1-1 0 0,-1 1 1 0 0,1 0 0 0 0,-1 0 0 0 0,1 0-1 0 0,-1 1 1 0 0,1 0 0 0 0,0 0 0 0 0,0 0-1 0 0,0 1 1 0 0,0-1 0 0 0,0 1-1 0 0,0 1 1 0 0,1-1 0 0 0,-1 1 0 0 0,1-1-1 0 0,0 1 1 0 0,-1 2-38 0 0,-33 38 32 0 0,17-20 17 0 0,1 2 1 0 0,-2 5-50 0 0,11-16 11 0 0,1 1 0 0 0,0 0 0 0 0,1 0 0 0 0,1 1 0 0 0,1 0 0 0 0,1 1 0 0 0,-2 7-11 0 0,5-15 0 0 0,1-3 0 0 0,0 0 0 0 0,1 1 0 0 0,0-1 0 0 0,0 4 0 0 0,2 1 11 0 0,4 0 42 0 0,-4-10-39 0 0,0-1 0 0 0,0 1 0 0 0,0 0 1 0 0,0-1-1 0 0,1 1 0 0 0,-1-1 0 0 0,1 1 0 0 0,-1-1 0 0 0,1 1 0 0 0,0-1 0 0 0,-1 0 0 0 0,1 0 0 0 0,0 0 0 0 0,0 0 1 0 0,0 0-1 0 0,0-1 0 0 0,0 1 0 0 0,0 0 0 0 0,0-1 0 0 0,0 1 0 0 0,0-1 0 0 0,0 0 0 0 0,0 0 0 0 0,0 0 1 0 0,0 0-1 0 0,0 0 0 0 0,0 0 0 0 0,0-1 0 0 0,0 1 0 0 0,0 0 0 0 0,1-1-14 0 0,5-2 4 0 0,-1-1 0 0 0,1 1 0 0 0,-1-1 0 0 0,0 0-1 0 0,0-1 1 0 0,0 0 0 0 0,2-2-4 0 0,6-6 119 0 0,-1-1 1 0 0,-1 0-1 0 0,-1 0 1 0 0,0-2-1 0 0,0 1 0 0 0,4-11-119 0 0,6-6 84 0 0,-9 19-64 0 0,-11 12-17 0 0,0-1 0 0 0,-1 1 0 0 0,1-1 0 0 0,-1 1 1 0 0,1-1-1 0 0,-1 1 0 0 0,0-1 0 0 0,1 0 0 0 0,-1 1 0 0 0,0-1 1 0 0,0 0-1 0 0,0 0 0 0 0,-1 0 0 0 0,2-2-3 0 0,-2-4-30 0 0,0 7 19 0 0,0 0 0 0 0,0 0 0 0 0,0 0 0 0 0,0 0 0 0 0,0 0 0 0 0,1 0 0 0 0,-1 0 0 0 0,0 0 0 0 0,1 0 0 0 0,-1 0 0 0 0,0 0 0 0 0,1 0 0 0 0,-1 0 0 0 0,1 0 11 0 0,1-1-13 0 0,1-1-1 0 0,-1 1 1 0 0,1 0 0 0 0,-1 0-1 0 0,1 1 1 0 0,0-1 0 0 0,-1 0-1 0 0,1 1 1 0 0,1-1 13 0 0,-3 2 3 0 0,0-1 0 0 0,0 1-1 0 0,0-1 1 0 0,0 1 0 0 0,0-1 0 0 0,0 1 0 0 0,1 0-1 0 0,-1 0 1 0 0,0-1 0 0 0,0 1 0 0 0,0 0 0 0 0,1 0-3 0 0,-1 0 4 0 0,-1 0 0 0 0,1 1 1 0 0,-1-1-1 0 0,1 0 0 0 0,-1 0 1 0 0,0 1-1 0 0,1-1 1 0 0,-1 0-1 0 0,1 0 0 0 0,-1 1 1 0 0,1-1-1 0 0,-1 0 1 0 0,0 1-1 0 0,1-1 0 0 0,-1 1 1 0 0,0-1-1 0 0,1 0 0 0 0,-1 1 1 0 0,0-1-1 0 0,0 1 1 0 0,1-1-1 0 0,-1 1 0 0 0,0-1 1 0 0,0 1-5 0 0,1 1 1 0 0,0 0 1 0 0,0-1 0 0 0,0 1-1 0 0,1 0 1 0 0,-1-1 0 0 0,0 1-1 0 0,1-1 1 0 0,-1 1 0 0 0,1-1-1 0 0,-1 0-1 0 0,1 0-5 0 0,-1 0 1 0 0,0 0-1 0 0,0 0 0 0 0,0 0 0 0 0,0 0 0 0 0,0 1 0 0 0,0-1 0 0 0,0 0 1 0 0,0 0-1 0 0,0 1 0 0 0,-1-1 0 0 0,1 0 0 0 0,-1 1 0 0 0,1-1 0 0 0,-1 1 1 0 0,1-1-1 0 0,-1 1 0 0 0,0-1 0 0 0,1 1 0 0 0,-1-1 0 0 0,0 2 5 0 0,8 78-77 0 0,-8-74 77 0 0,1 0 0 0 0,0 1 0 0 0,1-1 0 0 0,0 0 0 0 0,0 0 0 0 0,2 5 0 0 0,5 15 0 0 0,-9-25 0 0 0,0-1 0 0 0,0 1 0 0 0,0-1 0 0 0,0 1 0 0 0,0 0 0 0 0,-1-1 0 0 0,1 1 0 0 0,0-1 0 0 0,-1 1 1 0 0,1-1-1 0 0,-1 1 0 0 0,0-1 0 0 0,1 1 0 0 0,-1-1 0 0 0,-1 1 0 0 0,2-1 2 0 0,-1 0 0 0 0,1 0 0 0 0,-1-1 0 0 0,1 1 0 0 0,-1 0 0 0 0,1 0 0 0 0,-1 0 1 0 0,1 0-1 0 0,0 0 0 0 0,0 0 0 0 0,-1-1 0 0 0,1 1 0 0 0,0 0 0 0 0,0 0 0 0 0,0 0 0 0 0,0 0 1 0 0,0 0-1 0 0,0 0 0 0 0,0 0 0 0 0,0 0 0 0 0,0 0 0 0 0,1 0 0 0 0,-1 0 0 0 0,0 0 0 0 0,1 0-2 0 0,1 2 10 0 0,16 9 34 0 0,-10-7-14 0 0,-6-4-28 0 0,1 0-1 0 0,0 0 0 0 0,0 0 0 0 0,0-1 0 0 0,-1 1 1 0 0,1-1-1 0 0,0 1 0 0 0,0-1 0 0 0,0 0 0 0 0,0 0 0 0 0,1 0-1 0 0,32-5 118 0 0,-26 2-78 0 0,1-1 0 0 0,-1 1 0 0 0,0-2-1 0 0,0 0 1 0 0,-1 0 0 0 0,1 0 0 0 0,1-3-40 0 0,-3 2-23 0 0,-1 0 1 0 0,-1 0-1 0 0,1 0 1 0 0,-1-1-1 0 0,0 0 1 0 0,0 0-1 0 0,-1 0 1 0 0,1-3 22 0 0,4-4-15 0 0,-4 5 25 0 0,-1 0 0 0 0,0 0 0 0 0,0-1 0 0 0,-1 1 0 0 0,0-3-10 0 0,15-31 30 0 0,-14 33-18 0 0,-1 0 0 0 0,0 0 0 0 0,-1-1 0 0 0,-1 1 0 0 0,2-8-12 0 0,-2 6 16 0 0,1 0 1 0 0,0 0-1 0 0,1 0 0 0 0,2-2-16 0 0,-6 13 0 0 0,1-1 0 0 0,-1 1-1 0 0,0 0 1 0 0,1 0 0 0 0,-1-1-1 0 0,0 1 1 0 0,0 0 0 0 0,0 0-1 0 0,1-1 1 0 0,-2 1 0 0 0,1 0-1 0 0,0-1 1 0 0,0 1 0 0 0,0 0-1 0 0,0 0 1 0 0,-1-1-1 0 0,1 1 1 0 0,-1 0 0 0 0,1 0-1 0 0,-1 0 1 0 0,1-1 0 0 0,-1 1-1 0 0,0-1 1 0 0,0 1-86 0 0,1 21-46 0 0,3 10 92 0 0,-2-23 32 0 0,0 0-1 0 0,-1-1 0 0 0,1 1 0 0 0,-2 6 9 0 0,1-8-4 0 0,0 0 0 0 0,1 1 0 0 0,0-1 0 0 0,-1 0 0 0 0,2 1 0 0 0,-1-1 0 0 0,0 0 4 0 0,5 19-25 0 0,-6-22 24 0 0,1 2 2 0 0,-1 0 1 0 0,1 0 0 0 0,0-1 0 0 0,0 1-1 0 0,0 0 1 0 0,1-1 0 0 0,-1 1 0 0 0,1-1 0 0 0,0 1-1 0 0,0-1 1 0 0,0 0 0 0 0,0 0 0 0 0,1 0-1 0 0,-1 0 1 0 0,2 1-2 0 0,-2-2-22 0 0,0-1 0 0 0,0 0-1 0 0,0 0 1 0 0,0 0 0 0 0,0 0 0 0 0,1 0-1 0 0,-1 0 1 0 0,0 0 0 0 0,0-1 0 0 0,1 1 0 0 0,-1-1-1 0 0,0 0 1 0 0,1 0 0 0 0,-1 1 0 0 0,0-1-1 0 0,1-1 1 0 0,-1 1 0 0 0,0 0 0 0 0,0-1 0 0 0,1 1-1 0 0,0-1 23 0 0,4 0-59 0 0,0-1-1 0 0,-1 0 0 0 0,1-1 0 0 0,0 1 1 0 0,-1-1-1 0 0,2-1 60 0 0,74-50-27 0 0,-77 51 21 0 0,0 0 0 0 0,0 0 0 0 0,0-1-1 0 0,-1 1 1 0 0,1-1 0 0 0,-1-1 0 0 0,0 1 0 0 0,0 0 0 0 0,0-1 0 0 0,-1 0-1 0 0,1 0 1 0 0,-1 0 0 0 0,0-1 6 0 0,1 0-3 0 0,-1 1-1 0 0,1 0 1 0 0,1 0-1 0 0,-1 0 1 0 0,5-3 3 0 0,-5 4 0 0 0,0 0 0 0 0,0 0 0 0 0,0-1 0 0 0,-1 1 1 0 0,1-1-1 0 0,-1 0 0 0 0,0 0 0 0 0,9-24 0 0 0,4-8 0 0 0,-14 33-5 0 0,0 1 0 0 0,0-1 0 0 0,-1 0 0 0 0,1 0 0 0 0,-1 0 0 0 0,0 0 0 0 0,0 0 0 0 0,0-1 0 0 0,-1 1 0 0 0,0 0 0 0 0,1 0 0 0 0,-1 0 0 0 0,-1-1-1 0 0,1 0 6 0 0,0 5-5 0 0,-1 0-1 0 0,1 0 1 0 0,0 0-1 0 0,0 0 1 0 0,0 0-1 0 0,-1 0 1 0 0,1 0-1 0 0,0 0 1 0 0,0 0-1 0 0,-1-1 0 0 0,1 1 1 0 0,0 0-1 0 0,0 0 1 0 0,-1 1-1 0 0,1-1 1 0 0,0 0-1 0 0,0 0 1 0 0,-1 0-1 0 0,1 0 1 0 0,0 0-1 0 0,0 0 1 0 0,-1 0-1 0 0,1 0 0 0 0,0 0 1 0 0,0 0-1 0 0,0 1 1 0 0,-1-1-1 0 0,1 0 1 0 0,0 0-1 0 0,0 0 1 0 0,0 0-1 0 0,0 1 6 0 0,0 1-6 0 0,0 0 0 0 0,1 0 0 0 0,-1 0 0 0 0,0 0 1 0 0,0 0-1 0 0,0 0 0 0 0,0 0 0 0 0,-1 0 0 0 0,1 0 0 0 0,0 0 0 0 0,-1 1 0 0 0,1-1 0 0 0,-1-1 0 0 0,0 1 0 0 0,0 0 0 0 0,0 0 0 0 0,0 0 1 0 0,0 0-1 0 0,-1 0 6 0 0,-6 15-16 0 0,6-8 0 0 0,0 0 1 0 0,1 0-1 0 0,0 0 0 0 0,0 0 0 0 0,1 0 0 0 0,1 9 16 0 0,-1-5-32 0 0,0 0-1 0 0,-2 13 33 0 0,-6 24-27 0 0,0 1-45 0 0,-1 33 72 0 0,7 13-47 0 0,1-32 41 0 0,-5 20 6 0 0,3-61 1 0 0,-7 67 91 0 0,1 77-92 0 0,4-62 338 0 0,-11 55-338 0 0,3-41 97 0 0,10-81-67 0 0,-8 67 112 0 0,-6 18-142 0 0,-7 38 359 0 0,17-109-194 0 0,4-38-109 0 0,0 0 0 0 0,-1 0 0 0 0,-1-1 0 0 0,-1 1 0 0 0,0-1 0 0 0,0 0 0 0 0,-1-1 0 0 0,-6 9-56 0 0,11-20 19 0 0,1-1-1 0 0,0 1 1 0 0,0 0-1 0 0,-1 0 1 0 0,1-1-1 0 0,-1 1 1 0 0,0-1-1 0 0,1 1 1 0 0,-1-1-1 0 0,0 0 1 0 0,0 0-1 0 0,0 0 1 0 0,0 0-1 0 0,0 0 1 0 0,0 0-1 0 0,0 0 1 0 0,0-1-1 0 0,-3 1-18 0 0,4-1 19 0 0,-1 0 0 0 0,0 0-1 0 0,0 0 1 0 0,1 0 0 0 0,-1 0-1 0 0,0 0 1 0 0,0-1 0 0 0,0 1-1 0 0,1-1 1 0 0,-1 0 0 0 0,0 1-1 0 0,1-1 1 0 0,-1 0 0 0 0,1 0-1 0 0,-1 0 1 0 0,1 0 0 0 0,-1 0-1 0 0,1 0 1 0 0,0 0 0 0 0,-1-1-1 0 0,1 1 1 0 0,0 0 0 0 0,0-1-1 0 0,0 1-18 0 0,-8-13 214 0 0,0 0-1 0 0,2-1 1 0 0,-7-14-214 0 0,-4-10 306 0 0,5 10-135 0 0,1-1-1 0 0,-1-5-170 0 0,-6-16 59 0 0,9 22-59 0 0,0-1 0 0 0,3 1 0 0 0,0-2 0 0 0,1-4 0 0 0,-11-125 0 0 0,14 125 0 0 0,2 15 0 0 0,1-1 0 0 0,1 1 0 0 0,0-1 0 0 0,3-10 0 0 0,20-81 0 0 0,-18 89 0 0 0,1 0 0 0 0,1 1 0 0 0,1 0 0 0 0,0 0 0 0 0,2 1 0 0 0,1-1 0 0 0,12-21-67 0 0,-16 26-7 0 0,1 1 1 0 0,1 0-1 0 0,1 1 1 0 0,0 0-1 0 0,1 0 74 0 0,23-20-501 0 0,20-15 501 0 0,14-12-191 0 0,-52 47-163 0 0,1 1 0 0 0,0 1-1 0 0,1 1 1 0 0,0 0-1 0 0,1 2 1 0 0,9-4 354 0 0,-3 0-1100 0 0,-6 5-11 0 0</inkml:trace>
  <inkml:trace contextRef="#ctx0" brushRef="#br0" timeOffset="21778.834">17863 3707 6912 0 0,'0'0'314'0'0,"0"0"-6"0"0,0 0 87 0 0,0 0 1098 0 0,0 0 503 0 0,0 0 99 0 0,0 0-184 0 0,0 0-840 0 0,0 0-368 0 0,0 0-79 0 0,0 0-23 0 0,0 0-35 0 0,0 0-20 0 0,0 0-2 0 0,0 0-9 0 0,0 0-39 0 0,0 0-16 0 0,0 0-7 0 0,0 0-14 0 0,0 0-55 0 0,0 0-20 0 0,0 0-7 0 0,0 0-38 0 0,0 0-158 0 0,0 0-70 0 0,0 0-14 0 0,0 0 5 0 0,0 0 20 0 0,0 0 6 0 0,0 0 0 0 0,0 0-4 0 0,0 0-16 0 0,0 0-4 0 0,0 0 0 0 0,0 0 10 0 0,0 0 39 0 0,0 0 20 0 0,0 0 3 0 0,0 0 3 0 0,0 0 12 0 0,0 0 7 0 0,0 0 2 0 0,0 0-12 0 0,0 0-52 0 0,0 0-28 0 0,0 0-4 0 0,11 5 289 0 0,-3-3-274 0 0,-6-1 1 0 0,-2-1 0 0 0,2 0-9 0 0,6 0-34 0 0,-1 0 6 0 0,-6 0 1 0 0,1 0 9 0 0,7 0 0 0 0,-7 0-10 0 0,0 0-16 0 0,4 0-42 0 0,-4 0 35 0 0,14 0 244 0 0,-13-1-224 0 0,3-1 3 0 0,-5 2 5 0 0,-1 0-14 0 0,2-2 12 0 0,7-3-13 0 0,-6 3 7 0 0,0-2-12 0 0,-1 3-15 0 0,4-2-42 0 0,-1-3 13 0 0,-4 4 92 0 0,-1 2 7 0 0,1 0-10 0 0,5-2-44 0 0,7-11-367 0 0,-12 12 320 0 0,0 1-17 0 0,-1-1-1 0 0,0 1 1 0 0,0 0-1 0 0,0 0 1 0 0,1-1 0 0 0,-1 1-1 0 0,0 0 1 0 0,0 0 0 0 0,1 0-1 0 0,-1 0 1 0 0,0-1 0 0 0,1 1-1 0 0,-1 0 1 0 0,0 0-1 0 0,1 0 1 0 0,-1 0 0 0 0,0 0-1 0 0,0 0 1 0 0,1 0 0 0 0,-1 0-1 0 0,0 0 1 0 0,1 0 0 0 0,-1 0-1 0 0,0 0 1 0 0,1 0-1 0 0,-1 0 1 0 0,0 0 0 0 0,1 0-5 0 0,0 0-70 0 0,-1 0-142 0 0,0 0-496 0 0,0 0-196 0 0,0 0-30 0 0,0 0-202 0 0,0 0-813 0 0,0 0-349 0 0</inkml:trace>
  <inkml:trace contextRef="#ctx0" brushRef="#br0" timeOffset="26994.022">18077 3165 1376 0 0,'-1'-30'-655'0'0,"-2"0"3540"0"0,-1-31 10400 0 0,5 56-12806 0 0,1 1-1 0 0,-1-1 1 0 0,1 1-1 0 0,0 0 1 0 0,0-1-1 0 0,0 1 1 0 0,1 0-1 0 0,0 0 1 0 0,-1 1-1 0 0,1-1 0 0 0,0 0 1 0 0,1 1-1 0 0,0-1-478 0 0,-2 2 754 0 0,-2 2-332 0 0,0 0-144 0 0,0 0-29 0 0,0 3 8 0 0,1 4-127 0 0,0 0-1 0 0,-1 0 1 0 0,0 0 0 0 0,0-1-1 0 0,-1 1 1 0 0,0 0 0 0 0,0 0-1 0 0,-1 3-129 0 0,-19 57 525 0 0,18-59-484 0 0,-26 88 309 0 0,-8 20 68 0 0,-2-4 795 0 0,-4 38-1213 0 0,35-111 326 0 0,2 0 0 0 0,1 0 0 0 0,2 1 0 0 0,2 9-326 0 0,2-32 62 0 0,1 0 0 0 0,0 0 0 0 0,1-1 0 0 0,2 3-62 0 0,0 3-68 0 0,-5-18 68 0 0,1-1 0 0 0,0 0 0 0 0,0 0-1 0 0,1 0 1 0 0,-1 0 0 0 0,1-1 0 0 0,-1 1 0 0 0,1 0-1 0 0,0-1 1 0 0,0 1 0 0 0,0-1 0 0 0,0 1 0 0 0,0-1 0 0 0,3 2 0 0 0,0 0 39 0 0,0-1 1 0 0,1 1 0 0 0,-1-1 0 0 0,1 0-1 0 0,0-1 1 0 0,4 2-40 0 0,-7-3 19 0 0,-1 0-1 0 0,1-1 1 0 0,0 1 0 0 0,-1-1 0 0 0,1 0-1 0 0,0 0 1 0 0,0 0 0 0 0,0 0-1 0 0,-1 0 1 0 0,1-1 0 0 0,0 1 0 0 0,-1-1-1 0 0,3 0-18 0 0,32-15 124 0 0,-27 11-110 0 0,-6 3-2 0 0,0-1-1 0 0,-1 1 0 0 0,1-1 0 0 0,-1 1 1 0 0,0-1-1 0 0,0 0 0 0 0,0-1 0 0 0,0 1 1 0 0,-1 0-1 0 0,1-2-11 0 0,13-14 29 0 0,-15 18-26 0 0,9-9-24 0 0,0 0 1 0 0,0-1 0 0 0,-2-1 0 0 0,1 1-1 0 0,-1-1 1 0 0,-1 0 0 0 0,4-10 20 0 0,-5 9-235 0 0,9-24-2118 0 0,7-26 2353 0 0,-5 10-3505 0 0,-11 32 1526 0 0</inkml:trace>
  <inkml:trace contextRef="#ctx0" brushRef="#br0" timeOffset="27348.284">17933 3454 18919 0 0,'0'0'430'0'0,"0"0"55"0"0,-1-1 30 0 0,-15-6 110 0 0,13 4-506 0 0,2 2 403 0 0,1 1 169 0 0,0 0 28 0 0,0 0-61 0 0,0 0-282 0 0,0 0-120 0 0,2 1-215 0 0,-1-1 0 0 0,1 0 0 0 0,0 0 0 0 0,0 0 0 0 0,-1 0 0 0 0,1 0 0 0 0,0 0 0 0 0,-1 0 0 0 0,1-1 0 0 0,0 1 0 0 0,-1-1 0 0 0,2 0-41 0 0,5-1 51 0 0,85-9-122 0 0,46-8 47 0 0,-98 10-7053 0 0,10-3 7077 0 0,-17 1-7598 0 0</inkml:trace>
  <inkml:trace contextRef="#ctx0" brushRef="#br0" timeOffset="29401.077">18390 3407 9096 0 0,'0'-9'822'0'0,"0"-2"-526"0"0,-1 0 1 0 0,-1 0-1 0 0,0 1 0 0 0,-1-4-296 0 0,-4-17 2525 0 0,-8-17 381 0 0,14 11 167 0 0,1 36-2561 0 0,0 1-1 0 0,0 0-6 0 0,0 0-1 0 0,0 0 4 0 0,0 0 18 0 0,0 0 8 0 0,0 0 2 0 0,-4 9 198 0 0,-2 8-594 0 0,1 0 0 0 0,0 0 0 0 0,2 0 0 0 0,0 1 1 0 0,0 10-141 0 0,-3 17 311 0 0,-11 54 236 0 0,-18 133 392 0 0,17-84-406 0 0,-18 195 689 0 0,29-248-1033 0 0,-3 101 303 0 0,10-187-446 0 0,2 155 608 0 0,1-118-544 0 0,2 0 0 0 0,7 24-110 0 0,-11-65 35 0 0,0 0-1 0 0,0-1 0 0 0,1 1 1 0 0,0 0-1 0 0,-1-1 1 0 0,3 4-35 0 0,-3-7 77 0 0,-1-1 3 0 0,0 0 0 0 0,2-1 4 0 0,2-5-48 0 0,-1 1 1 0 0,1-1-1 0 0,-1 0 0 0 0,0 0 1 0 0,-1 0-1 0 0,1-1 0 0 0,-1 1 1 0 0,-1-1-1 0 0,1 1 0 0 0,-1-1 1 0 0,0 1-1 0 0,0-5-36 0 0,6-279 0 0 0,-7 237 0 0 0,-2 13 0 0 0,-6-40 0 0 0,1 22 0 0 0,1 23 0 0 0,-1 1 0 0 0,-1-1 0 0 0,-2 2 0 0 0,-4-7 0 0 0,-12-11-77 0 0,9 25 28 0 0,14 21 38 0 0,-1 0 0 0 0,1 0-1 0 0,0 0 1 0 0,1 0 0 0 0,-3-5 11 0 0,4 8-1 0 0,1 1 0 0 0,0 0 0 0 0,-1-1 0 0 0,1 1-1 0 0,0-1 1 0 0,0 1 0 0 0,0-1 0 0 0,0 1 0 0 0,0-1 0 0 0,0 1 0 0 0,0-1 0 0 0,1 1 0 0 0,-1-1 0 0 0,0 1 0 0 0,1-1 0 0 0,-1 1 0 0 0,1 0-1 0 0,0-1 1 0 0,-1 1 0 0 0,1 0 0 0 0,0 0 0 0 0,0-1 0 0 0,0 1 0 0 0,1-1 1 0 0,14-13-148 0 0,1 1 0 0 0,1 0 0 0 0,0 2-1 0 0,1 0 1 0 0,15-7 148 0 0,-16 8-51 0 0,12-5-70 0 0,24-8 121 0 0,14-8-1180 0 0,-28 9-55 0 0,-22 8-218 0 0,-8 7-1149 0 0,0 1-4335 0 0,-8 7-318 0 0</inkml:trace>
  <inkml:trace contextRef="#ctx0" brushRef="#br0" timeOffset="29739.412">18854 3695 14624 0 0,'0'0'670'0'0,"0"0"-12"0"0,0 0-281 0 0,0 0 373 0 0,0 0 214 0 0,0 0 42 0 0,0 0-44 0 0,0 0-216 0 0,0 0-98 0 0,0 0-22 0 0,0 0-31 0 0,0 0-124 0 0,0 0-58 0 0,0 0-12 0 0,0 0-131 0 0,0 0-549 0 0,0 0-237 0 0,0 0-48 0 0,0 0-11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7:50.054"/>
    </inkml:context>
    <inkml:brush xml:id="br0">
      <inkml:brushProperty name="width" value="0.05" units="cm"/>
      <inkml:brushProperty name="height" value="0.05" units="cm"/>
    </inkml:brush>
  </inkml:definitions>
  <inkml:trace contextRef="#ctx0" brushRef="#br0">0 2134 23527 0 0,'0'0'531'0'0,"0"0"77"0"0,0 0 35 0 0,0 0-67 0 0,2 2-379 0 0,6 14-171 0 0,5 9-31 0 0,-3-12 5 0 0,9 13 0 0 0,1-2 0 0 0,1 0 0 0 0,1-1 0 0 0,1-1 0 0 0,21 19-776 0 0,-23-22-553 0 0,0 0 0 0 0,23 15 1329 0 0,-18-19-1270 0 0</inkml:trace>
  <inkml:trace contextRef="#ctx0" brushRef="#br0" timeOffset="331.9768">531 267 16639 0 0,'0'0'382'0'0,"0"0"54"0"0,0 0 20 0 0,0 0-55 0 0,0-1-260 0 0,1 0-109 0 0,0 1-1 0 0,-1-1 1 0 0,1 1-1 0 0,-1-1 1 0 0,1 1-1 0 0,-1-1 1 0 0,1 1-1 0 0,-1-1 1 0 0,1 1-1 0 0,-1-1 1 0 0,0 0-1 0 0,1 1 1 0 0,-1-1-1 0 0,0 0 1 0 0,1 1-1 0 0,-1-1 1 0 0,0 0-1 0 0,0 0-31 0 0,0-1 208 0 0,1 0 645 0 0,-1 2 41 0 0,0 0-44 0 0,0 0-216 0 0,0 0-98 0 0,0 0-22 0 0,1 2-72 0 0,5 9-405 0 0,1 0 0 0 0,0 0 0 0 0,0 0 0 0 0,9 8-37 0 0,-2-1 10 0 0,19 24-1230 0 0,-15-19-144 0 0</inkml:trace>
  <inkml:trace contextRef="#ctx0" brushRef="#br0" timeOffset="-702.71">10050 8345 19455 0 0,'-44'0'0'0'0</inkml:trace>
  <inkml:trace contextRef="#ctx0" brushRef="#br0" timeOffset="-332.7299">9950 8330 21503 0 0,'-23'7'0'0'0</inkml:trace>
  <inkml:trace contextRef="#ctx0" brushRef="#br0" timeOffset="-331.7299">2675 2009 23927 0 0,'5'34'2128'0'0,"-5"-1"-1704"0"0,-5-14-336 0 0,-3 4-88 0 0,0-4 0 0 0,-2 1 0 0 0,-3 4 0 0 0,0-1-88 0 0,1-4-728 0 0,2-3-144 0 0,-3 4-32 0 0,5-9-8 0 0</inkml:trace>
  <inkml:trace contextRef="#ctx0" brushRef="#br0" timeOffset="671.09">10269 8252 19455 0 0,'0'0'0'0'0</inkml:trace>
  <inkml:trace contextRef="#ctx0" brushRef="#br0" timeOffset="672.09">10055 8233 19455 0 0,'-36'0'0'0'0</inkml:trace>
  <inkml:trace contextRef="#ctx0" brushRef="#br0" timeOffset="673.09">2943 1 21167 0 0,'0'0'968'0'0,"0"0"-22"0"0,0 0-505 0 0,0 0 130 0 0,0 0 121 0 0,-1 2 20 0 0,-29 83 1821 0 0,25-69-2506 0 0,1 0 1 0 0,0 1-1 0 0,1 1-27 0 0,-2 9-536 0 0,-3 14-377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7:57.708"/>
    </inkml:context>
    <inkml:brush xml:id="br0">
      <inkml:brushProperty name="width" value="0.05" units="cm"/>
      <inkml:brushProperty name="height" value="0.05" units="cm"/>
    </inkml:brush>
  </inkml:definitions>
  <inkml:trace contextRef="#ctx0" brushRef="#br0">130 406 6448 0 0,'0'0'498'0'0,"0"0"-156"0"0,2-1 559 0 0,4-2 34 0 0,0 0-1 0 0,0-1 0 0 0,-1 1 1 0 0,1-2-1 0 0,-1 1 1 0 0,0 0-1 0 0,0-1 1 0 0,2-2-935 0 0,3-4 1214 0 0,-4 4-415 0 0,0 1 0 0 0,0-1 0 0 0,-1 0 0 0 0,1 0-1 0 0,-2-1 1 0 0,1 0 0 0 0,-1 0-799 0 0,-4 8 50 0 0,0-1 0 0 0,1 1 0 0 0,-1-1-1 0 0,0 1 1 0 0,0-1 0 0 0,0 1 0 0 0,0-1-1 0 0,0 0 1 0 0,0 1 0 0 0,0-1-1 0 0,0 1 1 0 0,0-1 0 0 0,0 0 0 0 0,0 1-1 0 0,0-1 1 0 0,0 1 0 0 0,0-1 0 0 0,0 1-1 0 0,0-1 1 0 0,-1 1 0 0 0,1-1 0 0 0,0 1-1 0 0,0-1 1 0 0,-1 1 0 0 0,1-1 0 0 0,0 1-1 0 0,-1-1 1 0 0,1 1 0 0 0,-1-1 0 0 0,1 1-1 0 0,0 0 1 0 0,-1-1 0 0 0,1 1 0 0 0,-1 0-1 0 0,1-1 1 0 0,-1 1 0 0 0,1 0-1 0 0,-1 0 1 0 0,1-1 0 0 0,-1 1 0 0 0,0 0-1 0 0,1 0 1 0 0,-1 0 0 0 0,1 0 0 0 0,-1 0-1 0 0,1 0 1 0 0,-1 0 0 0 0,0 0 0 0 0,1 0-1 0 0,-1 0-49 0 0,-3 0 86 0 0,1 0 0 0 0,-1 0 0 0 0,0 0 0 0 0,1 0 0 0 0,-1 1-1 0 0,1 0 1 0 0,-1 0-86 0 0,-2 1 25 0 0,1 0-1 0 0,-1 1 1 0 0,1 0 0 0 0,0 0-1 0 0,0 1 1 0 0,0-1-1 0 0,0 1 1 0 0,-2 3-25 0 0,-34 37 105 0 0,35-38-103 0 0,-7 11 30 0 0,1 1 0 0 0,1 0 0 0 0,0 0 0 0 0,1 1 0 0 0,-7 20-32 0 0,12-25 23 0 0,1 0 0 0 0,0 0 0 0 0,1 1 0 0 0,1-1-1 0 0,0 1 1 0 0,1 0 0 0 0,0 5-23 0 0,1-18-6 0 0,1 0 0 0 0,-1 1 0 0 0,0-1 0 0 0,1 1-1 0 0,-1-1 1 0 0,1 0 0 0 0,0 0 0 0 0,0 1 0 0 0,0-1 0 0 0,0 0-1 0 0,0 0 1 0 0,1 0 0 0 0,-1 0 0 0 0,0 0 0 0 0,1 0 0 0 0,0 0-1 0 0,-1-1 1 0 0,1 1 6 0 0,0 0-3 0 0,-1-1 1 0 0,1 0-1 0 0,-1 0 0 0 0,1 0 0 0 0,-1 0 1 0 0,1 0-1 0 0,0 0 0 0 0,0-1 0 0 0,-1 1 0 0 0,1-1 1 0 0,0 1-1 0 0,0-1 0 0 0,0 1 0 0 0,-1-1 1 0 0,1 0-1 0 0,0 0 0 0 0,0 0 0 0 0,0 0 1 0 0,0 0-1 0 0,0 0 0 0 0,-1-1 0 0 0,2 1 3 0 0,3-2 21 0 0,-1-1-1 0 0,1 1 1 0 0,-1-1-1 0 0,0 0 1 0 0,0 0-1 0 0,0 0 1 0 0,0-1-1 0 0,-1 1 1 0 0,4-4-21 0 0,5-7-10 0 0,-1-1 1 0 0,4-6 9 0 0,-5 8 20 0 0,-3 2 5 0 0,0-2 1 0 0,-1 1 0 0 0,0-1 0 0 0,0 0 0 0 0,2-9-26 0 0,2-8 1 0 0,-2-1 1 0 0,0-2-2 0 0,1-18 214 0 0,-1-1 0 0 0,1-38-214 0 0,-4-105 1042 0 0,-6 193-942 0 0,9 12 56 0 0,-6-4-140 0 0,1 1-1 0 0,-1-1 1 0 0,0 0 0 0 0,-1 1-1 0 0,0 0 1 0 0,0-1-1 0 0,0 1 1 0 0,-1 0 0 0 0,0 2-16 0 0,6 21 3 0 0,10 53-3 0 0,6 76 0 0 0,-15-94 0 0 0,1 30-1 0 0,-4 19 1 0 0,0-11 26 0 0,0 16 486 0 0,-10 98-512 0 0,-3-28 461 0 0,-2 30 317 0 0,7-144-156 0 0,6 55-622 0 0,12 74 465 0 0,-13-186-417 0 0,-2-9-11 0 0,1-1-1 0 0,1 1 1 0 0,-1-1 0 0 0,1 1 0 0 0,0-1-1 0 0,1 0 1 0 0,0 0 0 0 0,1 0 0 0 0,-1 0-1 0 0,1-1 1 0 0,1 1 0 0 0,0-1-37 0 0,-5-6 10 0 0,1-1-1 0 0,0 1 1 0 0,-1 0-1 0 0,1-1 1 0 0,0 1-1 0 0,0-1 1 0 0,0 1-1 0 0,0-1 1 0 0,0 0-1 0 0,-1 1 1 0 0,1-1 0 0 0,0 0-1 0 0,0 0 1 0 0,0 1-1 0 0,0-1 1 0 0,0 0-1 0 0,0 0 1 0 0,0 0-1 0 0,0 0 1 0 0,0 0-1 0 0,0 0 1 0 0,0-1-1 0 0,0 1 1 0 0,0 0 0 0 0,0 0-1 0 0,0-1 1 0 0,-1 1-1 0 0,1 0 1 0 0,0-1-1 0 0,0 1 1 0 0,0-1-1 0 0,0 1 1 0 0,-1-1-1 0 0,2 0-9 0 0,2-2 32 0 0,0 0-1 0 0,-1 0 0 0 0,1 0 0 0 0,0-1 1 0 0,-1 1-1 0 0,1-3-31 0 0,4-4 52 0 0,-1-1-1 0 0,-1-1 1 0 0,0 1 0 0 0,-1-1-1 0 0,0 0 1 0 0,-1 0 0 0 0,1-4-52 0 0,5-24 101 0 0,4-24-101 0 0,-8 25 28 0 0,-1 1 0 0 0,-2-1-1 0 0,-2 0 1 0 0,-3-36-28 0 0,0 54 10 0 0,-1 0 0 0 0,0 0 0 0 0,-2 0 0 0 0,0 1 0 0 0,-1-1 0 0 0,-1 1 0 0 0,-1 1 0 0 0,-1 0 0 0 0,-10-16-10 0 0,11 23 4 0 0,-1 1 0 0 0,0-1 0 0 0,-1 1 0 0 0,0 1 0 0 0,-4-3-4 0 0,-19-15 20 0 0,-4 0-20 0 0,17 12 0 0 0,-2 2 0 0 0,0 1 0 0 0,-14-7 0 0 0,-24-14 0 0 0,38 21 0 0 0,18 10 0 0 0,0 1 0 0 0,1 0 0 0 0,0-1 0 0 0,-1 0 0 0 0,1 0 0 0 0,0 0 0 0 0,-2-2 0 0 0,4 4 0 0 0,1-1 0 0 0,-1 1 0 0 0,0 0 0 0 0,0-1 0 0 0,0 1 0 0 0,1 0 0 0 0,-1-1 0 0 0,1 1 0 0 0,-1-1 0 0 0,1 1 0 0 0,0-1 0 0 0,-1 1 0 0 0,1-1 0 0 0,0 1 0 0 0,0-1 0 0 0,0 1 0 0 0,0-1 0 0 0,0 1 0 0 0,0-1 0 0 0,1 1 0 0 0,-1-1 0 0 0,1-1 0 0 0,2-3 0 0 0,1 0 0 0 0,0 0 0 0 0,0 0 0 0 0,1 0 0 0 0,0 1 0 0 0,0 0 0 0 0,0 0 0 0 0,0 0 0 0 0,1 0 0 0 0,0 1 0 0 0,0 0 0 0 0,3-1 0 0 0,22-13-506 0 0,2 2 1 0 0,-1 1-1 0 0,3 2 506 0 0,28-13-987 0 0,16-12-397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7:58.210"/>
    </inkml:context>
    <inkml:brush xml:id="br0">
      <inkml:brushProperty name="width" value="0.05" units="cm"/>
      <inkml:brushProperty name="height" value="0.05" units="cm"/>
    </inkml:brush>
  </inkml:definitions>
  <inkml:trace contextRef="#ctx0" brushRef="#br0">5 593 19463 0 0,'-1'-2'168'0'0,"0"1"-130"0"0,1 1 0 0 0,0-1 1 0 0,-1 0-1 0 0,1 1 1 0 0,0-1-1 0 0,-1 0 0 0 0,1 1 1 0 0,0-1-1 0 0,0 0 1 0 0,-1 1-1 0 0,1-1 0 0 0,0 0 1 0 0,0 0-1 0 0,0 0-38 0 0,0 0 109 0 0,1-1-1 0 0,-1 1 1 0 0,1-1 0 0 0,-1 1-1 0 0,1 0 1 0 0,0-1 0 0 0,-1 1-1 0 0,1 0 1 0 0,0-1 0 0 0,0 1-1 0 0,0 0 1 0 0,0 0 0 0 0,0 0-109 0 0,0 0 69 0 0,0 0 0 0 0,1 0 1 0 0,-1 0-1 0 0,0 0 0 0 0,1 0 0 0 0,-1 1 1 0 0,0-1-1 0 0,1 0 0 0 0,-1 1 1 0 0,1 0-1 0 0,-1-1 0 0 0,0 1 1 0 0,1 0-1 0 0,-1-1 0 0 0,1 1 0 0 0,-1 0 1 0 0,1 0-1 0 0,-1 0 0 0 0,1 1 1 0 0,-1-1-1 0 0,1 0 0 0 0,0 0-69 0 0,1 1 240 0 0,1 0-1 0 0,-1 0 1 0 0,1 0 0 0 0,-1 0-1 0 0,1 1 1 0 0,-1-1-1 0 0,0 1 1 0 0,3 2-240 0 0,3 3 295 0 0,0 1 1 0 0,0 0 0 0 0,-1 0-1 0 0,0 1 1 0 0,5 7-296 0 0,7 13 690 0 0,5 10-690 0 0,-14-19 124 0 0,-1 1 0 0 0,-2 0 0 0 0,0 1 0 0 0,4 18-124 0 0,-5-17 161 0 0,0 12-3751 0 0,-5-23-368 0 0,3 12-4749 0 0</inkml:trace>
  <inkml:trace contextRef="#ctx0" brushRef="#br0" timeOffset="338.46">501 507 22431 0 0,'0'0'1027'0'0,"0"0"-22"0"0,2 2-645 0 0,0 1-347 0 0,-1 1-1 0 0,1-1 0 0 0,0 1 1 0 0,-1 0-1 0 0,0-1 0 0 0,0 1 1 0 0,0 0-1 0 0,-1-1 0 0 0,1 5-12 0 0,2 40 179 0 0,-3-21-109 0 0,9 113 3586 0 0,-8 113-3656 0 0,-8-127 984 0 0,-17 104-195 0 0,21-157-2626 0 0,2-60 773 0 0</inkml:trace>
  <inkml:trace contextRef="#ctx0" brushRef="#br0" timeOffset="1002.643">229 955 20239 0 0,'0'0'463'0'0,"5"-7"614"0"0,-4 5-1025 0 0,1 1 0 0 0,-1-1-1 0 0,0 1 1 0 0,1 0 0 0 0,0-1-1 0 0,-1 1 1 0 0,1 0 0 0 0,0 0-1 0 0,-1 0 1 0 0,1 0 0 0 0,0 0-1 0 0,0 0 1 0 0,0 1 0 0 0,2-1-52 0 0,32-6-60 0 0,-11 3 151 0 0,228-63 328 0 0,-170 44-135 0 0,-36 9 76 0 0,0-2 0 0 0,-2-1 1 0 0,31-18-361 0 0,-63 28 43 0 0,-1-1 0 0 0,1 0-1 0 0,-2-1 1 0 0,1 0 0 0 0,-1-1 0 0 0,0 0 0 0 0,-1-1 0 0 0,2-3-43 0 0,-6 7 8 0 0,-1 0 1 0 0,0 0 0 0 0,0-1 0 0 0,-1 1 0 0 0,1-1 0 0 0,-2 0 0 0 0,1 0 0 0 0,-1 0 0 0 0,-1-1 0 0 0,1 1 0 0 0,-1-1 0 0 0,-1 0 0 0 0,0 1 0 0 0,0-4-9 0 0,-1 10 13 0 0,0 0 0 0 0,0 0 0 0 0,0 0-1 0 0,0 1 1 0 0,-1-1 0 0 0,1 0 0 0 0,-1 0 0 0 0,1 0 0 0 0,-1 1 0 0 0,0-1 0 0 0,1 0 0 0 0,-1 1-1 0 0,0-1 1 0 0,0 1 0 0 0,0-1 0 0 0,-1 1 0 0 0,1-1 0 0 0,0 1 0 0 0,0 0 0 0 0,-1-1 0 0 0,1 1-1 0 0,-1 0 1 0 0,1 0 0 0 0,-2 0-13 0 0,0 2 91 0 0,-4 6 22 0 0,0 1 1 0 0,0 0 0 0 0,1 0-1 0 0,0 1 1 0 0,0 0-1 0 0,1 0 1 0 0,0 0 0 0 0,-2 8-114 0 0,-8 20 47 0 0,-6 26-47 0 0,16-46 1 0 0,-44 157 253 0 0,5-21 216 0 0,6-7 1637 0 0,0 30-2107 0 0,32-144 276 0 0,1-12-129 0 0,2-7-7 0 0,1-1 1 0 0,0 1 0 0 0,0 11-141 0 0,2-18 43 0 0,0 0 1 0 0,1 0-1 0 0,0 0 0 0 0,0 0 1 0 0,0 0-1 0 0,1 0 0 0 0,0 0 1 0 0,0-1-1 0 0,0 1 0 0 0,2 1-43 0 0,-1-6 86 0 0,1-1-59 0 0,0-1 1 0 0,1 1 0 0 0,-1-1-1 0 0,0 0 1 0 0,0 0 0 0 0,-1-1-1 0 0,1 1 1 0 0,0-1-1 0 0,0 0 1 0 0,-1 1 0 0 0,1-2-1 0 0,-1 1 1 0 0,1 0 0 0 0,-1-1-1 0 0,0 0-27 0 0,9-8 71 0 0,0 0-1 0 0,-1-1 0 0 0,2-5-70 0 0,-1 4 8 0 0,8-13 112 0 0,16-27-120 0 0,-25 36 35 0 0,0 0 1 0 0,1 0-1 0 0,1 1 0 0 0,0 1 1 0 0,1 0-1 0 0,10-8-35 0 0,-21 21-2 0 0,0 0 1 0 0,0 0-1 0 0,0 0 0 0 0,0 0 0 0 0,0 0 0 0 0,0 1 1 0 0,0 0-1 0 0,0-1 0 0 0,1 1 0 0 0,-1 0 1 0 0,0 1-1 0 0,1-1 0 0 0,-1 0 0 0 0,1 1 0 0 0,-1 0 1 0 0,1 0 1 0 0,-1 1-3 0 0,1-1-1 0 0,-1 1 1 0 0,1 0 0 0 0,-1 0 0 0 0,0 0 0 0 0,0 1 0 0 0,0-1 0 0 0,0 1-1 0 0,0 0 1 0 0,0 0 0 0 0,0 0 0 0 0,0 0 0 0 0,-1 0 0 0 0,1 0 0 0 0,-1 1-1 0 0,1 0 4 0 0,11 14-63 0 0,0 1 0 0 0,11 18 63 0 0,-13-18-11 0 0,-6-10 9 0 0,0 0 0 0 0,0-1 0 0 0,1 1 0 0 0,1-1-1 0 0,-1-1 1 0 0,1 1 0 0 0,0-1 0 0 0,0-1 0 0 0,1 1 0 0 0,-1-1 0 0 0,1-1-1 0 0,0 0 1 0 0,1 0 0 0 0,-1-1 0 0 0,3 1 2 0 0,-1-1-3 0 0,1-1 1 0 0,-1 0-1 0 0,1-1 0 0 0,0 0 1 0 0,0-1-1 0 0,-1 0 0 0 0,1-1 1 0 0,0 0-1 0 0,-1-1 0 0 0,1 0 1 0 0,0-1-1 0 0,7-2 3 0 0,5-3 10 0 0,-16 6 1 0 0,-1 0 0 0 0,0-1 0 0 0,0 1 0 0 0,0-2 1 0 0,-1 1-1 0 0,1-1 0 0 0,0 0-11 0 0,4-4 21 0 0,0 0-1 0 0,-1 0 1 0 0,0-1-1 0 0,-1 0 1 0 0,0-1-1 0 0,0 0 1 0 0,0-3-21 0 0,-7 11 0 0 0,4-6 0 0 0,1-1 0 0 0,-2 1 0 0 0,1-1 0 0 0,-1-1 0 0 0,-1 1 0 0 0,0-1 0 0 0,1-3 0 0 0,2-10 23 0 0,0 1-1 0 0,-2-1 1 0 0,-1-1 0 0 0,1-11-23 0 0,-4 14 53 0 0,1 10-45 0 0,-2 0 1 0 0,1-1-1 0 0,-1 1 0 0 0,-1 0 1 0 0,0 0-1 0 0,-1-1 0 0 0,0 1 1 0 0,-2-6-9 0 0,4 16-4 0 0,-1-1 1 0 0,0 1-1 0 0,1-1 0 0 0,-1 1 1 0 0,0-1-1 0 0,0 1 1 0 0,0-1-1 0 0,0 1 0 0 0,0 0 1 0 0,0 0-1 0 0,0-1 1 0 0,0 1-1 0 0,-1 0 0 0 0,1 0 1 0 0,0 0-1 0 0,-1 0 1 0 0,1 0-1 0 0,-1 0 4 0 0,0 1 0 0 0,1 0-1 0 0,0-1 1 0 0,-1 1 0 0 0,1 0 0 0 0,-1 0-1 0 0,1 0 1 0 0,0 0 0 0 0,-1 0-1 0 0,1 0 1 0 0,-1 1 0 0 0,1-1 0 0 0,0 0-1 0 0,-1 1 1 0 0,1-1 0 0 0,0 1-1 0 0,-1-1 1 0 0,1 1 0 0 0,-6 3-9 0 0,0 1-1 0 0,1 0 1 0 0,0 0-1 0 0,0 0 1 0 0,0 1-1 0 0,-3 4 10 0 0,-7 8-17 0 0,1 1 0 0 0,1 0 0 0 0,0 1 0 0 0,2 0 0 0 0,0 1 0 0 0,1 0 0 0 0,2 1 0 0 0,0 0 0 0 0,1 1 0 0 0,1 0 0 0 0,1 0 0 0 0,0 8 17 0 0,4-18 0 0 0,0 0 0 0 0,1 0 0 0 0,1 1 0 0 0,0-1 0 0 0,1 0 0 0 0,0 0 0 0 0,2 7 0 0 0,-2-12 0 0 0,2 0 0 0 0,-1-1 0 0 0,1 1 0 0 0,0 0 0 0 0,1-1 0 0 0,-1 0 0 0 0,2 0 0 0 0,-1 0 0 0 0,1 0 0 0 0,0-1 0 0 0,0 1 0 0 0,4 2 0 0 0,-3-3 3 0 0,0-1-1 0 0,0 1 1 0 0,1-1 0 0 0,0-1-1 0 0,0 1 1 0 0,0-1 0 0 0,0 0-1 0 0,1-1 1 0 0,0 0 0 0 0,-1 0-1 0 0,1 0 1 0 0,6 0-3 0 0,0-1 5 0 0,0 0-1 0 0,0-1 1 0 0,1-1-1 0 0,-1 0 1 0 0,0-1-1 0 0,1-1 1 0 0,-1 0-5 0 0,11-3 27 0 0,0 0 1 0 0,0-2-1 0 0,0-1 0 0 0,8-4-27 0 0,25-13-941 0 0,13-11 941 0 0,-19 8-1029 0 0,-3-5-54 0 0</inkml:trace>
  <inkml:trace contextRef="#ctx0" brushRef="#br0" timeOffset="1340.451">3256 830 22431 0 0,'0'0'514'0'0,"0"0"71"0"0,2 0 30 0 0,62-7 135 0 0,-43 7 432 0 0,19-5-1182 0 0,-8 1 716 0 0,17-2 268 0 0,19-7-984 0 0,-33 7 91 0 0,-3 0-356 0 0,31 0 265 0 0,-24 5-4189 0 0,-37 1 2654 0 0</inkml:trace>
  <inkml:trace contextRef="#ctx0" brushRef="#br0" timeOffset="1672.617">3024 1271 20935 0 0,'1'1'960'0'0,"7"1"-710"0"0,-1 0-1 0 0,1 0 1 0 0,-1 0-1 0 0,1-1 1 0 0,-1 0-1 0 0,1-1 1 0 0,0 1-1 0 0,7-2-249 0 0,-13 1 170 0 0,30-1 1149 0 0,1-1 1 0 0,-1-2 0 0 0,26-7-1320 0 0,92-28 1130 0 0,-92 22-866 0 0,-10 5-104 0 0,110-34-1455 0 0,-130 34 783 0 0</inkml:trace>
  <inkml:trace contextRef="#ctx0" brushRef="#br0" timeOffset="2629.122">5700 1598 3224 0 0,'5'-3'288'0'0,"-2"0"177"0"0,0 1 0 0 0,0-1 0 0 0,0 1 0 0 0,-1-1 0 0 0,1 0 0 0 0,0 0 0 0 0,0-2-465 0 0,0 1 1490 0 0,0 0-1 0 0,0 0 1 0 0,0 1 0 0 0,1 0-1 0 0,-1-1 1 0 0,3 0-1490 0 0,2-3 756 0 0,-1 1 1 0 0,0-1 0 0 0,0-1-1 0 0,0 1 1 0 0,0-3-757 0 0,24-26 1586 0 0,154-147 3106 0 0,-151 152-4214 0 0,-1-1 1 0 0,-2-2-1 0 0,-1-1 0 0 0,8-16-478 0 0,-12 10 162 0 0,-1-2-1 0 0,-3 0 0 0 0,-1-2 1 0 0,-3 0-1 0 0,-1-1 1 0 0,-3-1-1 0 0,9-48-161 0 0,-11 30 97 0 0,-3-1 0 0 0,-4 0 1 0 0,-2 0-1 0 0,-3-1 0 0 0,-6-42-97 0 0,4 84 0 0 0,1 3 0 0 0,-1 0 0 0 0,-1 1 0 0 0,-1-1 0 0 0,-1 0 0 0 0,-1 1 0 0 0,-1-2 0 0 0,6 22 0 0 0,1 0 1 0 0,0 0-1 0 0,-1 0 0 0 0,1 0 1 0 0,-1 0-1 0 0,1 0 0 0 0,-1 0 0 0 0,0 0 1 0 0,1 0-1 0 0,-1 1 0 0 0,0-1 1 0 0,1 0-1 0 0,-1 0 0 0 0,0 1 1 0 0,0-1-1 0 0,0 0 0 0 0,0 1 0 0 0,0 0-1 0 0,1 0 0 0 0,0 0 0 0 0,-1 0 0 0 0,1 0 0 0 0,-1 0 0 0 0,1 0 0 0 0,-1 0 0 0 0,1 0 0 0 0,-1 0 0 0 0,1 0 0 0 0,0 0 0 0 0,-1 0 0 0 0,1 0-1 0 0,-1 1 1 0 0,1-1 0 0 0,0 0 0 0 0,-1 0 0 0 0,1 1 0 0 0,-1-1 0 0 0,1 0 0 0 0,0 1 0 0 0,-1-1 0 0 0,1 0 0 0 0,0 1 0 0 0,0-1 0 0 0,-1 1 1 0 0,-2 3-21 0 0,0 1 0 0 0,0 0 0 0 0,1 0 0 0 0,0 0 0 0 0,-1 4 21 0 0,1-4-17 0 0,-17 51-98 0 0,3 1-1 0 0,3 0 1 0 0,1 7 115 0 0,-11 47-110 0 0,-11 36-22 0 0,7 0 0 0 0,-3 88 132 0 0,28-205 32 0 0,2-1 0 0 0,1 0 0 0 0,1 1 0 0 0,2-1 0 0 0,1 0 0 0 0,1 0 0 0 0,1-1 0 0 0,1 0 0 0 0,13 27-32 0 0,-15-42 34 0 0,1 0-1 0 0,0-1 1 0 0,1 1-1 0 0,0-1 1 0 0,1-1-1 0 0,1 0 1 0 0,6 6-34 0 0,-10-11 22 0 0,0-1 0 0 0,0 1 0 0 0,1-2 0 0 0,0 1 0 0 0,0-1 0 0 0,0 0 0 0 0,0 0 0 0 0,1-1 0 0 0,-1 0 0 0 0,1 0 0 0 0,0-1 0 0 0,0 0 0 0 0,0 0 0 0 0,1-1-22 0 0,-4-1 26 0 0,1 0 0 0 0,0 0 0 0 0,-1 0 0 0 0,1-1 1 0 0,0 0-1 0 0,-1 0 0 0 0,1-1 0 0 0,-1 1 0 0 0,1-1 0 0 0,-1 0 1 0 0,0-1-1 0 0,0 1 0 0 0,0-1 0 0 0,3-2-26 0 0,1-2 58 0 0,1 0 0 0 0,-1 0 0 0 0,-1-1-1 0 0,1 0 1 0 0,-1-1 0 0 0,3-4-58 0 0,6-9 131 0 0,0 0-1 0 0,-2-1 1 0 0,-1-1 0 0 0,0 0-1 0 0,-2-1 1 0 0,6-18-131 0 0,-9 21 218 0 0,12-22-218 0 0,-10 23 149 0 0,8-24-149 0 0,7-21 177 0 0,26-47-177 0 0,-46 106 0 0 0,-3 7 0 0 0,1 8 0 0 0,-4-8 0 0 0,4 10-14 0 0,-1 0 0 0 0,0 1-1 0 0,-1-1 1 0 0,0 1 0 0 0,-1 0 0 0 0,0 0 14 0 0,2 67-114 0 0,-3-68 108 0 0,0 31 8 0 0,2 0 0 0 0,5 24-2 0 0,-6-55 14 0 0,1-1 0 0 0,0 1 0 0 0,1-1 0 0 0,0 0 0 0 0,1 0-1 0 0,-1 0 1 0 0,2-1 0 0 0,2 6-14 0 0,-4-10 5 0 0,-1-1-1 0 0,1 1 1 0 0,0-1-1 0 0,0 0 1 0 0,0 0-1 0 0,0 0 1 0 0,0 0-1 0 0,1-1 1 0 0,-1 1-1 0 0,1-1 1 0 0,-1 0-1 0 0,1 0 1 0 0,0 0-1 0 0,0-1 1 0 0,0 1-1 0 0,0-1 1 0 0,0 0-1 0 0,1 0 1 0 0,-1 0-1 0 0,1-1-4 0 0,2 1 10 0 0,1-1 1 0 0,-1 0-1 0 0,0 0 0 0 0,0-1 0 0 0,0 1 1 0 0,0-2-1 0 0,0 1 0 0 0,0-1 1 0 0,0 0-1 0 0,-1 0 0 0 0,1-1 0 0 0,-1 0 1 0 0,4-3-11 0 0,-2 2 33 0 0,-1-2-1 0 0,1 1 1 0 0,-1-1 0 0 0,-1 0 0 0 0,1-1 0 0 0,-1 0 0 0 0,0 0 0 0 0,-1 0-1 0 0,5-7-32 0 0,0-4 50 0 0,-1 0-1 0 0,-1-1 1 0 0,0 0-1 0 0,-1 0 1 0 0,-2-1-1 0 0,1 0 1 0 0,-2 0-1 0 0,-1 0 1 0 0,-1-2-50 0 0,1-7 16 0 0,-2-1 1 0 0,0 1 0 0 0,-3-1-1 0 0,-2-16-16 0 0,0 24 9 0 0,0 0-1 0 0,-1 1 1 0 0,-1-1-1 0 0,-1 2 1 0 0,-1-1-1 0 0,-5-9-8 0 0,11 26-4 0 0,0 0 0 0 0,0 1 0 0 0,0-1 0 0 0,-1 0 0 0 0,1 0 0 0 0,-1 1 0 0 0,0 0 0 0 0,0-1 0 0 0,0 1 0 0 0,-1 0 0 0 0,1 1 0 0 0,-1-1 1 0 0,1 1-1 0 0,-1-1 0 0 0,0 1 0 0 0,0 0 0 0 0,0 0 0 0 0,0 1 0 0 0,-1-1 0 0 0,1 1 0 0 0,0 0 0 0 0,0 0 0 0 0,-1 0 0 0 0,1 1 0 0 0,-1 0 0 0 0,1 0 0 0 0,-1 0 0 0 0,1 0 0 0 0,0 0 0 0 0,-1 1 0 0 0,1 0 0 0 0,0 0 0 0 0,-2 1 4 0 0,-5 1 1 0 0,1 1-1 0 0,-1 1 1 0 0,1 0 0 0 0,0 0-1 0 0,0 1 1 0 0,-6 5-1 0 0,-9 9 132 0 0,-19 17-132 0 0,33-26-47 0 0,0 0 0 0 0,1 0 0 0 0,0 1 0 0 0,1 0 0 0 0,0 1 0 0 0,1 0 0 0 0,0 0 0 0 0,-3 10 47 0 0,8-17-3 0 0,1 0 0 0 0,0 0 0 0 0,0 0 0 0 0,0 1 0 0 0,1-1 0 0 0,0 1 0 0 0,0-1 1 0 0,0 1-1 0 0,1-1 0 0 0,0 1 0 0 0,0-1 0 0 0,1 1 0 0 0,0-1 0 0 0,0 1 0 0 0,1-1 0 0 0,-1 0 1 0 0,1 1-1 0 0,1-1 0 0 0,-1 0 0 0 0,1 0 0 0 0,2 2 3 0 0,0 0 0 0 0,1 1 0 0 0,0-2 0 0 0,0 1 1 0 0,1-1-1 0 0,0 0 0 0 0,0 0 0 0 0,8 5 0 0 0,2-1-4 0 0,1 0-1 0 0,-1-1 1 0 0,8 2 4 0 0,-12-7-16 0 0,0 0 1 0 0,0-1-1 0 0,0 0 1 0 0,1-1-1 0 0,0-1 1 0 0,0 0-1 0 0,-1-1 0 0 0,1 0 1 0 0,9-1 15 0 0,4-2-370 0 0,-1 0-1 0 0,1-2 1 0 0,-1-1 0 0 0,16-5 370 0 0,13-8-3683 0 0,10-6 3683 0 0,-13 4-1990 0 0,-3 1 184 0 0</inkml:trace>
  <inkml:trace contextRef="#ctx0" brushRef="#br0" timeOffset="3176.871">7748 810 18831 0 0,'-1'-1'430'0'0,"-19"-40"1187"0"0,19 38-1512 0 0,-1 0 1 0 0,1 0-1 0 0,0 0 0 0 0,-1 0 0 0 0,0 0 1 0 0,0 0-1 0 0,0 0 0 0 0,0 0 0 0 0,0 1 1 0 0,0-1-1 0 0,-1 1 0 0 0,1-1 0 0 0,-1 1 1 0 0,0 0-1 0 0,0 0 0 0 0,-2-1-105 0 0,3 2 152 0 0,-1 0-1 0 0,0 0 0 0 0,0 1 0 0 0,1-1 1 0 0,-1 0-1 0 0,0 1 0 0 0,0 0 0 0 0,0 0 1 0 0,0 0-1 0 0,0 0 0 0 0,1 0 0 0 0,-1 0 0 0 0,0 1 1 0 0,0-1-1 0 0,0 1 0 0 0,1 0 0 0 0,-1 0 1 0 0,0 0-1 0 0,1 0 0 0 0,-3 2-151 0 0,-31 17 558 0 0,1 1-1 0 0,-29 23-557 0 0,51-32 21 0 0,-1 0 1 0 0,2 0-1 0 0,0 1 1 0 0,0 1-1 0 0,1 0 1 0 0,1 0-1 0 0,1 1 1 0 0,0 0-1 0 0,0 1 1 0 0,1 3-22 0 0,4-10 10 0 0,-1 1 13 0 0,0 0 0 0 0,1 1-1 0 0,1-1 1 0 0,-2 9-23 0 0,4-16 3 0 0,1 0 1 0 0,-1 0-1 0 0,1 0 1 0 0,0 0-1 0 0,0-1 0 0 0,0 1 1 0 0,0 0-1 0 0,0 0 1 0 0,1 0-1 0 0,0 0 0 0 0,-1 0 1 0 0,1-1-1 0 0,0 1 0 0 0,0 0 1 0 0,1 0-1 0 0,-1-1 1 0 0,0 1-1 0 0,1-1 0 0 0,0 1 1 0 0,1 1-4 0 0,-2-3 6 0 0,1 0 0 0 0,-1 0 1 0 0,0 0-1 0 0,1-1 0 0 0,-1 1 1 0 0,1 0-1 0 0,-1 0 0 0 0,1-1 1 0 0,-1 1-1 0 0,1-1 0 0 0,0 0 1 0 0,-1 1-1 0 0,1-1 0 0 0,-1 0 1 0 0,1 0-1 0 0,0 0 0 0 0,-1 0 0 0 0,3 0-6 0 0,31-6 50 0 0,-35 6-49 0 0,16-4 2 0 0,0-1 1 0 0,0 0-1 0 0,0-1 0 0 0,-1-1 1 0 0,0 0-1 0 0,-1-1 1 0 0,1-1-1 0 0,-1 0 1 0 0,-1-1-1 0 0,0 0 0 0 0,0-1 1 0 0,-1-1-1 0 0,-1 0 1 0 0,0 0-1 0 0,0-1 0 0 0,-2 0 1 0 0,1-1-1 0 0,-1-2-3 0 0,11-18-35 0 0,-5 10 294 0 0,7-19-259 0 0,-17 34 52 0 0,1-4 190 0 0,-1 0 0 0 0,4-13-242 0 0,-8 24 104 0 0,-1 2-167 0 0,2 1-69 0 0,-1 1 114 0 0,0-1 0 0 0,0 1 0 0 0,0-1 0 0 0,-1 1 0 0 0,1-1 0 0 0,0 1 0 0 0,0-1 1 0 0,-1 1-1 0 0,1 0 0 0 0,-1-1 0 0 0,1 1 0 0 0,-1 0 0 0 0,0 0 0 0 0,0-1 0 0 0,0 1 0 0 0,0 0 18 0 0,-1 37-40 0 0,1-20-1 0 0,8 497-284 0 0,2-135 701 0 0,-8-187 88 0 0,0 62-419 0 0,-6-133 285 0 0,-5 9-330 0 0,3-68 140 0 0,2-12 112 0 0,-4 12-252 0 0,5-47 76 0 0,-1 0 0 0 0,-1 0 1 0 0,0 0-1 0 0,-1-1 0 0 0,-6 12-76 0 0,11-26 41 0 0,-1 1-1 0 0,1-1 1 0 0,-1 1-1 0 0,0-1 1 0 0,0 1 0 0 0,0-1-1 0 0,0 0 1 0 0,0 0-1 0 0,0 0 1 0 0,0 0 0 0 0,-1-1-1 0 0,1 1 1 0 0,-1 0-1 0 0,1-1 1 0 0,-1 0 0 0 0,0 1-1 0 0,1-1 1 0 0,-1 0-1 0 0,0-1 1 0 0,0 1 0 0 0,0 0-1 0 0,0-1 1 0 0,0 0-1 0 0,0 1 1 0 0,0-1 0 0 0,0 0-1 0 0,0-1 1 0 0,0 1-1 0 0,-2-1-40 0 0,-9-3 73 0 0,0 0-1 0 0,1-1 1 0 0,-1 0-1 0 0,1-1 0 0 0,1-1 1 0 0,-6-3-73 0 0,0-2 90 0 0,-1-1 1 0 0,2-1 0 0 0,-14-13-91 0 0,4 2 94 0 0,1-2 0 0 0,2 0 0 0 0,0-2 0 0 0,2 0-1 0 0,0-3-93 0 0,8 8 29 0 0,1 0 0 0 0,1-1-1 0 0,1 0 1 0 0,2 0-1 0 0,0-1 1 0 0,1-1-1 0 0,2-2-28 0 0,2 11 12 0 0,2 0 0 0 0,0-1 0 0 0,1 0 0 0 0,1 1 0 0 0,0-1 0 0 0,2 1-1 0 0,0-1 1 0 0,1 1 0 0 0,1 0 0 0 0,5-17-12 0 0,1 7 43 0 0,2 1-1 0 0,0 0 1 0 0,2 0-1 0 0,1 1 1 0 0,2-1-43 0 0,9-10 53 0 0,2 1 0 0 0,1 2 0 0 0,4-1-53 0 0,136-137-84 0 0,-113 121 6 0 0,2 3-1 0 0,15-8 79 0 0,3 5-1202 0 0,3 4 0 0 0,4 1 1202 0 0,-48 27-7239 0 0,-4-1-2412 0 0</inkml:trace>
  <inkml:trace contextRef="#ctx0" brushRef="#br0" timeOffset="4031.952">10087 288 11520 0 0,'-53'-69'1248'0'0,"47"58"-360"0"0,6 7 20 0 0,0 4-843 0 0,0 0 0 0 0,0 0 0 0 0,0-1 0 0 0,0 1 1 0 0,0 0-1 0 0,0 0 0 0 0,0 0 0 0 0,0-1 0 0 0,0 1 0 0 0,0 0 0 0 0,0 0 0 0 0,0 0 0 0 0,0-1 0 0 0,0 1 0 0 0,0 0 0 0 0,0 0 0 0 0,0 0 0 0 0,-1 0 0 0 0,1-1 0 0 0,0 1 0 0 0,0 0 0 0 0,0 0 0 0 0,0 0 1 0 0,0 0-1 0 0,0-1 0 0 0,-1 1 0 0 0,1 0 0 0 0,0 0 0 0 0,0 0 0 0 0,0 0 0 0 0,0 0 0 0 0,0 0 0 0 0,-1 0 0 0 0,1 0 0 0 0,0 0 0 0 0,0-1-65 0 0,-5 0 4872 0 0,6 6-2640 0 0,7 17-2048 0 0,1 0 307 0 0,-1 10-58 0 0,-2-1 0 0 0,0 1 1 0 0,-3 1-1 0 0,0-1 0 0 0,-2 1 0 0 0,-2-1 1 0 0,-3 28-434 0 0,2-2 421 0 0,3-44-289 0 0,-1 0 0 0 0,-1 1-1 0 0,-1-1 1 0 0,0 0 0 0 0,-1 4-132 0 0,0-8 184 0 0,-2 5 657 0 0,1 1-1 0 0,-1 14-840 0 0,1-40 312 0 0,-6-51 515 0 0,1-21-827 0 0,1 8 253 0 0,7 55-201 0 0,0 0 0 0 0,2-14-52 0 0,-1-20 24 0 0,-2 27 28 0 0,2 0 0 0 0,0 1 0 0 0,2-1 0 0 0,0 0 0 0 0,6-23-52 0 0,-7 48 4 0 0,-1-1-1 0 0,0 0 1 0 0,1 1-1 0 0,-1-1 1 0 0,1 1-1 0 0,-1 0 1 0 0,1-1-1 0 0,0 1 1 0 0,-1-1-1 0 0,1 1 1 0 0,0 0 0 0 0,0 0-1 0 0,0-1 1 0 0,0 1-1 0 0,0 0 1 0 0,0 0-1 0 0,1 0-3 0 0,-2 1 1 0 0,1 0-1 0 0,-1-1 1 0 0,1 1 0 0 0,-1 0-1 0 0,0 0 1 0 0,1 0-1 0 0,-1 0 1 0 0,1 0 0 0 0,-1 0-1 0 0,1 0 1 0 0,-1 0-1 0 0,1 0 1 0 0,-1 1 0 0 0,0-1-1 0 0,1 0 1 0 0,-1 0-1 0 0,1 0 1 0 0,-1 0 0 0 0,0 1-1 0 0,1-1 1 0 0,-1 0-1 0 0,13 12-77 0 0,57 92-8 0 0,-5-7 90 0 0,-26-47-31 0 0,1-1-1 0 0,3-3 1 0 0,2-1 0 0 0,20 14 26 0 0,-51-48-9 0 0,0-1 0 0 0,1 0 0 0 0,1-1 0 0 0,-1-1 0 0 0,1-1 0 0 0,0 0 0 0 0,1 0 0 0 0,0-2 0 0 0,0 0 0 0 0,17 2 9 0 0,-16-4 5 0 0,3 1 50 0 0,0-1 1 0 0,7-1-56 0 0,-22-2 15 0 0,-1 1-1 0 0,0-2 1 0 0,0 1 0 0 0,0 0-1 0 0,0-1 1 0 0,0 0-1 0 0,0 0 1 0 0,-1-1-1 0 0,1 0 1 0 0,0 1-1 0 0,0-1 1 0 0,1-2-15 0 0,-4 3 10 0 0,0-1 0 0 0,-1 0 0 0 0,1 0 0 0 0,0 0-1 0 0,-1 0 1 0 0,1 0 0 0 0,-1-1 0 0 0,0 1 0 0 0,1 0 0 0 0,-1-1 0 0 0,0 1 0 0 0,-1-1 0 0 0,2-1-10 0 0,2-8 12 0 0,0 5 1 0 0,-1 1 0 0 0,0-1 0 0 0,0 0 0 0 0,-1 1-1 0 0,0-1 1 0 0,0 0 0 0 0,-1 0 0 0 0,0-1 0 0 0,0 1 0 0 0,0 0-1 0 0,-1 0 1 0 0,0-1 0 0 0,-1 0-13 0 0,1-2 1 0 0,0 0 0 0 0,1 0 1 0 0,0 0-1 0 0,2-6-1 0 0,-1 7 0 0 0,-1-1 0 0 0,0 0-1 0 0,0 0 1 0 0,-1 1 0 0 0,0-5 0 0 0,-6-23 0 0 0,3 18 0 0 0,1 1 0 0 0,0-5 0 0 0,1-3 0 0 0,0-16 0 0 0,-2 1 0 0 0,-2-1 0 0 0,1 14 0 0 0,-2-6 0 0 0,2 0 0 0 0,0-26 0 0 0,4 56 0 0 0,-1 0 0 0 0,1-1 0 0 0,-1 1 0 0 0,1 0 0 0 0,-1 0 0 0 0,0 0 0 0 0,-1 0 0 0 0,1 0 0 0 0,-1 0 0 0 0,-1-2 0 0 0,3 6 0 0 0,-1-1 0 0 0,1 0 0 0 0,0 0 0 0 0,-1 0 0 0 0,1 0 0 0 0,0-1 0 0 0,0 1 0 0 0,-1 0 0 0 0,1 0 0 0 0,0 0 0 0 0,0 0 0 0 0,0 0 0 0 0,0 0 0 0 0,0-12 13 0 0,0 13-12 0 0,0-1-1 0 0,0 1 1 0 0,0 0-1 0 0,0 0 1 0 0,0 0-1 0 0,0-1 1 0 0,0 1-1 0 0,-1 0 0 0 0,1 0 1 0 0,0 0-1 0 0,0 0 1 0 0,0 0-1 0 0,0-1 1 0 0,0 1-1 0 0,-1 0 1 0 0,1 0-1 0 0,0 0 1 0 0,0 0-1 0 0,0 0 1 0 0,-1 0-1 0 0,1 0 0 0 0,0 0 1 0 0,0 0-1 0 0,0-1 1 0 0,-1 1-1 0 0,1 0 1 0 0,0 0-1 0 0,0 0 1 0 0,-1 0-1 0 0,1 1-10 0 0,-1-1 1 0 0,0 0-1 0 0,0 0 1 0 0,0 1-1 0 0,1-1 1 0 0,-1 0-1 0 0,0 1 0 0 0,0-1 1 0 0,1 0-1 0 0,-1 1 1 0 0,0-1-1 0 0,1 1 1 0 0,-1 0-1 0 0,0-1 10 0 0,-3 6-271 0 0,1-1 0 0 0,-1 0 0 0 0,1 1 0 0 0,0 0-1 0 0,1 0 1 0 0,-2 2 271 0 0,-4 12-1695 0 0,-8 15-5566 0 0,-2 3-2248 0 0</inkml:trace>
  <inkml:trace contextRef="#ctx0" brushRef="#br0" timeOffset="4495.32">9578 1204 13360 0 0,'-18'1'864'0'0,"0"1"1"0"0,0 0 0 0 0,0 1-1 0 0,-10 3-864 0 0,-13 6 5735 0 0,35-8-5084 0 0,5-3-428 0 0,1-1 0 0 0,-1 1 0 0 0,0-1 0 0 0,0 1 0 0 0,0-1 0 0 0,1 1 0 0 0,-1-1 0 0 0,0 1 0 0 0,0-1-1 0 0,0 0 1 0 0,0 1 0 0 0,-1-1-223 0 0,13 8-197 0 0,-4-3 284 0 0,0-1-1 0 0,0-1 1 0 0,1 1 0 0 0,0-1 0 0 0,0 0 0 0 0,0-1-1 0 0,0 0 1 0 0,0 0 0 0 0,0 0 0 0 0,2-1-87 0 0,20 1 978 0 0,1 0 0 0 0,4-3-978 0 0,-12 1 12 0 0,186-10 700 0 0,-133 5-484 0 0,782-72 1142 0 0,-671 58-1278 0 0,176-21 115 0 0,-313 30-206 0 0,-36 7-9 0 0,0 1-1 0 0,11-2 9 0 0,-17 4-23 0 0,-6 0 10 0 0,0 0 0 0 0,0 0 0 0 0,-1 0 0 0 0,1 0 0 0 0,0 0 0 0 0,0-1 0 0 0,-1 1 0 0 0,1-1 0 0 0,0 1-1 0 0,0-1 1 0 0,0 0 13 0 0,0 0-81 0 0,-2 1 1 0 0,0 0-199 0 0,-4 1-833 0 0,-50 7-1914 0 0,16-1 1459 0 0</inkml:trace>
  <inkml:trace contextRef="#ctx0" brushRef="#br0" timeOffset="5581.916">10013 2125 1840 0 0,'0'2'555'0'0,"1"0"229"0"0,0 0 1 0 0,0 0-1 0 0,0 0 1 0 0,0 0-1 0 0,0 0 1 0 0,0-1-1 0 0,1 1 1 0 0,-1 0 0 0 0,0-1-1 0 0,1 1 1 0 0,0-1-1 0 0,-1 1 1 0 0,1-1-1 0 0,0 0 1 0 0,0 0-785 0 0,14 5 4942 0 0,-15-5-4841 0 0,0-1 1 0 0,1 0-1 0 0,-1 0 0 0 0,0 0 0 0 0,1 0 0 0 0,-1-1 0 0 0,0 1 1 0 0,0 0-1 0 0,0 0 0 0 0,1-1 0 0 0,-1 1 0 0 0,1-1-101 0 0,0 0 839 0 0,-2 0-661 0 0,1 0 0 0 0,0 0 0 0 0,0 0 0 0 0,0 0 0 0 0,0 0 0 0 0,0 0 0 0 0,0 0-1 0 0,0 0 1 0 0,0 0 0 0 0,0 1 0 0 0,1-1-178 0 0,2-3 524 0 0,-2 1-327 0 0,0 1-1 0 0,-1-1 0 0 0,1 0 1 0 0,-1 0-1 0 0,1 0 1 0 0,-1 0-1 0 0,0 0 0 0 0,0 0 1 0 0,-1 0-1 0 0,1 0 0 0 0,-1-1 1 0 0,0 1-1 0 0,1 0 1 0 0,-1 0-1 0 0,-1-1 0 0 0,1 1 1 0 0,0 0-1 0 0,-1 0 0 0 0,1 0 1 0 0,-2-3-197 0 0,-1-6 296 0 0,-1 0-1 0 0,0 0 1 0 0,-1 1 0 0 0,-4-7-296 0 0,6 13 45 0 0,1-1 0 0 0,-2 1 0 0 0,1 0 0 0 0,-1 0 0 0 0,1 1 0 0 0,-1-1 0 0 0,-1 1 0 0 0,1 0 0 0 0,-1 0 0 0 0,1 0 0 0 0,-1 1 0 0 0,0-1 0 0 0,-1 1 0 0 0,1 0 0 0 0,0 1 1 0 0,-1-1-1 0 0,1 1 0 0 0,-1 0 0 0 0,0 1 0 0 0,-6-2-45 0 0,5 2 6 0 0,0 1 0 0 0,0-1 1 0 0,0 1-1 0 0,0 1 1 0 0,0-1-1 0 0,1 1 0 0 0,-1 0 1 0 0,0 1-1 0 0,0 0 0 0 0,0 0 1 0 0,1 0-1 0 0,-1 1 1 0 0,1 0-1 0 0,0 0 0 0 0,0 1 1 0 0,0-1-1 0 0,-5 5-6 0 0,-5 5-10 0 0,1 1 1 0 0,1 0-1 0 0,1 1 0 0 0,0 0 1 0 0,1 1-1 0 0,-9 15 10 0 0,6-6-6 0 0,1 1 0 0 0,1 1 1 0 0,1 0-1 0 0,-1 10 6 0 0,8-23-54 0 0,1 0 1 0 0,0 1-1 0 0,1 0 1 0 0,0 0-1 0 0,2 0 1 0 0,0 0-1 0 0,0 11 54 0 0,2-19 8 0 0,1 1 0 0 0,-1 0 1 0 0,1-1-1 0 0,3 6-8 0 0,0 2 40 0 0,-5-15-28 0 0,1 1 0 0 0,-1-1-1 0 0,1 1 1 0 0,-1-1-1 0 0,1 1 1 0 0,0-1-1 0 0,-1 0 1 0 0,1 1 0 0 0,0-1-1 0 0,0 0 1 0 0,-1 0-1 0 0,1 1 1 0 0,0-1 0 0 0,0 0-1 0 0,-1 0 1 0 0,1 0-1 0 0,0 0 1 0 0,0 0-12 0 0,0 0 31 0 0,3 1-9 0 0,0-1-1 0 0,-1 1 0 0 0,1-1 0 0 0,0 0 1 0 0,-1-1-1 0 0,1 1 0 0 0,0 0 1 0 0,-1-1-1 0 0,1 0 0 0 0,-1 0 0 0 0,1 0 1 0 0,-1 0-1 0 0,1-1 0 0 0,-1 1 0 0 0,0-1 1 0 0,0 0-1 0 0,0 0 0 0 0,0 0 0 0 0,1-1-21 0 0,10-8 39 0 0,-1 0-1 0 0,0-1 0 0 0,4-6-38 0 0,6-6 62 0 0,-1-2 1 0 0,-2 0-1 0 0,0-1 1 0 0,-2-2-1 0 0,-1 1 0 0 0,-2-2 1 0 0,0 0-1 0 0,-2-1 1 0 0,-2 0-1 0 0,3-15-62 0 0,9-53 99 0 0,-4-1 1 0 0,1-53-100 0 0,-16 116 29 0 0,4-68-16 0 0,-2 15-14 0 0,4 39 92 0 0,-10 51-90 0 0,0 0 0 0 0,0 0 0 0 0,0 0 1 0 0,0 0-1 0 0,0 1 0 0 0,0-1 0 0 0,0 0 1 0 0,0 0-1 0 0,0 0 0 0 0,0 0 0 0 0,0 0 0 0 0,0 0 1 0 0,0 0-1 0 0,0 0 0 0 0,0 0 0 0 0,0 0 1 0 0,0 0-1 0 0,0 0 0 0 0,0 0 0 0 0,0 0 0 0 0,1 0 1 0 0,-1 0-1 0 0,0 0 0 0 0,0 0 0 0 0,0 0 1 0 0,0 0-1 0 0,0 0 0 0 0,0 0 0 0 0,0 0 0 0 0,0 0 1 0 0,0 0-1 0 0,0 0 0 0 0,0 0 0 0 0,0 0 1 0 0,0 0-1 0 0,0 0 0 0 0,0 0 0 0 0,0 0 0 0 0,0 0 1 0 0,0 0-2 0 0,2 9 9 0 0,2 13-33 0 0,-4-4-36 0 0,0-1-1 0 0,-1 0 0 0 0,-2 13 61 0 0,-1 5-47 0 0,-12 104-17 0 0,6-64 53 0 0,5 9-25 0 0,1-12 19 0 0,2-52 17 0 0,0 1-1 0 0,2 0 1 0 0,1-1 0 0 0,0 1-1 0 0,2 0 1 0 0,0-1-1 0 0,3 5 1 0 0,-4-17 1 0 0,0 1 0 0 0,1-1 0 0 0,0 0-1 0 0,1-1 1 0 0,-1 1 0 0 0,1-1 0 0 0,1 1-1 0 0,0-1 1 0 0,0 0 0 0 0,0-1 0 0 0,1 1-1 0 0,0-1 1 0 0,0 0 0 0 0,0-1 0 0 0,1 0-1 0 0,0 0 1 0 0,0 0 0 0 0,6 3-1 0 0,-8-6 8 0 0,0 0 0 0 0,0 0 1 0 0,1 0-1 0 0,-1 0 0 0 0,1-1 0 0 0,-1 0 1 0 0,1 0-1 0 0,-1-1 0 0 0,1 1 0 0 0,-1-1 1 0 0,1 0-1 0 0,0-1 0 0 0,0 0-8 0 0,2 0 20 0 0,0-1-1 0 0,-1 0 0 0 0,1 0 1 0 0,-1-1-1 0 0,1 0 1 0 0,-1-1-1 0 0,0 0 0 0 0,5-3-19 0 0,2-3 20 0 0,0-1-1 0 0,0 0 0 0 0,-1-2 0 0 0,-1 1 1 0 0,0-1-1 0 0,-1-1 0 0 0,9-14-19 0 0,-2 2 0 0 0,-2 0 0 0 0,-1-1 0 0 0,-1-1 0 0 0,-1 0 0 0 0,-1 0 0 0 0,5-24 0 0 0,-3 0 0 0 0,-1 7 0 0 0,-2-1 0 0 0,3-32 0 0 0,-2 1 0 0 0,-4 33 0 0 0,-1-14 0 0 0,-9 22 0 0 0,0 6 0 0 0,1 25 0 0 0,0 5-1 0 0,-2 6-10 0 0,2-6 7 0 0,-1 6-15 0 0,0 0-1 0 0,1 0 1 0 0,-1 0 0 0 0,1 0-1 0 0,0 0 1 0 0,1 0 0 0 0,-1 3 19 0 0,-3 26-25 0 0,-9 54-67 0 0,4 0 0 0 0,2 84 92 0 0,3-69 8 0 0,-8 545 375 0 0,18-505 257 0 0,22 119-640 0 0,-20-210 104 0 0,3 0 1 0 0,2-1-1 0 0,8 18-104 0 0,-10-36 52 0 0,-4-11 15 0 0,1-1 0 0 0,2 2-67 0 0,-7-18 20 0 0,0 1 0 0 0,1-1-1 0 0,0 1 1 0 0,0-1 0 0 0,1 0 0 0 0,0 0-1 0 0,0-1 1 0 0,3 3-20 0 0,-1-1 35 0 0,-6-6-32 0 0,-1 0 1 0 0,1 0-1 0 0,0 0 1 0 0,-1 0 0 0 0,1 0-1 0 0,0 0 1 0 0,0-1 0 0 0,0 1-1 0 0,0 0 1 0 0,-1-1-1 0 0,1 1 1 0 0,0 0 0 0 0,0-1-1 0 0,1 1 1 0 0,-1-1-1 0 0,0 1 1 0 0,0-1 0 0 0,0 0-1 0 0,0 0 1 0 0,0 1 0 0 0,0-1-1 0 0,1 0 1 0 0,-1 0-1 0 0,0 0 1 0 0,0 0 0 0 0,0 0-1 0 0,0 0 1 0 0,0 0-1 0 0,1-1 1 0 0,-1 1 0 0 0,1-1-4 0 0,3-2 5 0 0,0 0-1 0 0,0-1 1 0 0,0 1 0 0 0,0-1 0 0 0,-1 0 0 0 0,0-1 0 0 0,0 1 0 0 0,0-1 0 0 0,0 0 0 0 0,-1 0 0 0 0,1 0 0 0 0,-1 0-1 0 0,-1-1 1 0 0,3-4-5 0 0,3-10 17 0 0,0-2-1 0 0,-2 1 0 0 0,2-12-16 0 0,-1 9 0 0 0,-2-1 0 0 0,-1 0 0 0 0,-1 0 0 0 0,-1 0 0 0 0,-1 0 0 0 0,-2-12 0 0 0,-8-48-77 0 0,-12-40 77 0 0,14 99-41 0 0,-2 0 0 0 0,-1 0 1 0 0,-1 1-1 0 0,-13-24 41 0 0,13 27-21 0 0,3 8 23 0 0,0 0-1 0 0,0 1 1 0 0,-2 0 0 0 0,1 1 0 0 0,-2-1 0 0 0,1 2 0 0 0,-9-7-2 0 0,-1 1-40 0 0,0 2-1 0 0,-1 0 1 0 0,0 2 0 0 0,-8-4 40 0 0,0 3-121 0 0,-1 0 0 0 0,-9 0 121 0 0,-4-3 75 0 0,42 17-79 0 0,0-1-1 0 0,0 1 1 0 0,0 0 0 0 0,1-1-1 0 0,-1 1 1 0 0,0-1 0 0 0,0 1-1 0 0,0-1 1 0 0,0 1 0 0 0,1-1-1 0 0,-1 1 1 0 0,0-1 0 0 0,0 0-1 0 0,1 1 1 0 0,-1-1 0 0 0,1 0-1 0 0,-1 0 1 0 0,1 1 0 0 0,-1-1-1 0 0,1 0 1 0 0,-1 0 0 0 0,1 0-1 0 0,0 0 1 0 0,-1 0 0 0 0,1 0-1 0 0,0 1 1 0 0,0-1 0 0 0,-1 0-1 0 0,1 0 1 0 0,0-1 4 0 0,1 1-8 0 0,-1-1 0 0 0,1 0 0 0 0,0 1 0 0 0,-1-1 0 0 0,1 1 0 0 0,0 0 0 0 0,0-1 0 0 0,0 1 0 0 0,0 0 0 0 0,0-1 0 0 0,0 1 0 0 0,1 0-1 0 0,-1 0 1 0 0,0 0 0 0 0,1 0 0 0 0,-1 0 0 0 0,0 0 0 0 0,1 0 8 0 0,9-4-22 0 0,0 0-1 0 0,0 0 0 0 0,0 1 0 0 0,1 1 1 0 0,-1 0-1 0 0,4 0 23 0 0,2-1-21 0 0,42-12-61 0 0,-20 5-29 0 0,11-1 111 0 0,-12 5-15 0 0,143-31-72 0 0,-134 26 63 0 0,0-2-1 0 0,34-16 25 0 0,-67 25-16 0 0,-1-1 0 0 0,0-1 0 0 0,-1 0 0 0 0,1-1 0 0 0,1-2 16 0 0,-5-1 192 0 0,-7 11-96 0 0,-2 0 0 0 0,0 0 0 0 0,0 0 0 0 0,-1 3-87 0 0,1 1 0 0 0,-1 0 0 0 0,1 0 0 0 0,-1-1 0 0 0,0 1 0 0 0,-1-1 0 0 0,1 1 0 0 0,-1-1 0 0 0,0 2-9 0 0,-9 22 15 0 0,5 2-17 0 0,-3 26 2 0 0,2-9 13 0 0,1 0 22 0 0,2 1-1 0 0,2 33-34 0 0,0-17 64 0 0,0-2-13 0 0,3 1 1 0 0,3 0-1 0 0,2 0 0 0 0,4 9-51 0 0,-4-40 14 0 0,-4-14-6 0 0,1 1-1 0 0,1 0 1 0 0,1-1-1 0 0,0 0 1 0 0,1 0 0 0 0,1 0-1 0 0,5 8-7 0 0,-2-8 20 0 0,-7-12 4 0 0,-1 0 0 0 0,1 0 0 0 0,1 0 0 0 0,-1-1-1 0 0,1 1-23 0 0,-3-4 7 0 0,1 1 0 0 0,-1-1 0 0 0,1 0 0 0 0,0 0-1 0 0,-1 0 1 0 0,1 0 0 0 0,0 0 0 0 0,0 0-1 0 0,-1 0 1 0 0,1-1 0 0 0,0 1 0 0 0,0 0 0 0 0,0-1-1 0 0,0 0 1 0 0,0 1 0 0 0,1-1-7 0 0,-1 0 6 0 0,1 0-1 0 0,0 0 1 0 0,0 0 0 0 0,0-1-1 0 0,-1 1 1 0 0,1-1 0 0 0,0 1-1 0 0,0-1 1 0 0,-1 0 0 0 0,1 0-1 0 0,0 0 1 0 0,-1 0 0 0 0,0-1-1 0 0,1 1 1 0 0,-1-1 0 0 0,1 1-1 0 0,-1-1 1 0 0,1-1-6 0 0,3-4-8 0 0,0 0 1 0 0,0 0-1 0 0,0 0 0 0 0,4-9 8 0 0,-3 5-18 0 0,-1 1-64 0 0,-1 0 0 0 0,0 0 0 0 0,0 0 0 0 0,-1 0 0 0 0,-1-1 0 0 0,1 0-1 0 0,-2 0 1 0 0,1 0 0 0 0,-2 0 0 0 0,1-10 82 0 0,7-38-563 0 0,-5 38-52 0 0,-1 1 0 0 0,-1-1 0 0 0,-1 1 0 0 0,-1-13 615 0 0,-3 11-1481 0 0,-5-19 1481 0 0</inkml:trace>
  <inkml:trace contextRef="#ctx0" brushRef="#br0" timeOffset="5967.423">10833 2145 3224 0 0,'-2'0'240'0'0,"-10"1"-597"0"0,7 0 763 0 0,0-1 3664 0 0,-2 1 10748 0 0,21 6-12968 0 0,-10-5-1668 0 0,0-1 0 0 0,0 0 0 0 0,0 0 0 0 0,0-1 0 0 0,0 1 0 0 0,0-1-1 0 0,0 0 1 0 0,0 0 0 0 0,4-1-182 0 0,39-7 919 0 0,-24 4-523 0 0,28-6 296 0 0,0-1-1 0 0,0-3 1 0 0,42-17-692 0 0,-36 11 369 0 0,-2 2-1159 0 0,-20 2-6770 0 0,-21 8-1593 0 0</inkml:trace>
  <inkml:trace contextRef="#ctx0" brushRef="#br0" timeOffset="6368.936">12890 843 23551 0 0,'0'0'1083'0'0,"0"0"-28"0"0,2-1-675 0 0,5-1-367 0 0,-1 0 0 0 0,1 1 0 0 0,0-1 0 0 0,-1 1 0 0 0,1 1 0 0 0,0-1 0 0 0,0 1 1 0 0,0 1-14 0 0,58 6-24 0 0,-44-3 220 0 0,-1-2 1 0 0,13 0-197 0 0,22-2 768 0 0,1-2 0 0 0,34-7-768 0 0,-58 2 32 0 0,-23 5-650 0 0,0 0 0 0 0,0 1 0 0 0,0-1 0 0 0,5 1 618 0 0,-12 1-1320 0 0</inkml:trace>
  <inkml:trace contextRef="#ctx0" brushRef="#br0" timeOffset="6701.146">12762 1229 21887 0 0,'0'0'40'0'0,"0"0"0"0"0,0 0 0 0 0,0 0 1 0 0,0 0-1 0 0,0 0 0 0 0,0 0 0 0 0,0 0 0 0 0,0 0 0 0 0,0 0 0 0 0,0 0 0 0 0,-1 0 0 0 0,1 0 0 0 0,0 0 0 0 0,0 1 0 0 0,0-1 0 0 0,0 0 0 0 0,0 0 0 0 0,0 0 0 0 0,0 0 0 0 0,0 0 0 0 0,0 0 1 0 0,0 0-1 0 0,0 0 0 0 0,0 0 0 0 0,0 0 0 0 0,0 0 0 0 0,0 1 0 0 0,0-1 0 0 0,0 0 0 0 0,0 0 0 0 0,0 0 0 0 0,0 0 0 0 0,0 0 0 0 0,0 0 0 0 0,0 0 0 0 0,0 0 0 0 0,0 0 0 0 0,0 0 0 0 0,0 0 1 0 0,1 1-1 0 0,-1-1 0 0 0,0 0 0 0 0,0 0 0 0 0,0 0 0 0 0,0 0 0 0 0,0 0 0 0 0,0 0 0 0 0,0 0 0 0 0,0 0 0 0 0,0 0 0 0 0,0 0 0 0 0,0 0 0 0 0,0 0 0 0 0,0 0 0 0 0,1 0 0 0 0,-1 0 0 0 0,0 0-40 0 0,8 4 459 0 0,15-1-425 0 0,12-4 353 0 0,0-2 0 0 0,0-1 0 0 0,-1-2 0 0 0,1-1 0 0 0,1-2-387 0 0,85-18 47 0 0,-37 10-7238 0 0,-30 3-1167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7:53.981"/>
    </inkml:context>
    <inkml:brush xml:id="br0">
      <inkml:brushProperty name="width" value="0.05" units="cm"/>
      <inkml:brushProperty name="height" value="0.05" units="cm"/>
    </inkml:brush>
  </inkml:definitions>
  <inkml:trace contextRef="#ctx0" brushRef="#br0">1059 224 6912 0 0,'-23'-3'528'0'0,"19"2"-342"0"0,4 1-177 0 0,0-1-1 0 0,0 1 0 0 0,1 0 0 0 0,-1 0 0 0 0,0 0 0 0 0,0 0 1 0 0,0-1-1 0 0,0 1 0 0 0,0 0 0 0 0,0 0 0 0 0,0 0 0 0 0,0-1 0 0 0,0 1 1 0 0,0 0-1 0 0,0 0 0 0 0,0 0 0 0 0,0-1 0 0 0,0 1 0 0 0,0 0 1 0 0,0 0-1 0 0,0 0 0 0 0,0-1 0 0 0,0 1 0 0 0,0 0 0 0 0,0 0 1 0 0,0 0-1 0 0,-1 0 0 0 0,1-1 0 0 0,0 1 0 0 0,0 0 0 0 0,0 0 0 0 0,0 0 1 0 0,0 0-1 0 0,0-1 0 0 0,-1 1 0 0 0,1 0 0 0 0,0 0 0 0 0,0 0 1 0 0,0 0-1 0 0,0 0 0 0 0,-1 0 0 0 0,1 0 0 0 0,0-1-8 0 0,-5-1 295 0 0,4 1-258 0 0,1 1 1 0 0,0 0 0 0 0,-1 0-1 0 0,1 0 1 0 0,0-1-1 0 0,0 1 1 0 0,0 0 0 0 0,-1 0-1 0 0,1-1 1 0 0,0 1-1 0 0,0 0 1 0 0,0 0 0 0 0,0-1-1 0 0,-1 1 1 0 0,1 0 0 0 0,0-1-1 0 0,0 1 1 0 0,0 0-1 0 0,0-1 1 0 0,0 1 0 0 0,0 0-1 0 0,0-1 1 0 0,0 1-1 0 0,0 0 1 0 0,0 0 0 0 0,0-1-1 0 0,0 1 1 0 0,0 0-1 0 0,0-1 1 0 0,0 1 0 0 0,0 0-1 0 0,0-1 1 0 0,1 1-38 0 0,6-12 1110 0 0,0-2 580 0 0,-6 13-1568 0 0,-1 0-1 0 0,1 0 1 0 0,-1 0-1 0 0,1 0 1 0 0,-1 0-1 0 0,1 0 1 0 0,0 0-1 0 0,0 0 1 0 0,-1 0 0 0 0,1 0-1 0 0,0 0 1 0 0,0 0-1 0 0,0 1 1 0 0,0-1-1 0 0,0 0 1 0 0,0 1-1 0 0,0-1 1 0 0,0 1 0 0 0,1-1-1 0 0,-1 0-121 0 0,2 0 262 0 0,-3 1-238 0 0,0 0-1 0 0,1-1 1 0 0,-1 1 0 0 0,0 0-1 0 0,0 0 1 0 0,0 0 0 0 0,0-1-1 0 0,1 1 1 0 0,-1 0-1 0 0,0 0 1 0 0,0 0 0 0 0,0-1-1 0 0,0 1 1 0 0,0 0 0 0 0,0 0-1 0 0,1-1 1 0 0,-1 1 0 0 0,0 0-1 0 0,0 0 1 0 0,0-1-1 0 0,0 1 1 0 0,0 0 0 0 0,0-1-1 0 0,0 1 1 0 0,0 0 0 0 0,0 0-1 0 0,0-1 1 0 0,-1 1-1 0 0,1 0 1 0 0,0 0 0 0 0,0-1-1 0 0,0 1 1 0 0,0 0 0 0 0,0 0-1 0 0,0-1 1 0 0,0 1-1 0 0,-1 0 1 0 0,1 0 0 0 0,0 0-1 0 0,0-1 1 0 0,0 1-24 0 0,-1-3 1070 0 0,4 2-835 0 0,0 0 0 0 0,0 0 0 0 0,-1 0 0 0 0,1 0 0 0 0,0-1 0 0 0,2 0-235 0 0,-4 0 712 0 0,-1 2-60 0 0,0 0-253 0 0,0 0-116 0 0,0 0-25 0 0,-1 1-160 0 0,1-1 0 0 0,-1 1 0 0 0,1-1 0 0 0,-1 0 0 0 0,1 1 0 0 0,-1-1-1 0 0,1 1 1 0 0,0-1 0 0 0,-1 1 0 0 0,1 0 0 0 0,-1-1 0 0 0,1 1 0 0 0,0-1 0 0 0,0 1-1 0 0,-1 0 1 0 0,1-1 0 0 0,0 1 0 0 0,0 0 0 0 0,0-1-98 0 0,-5 16 259 0 0,5-13-194 0 0,-1 1 0 0 0,1-1 0 0 0,0 0 0 0 0,0 1 0 0 0,1-1 0 0 0,-1 0 0 0 0,0 0 0 0 0,1 1 0 0 0,1 1-65 0 0,-1 0 86 0 0,0-1-1 0 0,-1 1 1 0 0,1 0 0 0 0,-1-1-1 0 0,0 5-85 0 0,-1 15 215 0 0,-1-9-69 0 0,1 0-1 0 0,1 0 1 0 0,2 13-146 0 0,-1-12 89 0 0,2 10 20 0 0,0-1 0 0 0,-3 1 0 0 0,0 2-109 0 0,0 0 141 0 0,1 0-1 0 0,1 0 1 0 0,3 15-141 0 0,-3-24 179 0 0,-1 1 1 0 0,-1-1 0 0 0,-2 7-180 0 0,1-4 189 0 0,1-1 1 0 0,1 10-190 0 0,0-16 84 0 0,-1-1-1 0 0,-1 1 0 0 0,0 0 1 0 0,-4 12-84 0 0,3-12 39 0 0,0 1 1 0 0,0-1 0 0 0,2 1-1 0 0,0 6-39 0 0,0-17 12 0 0,1 1 1 0 0,-1 0-1 0 0,-1-1 0 0 0,1 1 1 0 0,-1 0-1 0 0,0-1 0 0 0,0 1 1 0 0,-1-1-1 0 0,1 0 0 0 0,-1 1 1 0 0,0-1-1 0 0,-1 0 0 0 0,-1 2-12 0 0,3-5 6 0 0,0 0-1 0 0,1 0 0 0 0,-1 1 1 0 0,0-1-1 0 0,1 0 0 0 0,-1 0 1 0 0,1 0-1 0 0,0 0 0 0 0,0 1 1 0 0,-1-1-1 0 0,2 0 0 0 0,-1 0 1 0 0,0 1-1 0 0,0-1 0 0 0,1 0 1 0 0,-1 0-1 0 0,1 0 0 0 0,0 2-5 0 0,0-2 9 0 0,-1 0-1 0 0,0-1 0 0 0,0 1 1 0 0,0-1-1 0 0,0 1 0 0 0,0 0 1 0 0,0-1-1 0 0,-1 1 1 0 0,1-1-1 0 0,0 1 0 0 0,-1-1 1 0 0,1 1-1 0 0,-1 0 1 0 0,0 0-9 0 0,0-1 17 0 0,1 0 1 0 0,-1 0-1 0 0,1 0 1 0 0,0 0-1 0 0,-1 0 1 0 0,1 0 0 0 0,0 0-1 0 0,0 0 1 0 0,-1 0-1 0 0,1 1 1 0 0,0-1-1 0 0,0 0 1 0 0,0 0 0 0 0,0 0-1 0 0,1 0 1 0 0,-1 0-1 0 0,0 0 1 0 0,0 0-1 0 0,1 0 1 0 0,-1 0 0 0 0,0 0-1 0 0,1 1-17 0 0,0-1 157 0 0,-1-1 23 0 0,12 2 249 0 0,2 0-315 0 0,-11-3-106 0 0,0 1 1 0 0,0-1-1 0 0,0-1 0 0 0,0 1 1 0 0,0 0-1 0 0,0-1 0 0 0,0 1 1 0 0,-1-1-1 0 0,1 0 0 0 0,0 0 1 0 0,-1 0-1 0 0,1-1-8 0 0,17-12 23 0 0,-6 6 27 0 0,-1-1 0 0 0,-1 0-1 0 0,0-1 1 0 0,0 0 0 0 0,-1-1 0 0 0,-1-1 0 0 0,5-6-50 0 0,0 1 21 0 0,-3 2 7 0 0,-1 0-1 0 0,6-12-27 0 0,9-14 20 0 0,-14 25-20 0 0,-1-1 0 0 0,-1 0 0 0 0,-1 0 0 0 0,2-7 0 0 0,13-26 20 0 0,-17 37-12 0 0,-1 0 1 0 0,0 0 0 0 0,-1 0 0 0 0,-1 0 0 0 0,1-5-9 0 0,0-1 9 0 0,1 0 0 0 0,1 0 0 0 0,0 1-9 0 0,-1 4 8 0 0,0 0-1 0 0,-1 0 0 0 0,-1 0 1 0 0,-1-1-1 0 0,1-5-7 0 0,2-16 18 0 0,-4 32-14 0 0,-1 0 0 0 0,0 0 1 0 0,0 0-1 0 0,0-1 0 0 0,-1 1 0 0 0,0 0 0 0 0,0-1 1 0 0,0 1-1 0 0,-1 0 0 0 0,0 0 0 0 0,0-3-4 0 0,0 2 4 0 0,0 0 0 0 0,0 0 0 0 0,1 0 0 0 0,-1 1 0 0 0,1-1 0 0 0,1-2-4 0 0,-1 4 4 0 0,0 0-1 0 0,1-1 0 0 0,-2 1 1 0 0,1 0-1 0 0,0-1 0 0 0,-1 1 1 0 0,0 0-1 0 0,0 0 0 0 0,0 0 0 0 0,-1 0 1 0 0,1 0-1 0 0,-3-4-3 0 0,-14-27 0 0 0,12 32 0 0 0,5 3 0 0 0,0 0 0 0 0,0 0 0 0 0,0 0 0 0 0,0 0 0 0 0,1 0 0 0 0,-1 0 0 0 0,0 0 0 0 0,0 0 0 0 0,0 0 0 0 0,0 0 0 0 0,1 1 0 0 0,-1-1 0 0 0,0 0 0 0 0,0 1 0 0 0,0-1 0 0 0,1 1 0 0 0,-3 2-6 0 0,0 0 0 0 0,1 0 0 0 0,0 1 0 0 0,0-1 0 0 0,0 1 0 0 0,0 0 0 0 0,0 0 1 0 0,0 1 5 0 0,-1 3-13 0 0,-2 5-5 0 0,1 0 0 0 0,1 1 0 0 0,0-1 0 0 0,1 1 0 0 0,0 0-1 0 0,0 12 19 0 0,0 7 1 0 0,-3 10-4 0 0,-2 24-58 0 0,1 36 61 0 0,9 0 1 0 0,-2 39 83 0 0,0 127 210 0 0,1-105-2 0 0,2 27 45 0 0,-1-91 42 0 0,-4 18-379 0 0,-1-30 485 0 0,9 78-485 0 0,-3-82 154 0 0,-3-49-91 0 0,1 1 0 0 0,4 9-63 0 0,-3-17 29 0 0,2 12 123 0 0,-4-38-138 0 0,-1 0 1 0 0,1 1-1 0 0,0-1 1 0 0,0 0-1 0 0,0 0 1 0 0,0 0-1 0 0,0 0 1 0 0,0 0-1 0 0,1 0 1 0 0,-1 0 0 0 0,1 0-1 0 0,-1-1 1 0 0,1 1-1 0 0,1 1-14 0 0,-2-3 8 0 0,-1 0 0 0 0,1 0 0 0 0,-1 0 0 0 0,0 0-1 0 0,1 1 1 0 0,-1-1 0 0 0,1 0 0 0 0,-1 0 0 0 0,1 0 0 0 0,-1 0 0 0 0,1 0 0 0 0,-1 0-1 0 0,0 0 1 0 0,1 0 0 0 0,-1 0 0 0 0,1 0 0 0 0,-1-1 0 0 0,1 1 0 0 0,-1 0 0 0 0,0 0 0 0 0,1 0-1 0 0,-1 0 1 0 0,1-1 0 0 0,-1 1 0 0 0,0 0 0 0 0,1 0 0 0 0,-1-1 0 0 0,0 1 0 0 0,1 0-1 0 0,-1-1 1 0 0,0 1 0 0 0,1 0 0 0 0,-1-1 0 0 0,0 1 0 0 0,0-1 0 0 0,1 1 0 0 0,-1 0 0 0 0,0-1-1 0 0,0 1 1 0 0,0-1 0 0 0,0 1-8 0 0,4-6 1 0 0,1 0 26 0 0,-1 1 0 0 0,-1-2 0 0 0,1 1 0 0 0,-1 0 0 0 0,0-1 0 0 0,-1 1 0 0 0,1-1 0 0 0,-1 0 0 0 0,0 0 0 0 0,-1 0 0 0 0,0 0 0 0 0,0-3-27 0 0,11-51 56 0 0,-6 32-37 0 0,-1-1-1 0 0,-1 0 1 0 0,-1-26-19 0 0,-3 22 0 0 0,1-43 0 0 0,-9-49 0 0 0,4 103 0 0 0,-1 0 0 0 0,-1 0 0 0 0,-7-16 0 0 0,0-1 0 0 0,4 16-13 0 0,0 1 1 0 0,-2 0-1 0 0,0 1 0 0 0,-9-12 13 0 0,-9-16-13 0 0,17 28-8 0 0,-2 0-1 0 0,0 1 1 0 0,-15-15 21 0 0,21 24-13 0 0,-1-1 0 0 0,1 0 1 0 0,1-1-1 0 0,0 0 0 0 0,-1-6 13 0 0,7 17 0 0 0,0 0 0 0 0,1 0 0 0 0,-1 0 0 0 0,0 0 0 0 0,1 0 0 0 0,0 0 0 0 0,0 0 0 0 0,0 0 0 0 0,0 0 0 0 0,0 0 0 0 0,1-3 0 0 0,1-15 0 0 0,-2 14-7 0 0,0 0 0 0 0,1 0-1 0 0,0 0 1 0 0,1 1 0 0 0,-1-1 0 0 0,1 0-1 0 0,0 1 1 0 0,1-1 0 0 0,0 1 0 0 0,0 0-1 0 0,0 0 1 0 0,1 0 0 0 0,-1 0 0 0 0,5-4 7 0 0,4-7-27 0 0,-3 5-12 0 0,0 0-1 0 0,0 0 0 0 0,1 1 0 0 0,1 1 0 0 0,0-1 0 0 0,6-4 40 0 0,42-25-177 0 0,-51 34 107 0 0,0 1 0 0 0,1 0 0 0 0,0 0-1 0 0,0 0 1 0 0,10-2 70 0 0,-11 4-231 0 0,1-1 1 0 0,-1 0-1 0 0,0 0 0 0 0,0-1 0 0 0,0 0 0 0 0,4-4 231 0 0,-9 7-486 0 0,0-1 0 0 0,0 1 0 0 0,0 0 0 0 0,1 0 0 0 0,-1 0 0 0 0,1 0 0 0 0,0 0 0 0 0,0 1 486 0 0,14-7-9496 0 0</inkml:trace>
  <inkml:trace contextRef="#ctx0" brushRef="#br0" timeOffset="370.056">676 564 22111 0 0,'0'0'488'0'0,"0"-5"104"0"0,0 2 16 0 0,5-5 8 0 0,0 3-488 0 0,3-1-128 0 0,13-2 0 0 0,-3 0 0 0 0,-5-1 280 0 0,14 1 32 0 0,8-3 8 0 0,0 0 0 0 0,4 3-192 0 0,5 4-32 0 0,0-4 0 0 0,4 5-8 0 0,9-2-848 0 0,-8 2-168 0 0</inkml:trace>
  <inkml:trace contextRef="#ctx0" brushRef="#br0" timeOffset="1990.477">949 584 3680 0 0,'-26'-4'167'0'0,"25"4"-161"0"0,1 0 0 0 0,0 0 0 0 0,-1 0 1 0 0,1 0-1 0 0,-1 0 0 0 0,1-1 0 0 0,0 1 0 0 0,-1 0 1 0 0,1 0-1 0 0,-1 0 0 0 0,1 0 0 0 0,0 0 1 0 0,-1-1-1 0 0,1 1 0 0 0,-1 0 0 0 0,1 0 1 0 0,0-1-1 0 0,-1 1 0 0 0,1 0 0 0 0,0-1 1 0 0,0 1-1 0 0,-1 0 0 0 0,1-1 0 0 0,0 1 1 0 0,0 0-1 0 0,-1-1 0 0 0,1 1 0 0 0,0 0-6 0 0,-1-3 19 0 0,-2 1 36 0 0,1 1 77 0 0,1 0 0 0 0,0 0 1 0 0,0 0-1 0 0,0 0 0 0 0,0 0 0 0 0,0 0 1 0 0,0 0-1 0 0,0 0 0 0 0,0 0 1 0 0,0 0-1 0 0,0-1 0 0 0,1 1 0 0 0,-1 0 1 0 0,0-1-1 0 0,1 1 0 0 0,-1 0 0 0 0,1-1 1 0 0,0 1-1 0 0,-1-1 0 0 0,1 1 1 0 0,0-1-1 0 0,0 1 0 0 0,0-1-132 0 0,0 1 334 0 0,-1-1 1 0 0,1 1-1 0 0,-1-1 0 0 0,1 1 0 0 0,-1-1 0 0 0,0 1 1 0 0,0-1-1 0 0,0 1 0 0 0,1 0 0 0 0,-1-1 0 0 0,0 1 1 0 0,0 0-1 0 0,-1 0 0 0 0,0-1-334 0 0,-18-16 3598 0 0,19 17-3339 0 0,-9-12 3201 0 0,7 11-3365 0 0,0 1 0 0 0,1 0 0 0 0,-1 0 0 0 0,0 1 0 0 0,0-1 0 0 0,0 0 0 0 0,0 1 0 0 0,0 0 0 0 0,0 0 0 0 0,0 0 0 0 0,0 0 0 0 0,0 0 0 0 0,0 0 0 0 0,0 1 0 0 0,0 0 0 0 0,0-1 0 0 0,1 1 0 0 0,-1 0 0 0 0,0 0 0 0 0,0 1 0 0 0,1-1 0 0 0,-1 0 0 0 0,-1 2-95 0 0,-6 3 154 0 0,1 0-1 0 0,-1 1 1 0 0,1 0-1 0 0,0 1 1 0 0,-3 3-154 0 0,-18 22 424 0 0,2 0 0 0 0,1 1 0 0 0,2 2 0 0 0,-4 8-424 0 0,19-25 208 0 0,0 1-1 0 0,-6 16-207 0 0,9-17 81 0 0,2-8-15 0 0,1 0 0 0 0,0 1 1 0 0,1 0-1 0 0,1 0 0 0 0,0 0 0 0 0,0 0 1 0 0,1 5-67 0 0,1-8 41 0 0,0 0 1 0 0,1-1 0 0 0,0 1 0 0 0,0-1-1 0 0,1 1 1 0 0,0-1 0 0 0,0 0 0 0 0,1 0-1 0 0,0 0 1 0 0,4 7-42 0 0,-6-12 16 0 0,1-1 0 0 0,0 1-1 0 0,0-1 1 0 0,0 1 0 0 0,0-1-1 0 0,0 0 1 0 0,0 0 0 0 0,0 0-1 0 0,1 0 1 0 0,-1 0-1 0 0,1-1 1 0 0,0 1 0 0 0,-1-1-1 0 0,1 0 1 0 0,0 1 0 0 0,0-1-1 0 0,0 0 1 0 0,0-1 0 0 0,0 1-1 0 0,0-1 1 0 0,0 1 0 0 0,0-1-1 0 0,0 0 1 0 0,0 0 0 0 0,0 0-1 0 0,0 0-15 0 0,13-2 136 0 0,-1 0-1 0 0,0-1 0 0 0,0 0 0 0 0,12-6-135 0 0,-7 3 36 0 0,84-27-134 0 0,-51 15-226 0 0,0 2 1 0 0,3 2 323 0 0,-32 9-705 0 0,0 2 0 0 0,0 0 0 0 0,9 2 705 0 0,-27 0-2313 0 0,7-1-5369 0 0</inkml:trace>
  <inkml:trace contextRef="#ctx0" brushRef="#br0" timeOffset="2445.299">119 645 15232 0 0,'-2'-8'477'0'0,"1"5"-349"0"0,0 0 0 0 0,1 0 0 0 0,-1 0 0 0 0,1 0 1 0 0,0 0-1 0 0,0 0 0 0 0,0 0 0 0 0,0 0 0 0 0,0 0 1 0 0,1 0-1 0 0,-1 0 0 0 0,1 0 0 0 0,0 0 0 0 0,0 0-128 0 0,0 1 690 0 0,-1 2 22 0 0,0 0 12 0 0,0 0 24 0 0,0 0 10 0 0,0 0 2 0 0,0 0-44 0 0,-8 157 2296 0 0,2-53-2228 0 0,3-41-305 0 0,-1 67 378 0 0,4-107-695 0 0,2-1-1 0 0,1 0 1 0 0,0 0 0 0 0,6 17-162 0 0,-2-12 118 0 0,-6-19-79 0 0,1 0 0 0 0,0 0-1 0 0,1 0 1 0 0,0 0 0 0 0,0 0-1 0 0,2 2-38 0 0,-1-2 32 0 0,1-1 0 0 0,-1 0 0 0 0,1-1 0 0 0,0 1 0 0 0,1-1 0 0 0,2 2-32 0 0,-5-5 14 0 0,0-1 0 0 0,1 0 0 0 0,-1 0 0 0 0,1 0 0 0 0,-1 0 0 0 0,1 0 0 0 0,-1-1 0 0 0,1 0 0 0 0,0 0-1 0 0,0 0 1 0 0,0 0 0 0 0,0 0 0 0 0,0-1 0 0 0,1 0-14 0 0,4 1 13 0 0,0-1-1 0 0,0-1 0 0 0,0 0 1 0 0,0 0-1 0 0,0-1 1 0 0,0 0-1 0 0,0 0 1 0 0,-1-1-1 0 0,1 0 1 0 0,-1-1-1 0 0,0 0 1 0 0,0 0-1 0 0,0-1-12 0 0,-1 1-420 0 0,0-1-1 0 0,0 0 1 0 0,0-1-1 0 0,-1 0 1 0 0,0 0-1 0 0,0 0 1 0 0,-1-1-1 0 0,1 1 1 0 0,-1-2 420 0 0,9-18-9265 0 0</inkml:trace>
  <inkml:trace contextRef="#ctx0" brushRef="#br0" timeOffset="2777.696">59 26 20303 0 0,'0'0'463'0'0,"-1"-1"-347"0"0,1 1 0 0 0,0-1 1 0 0,0 1-1 0 0,-1-1 0 0 0,1 1 0 0 0,0-1 0 0 0,-1 1 0 0 0,1-1 1 0 0,-1 1-1 0 0,1-1 0 0 0,0 1 0 0 0,-1-1 0 0 0,1 1 0 0 0,-1 0 1 0 0,0-1-117 0 0,-1 1 44 0 0,1 0 0 0 0,-1 0 0 0 0,0 1 0 0 0,1-1 0 0 0,-1 0 0 0 0,1 1 0 0 0,-1-1 0 0 0,1 1 0 0 0,-1 0 0 0 0,1-1 1 0 0,-1 1-1 0 0,1 0 0 0 0,-1 0 0 0 0,1 0 0 0 0,0 0 0 0 0,0 0 0 0 0,-1 0 0 0 0,1 0 0 0 0,0 1 0 0 0,0-1 0 0 0,0 0 0 0 0,0 1 1 0 0,0-1-1 0 0,1 1 0 0 0,-1-1 0 0 0,0 1 0 0 0,1-1 0 0 0,-1 1 0 0 0,1-1 0 0 0,-1 1 0 0 0,1-1 0 0 0,0 2-44 0 0,-5 13 535 0 0,2 1 0 0 0,0-1-1 0 0,1 1 1 0 0,0 16-535 0 0,2-21 97 0 0,1 1 0 0 0,0-1 0 0 0,1 0 1 0 0,0 1-1 0 0,1-1 0 0 0,1 0 0 0 0,1 5-97 0 0,-3-13 20 0 0,0 1-1 0 0,0-1 0 0 0,0 0 1 0 0,0 1-1 0 0,1-1 1 0 0,-1 0-1 0 0,1-1 1 0 0,0 1-1 0 0,0 0 1 0 0,1-1-1 0 0,-1 0 1 0 0,1 1-1 0 0,0-1 0 0 0,-1-1 1 0 0,1 1-1 0 0,0-1 1 0 0,1 1-1 0 0,-1-1 1 0 0,0 0-1 0 0,5 1-19 0 0,-4-2 68 0 0,1 0 0 0 0,0-1-1 0 0,0 1 1 0 0,0-1 0 0 0,0 0 0 0 0,0-1 0 0 0,0 1-1 0 0,-1-1 1 0 0,1 0 0 0 0,0-1 0 0 0,0 0-1 0 0,5-2-67 0 0,-2 1 111 0 0,0-2 0 0 0,0 1-1 0 0,0-1 1 0 0,-1 0 0 0 0,1-1-1 0 0,-1 0 1 0 0,0-2-111 0 0,-4 5 54 0 0,0-1-1 0 0,-1-1 0 0 0,1 1 1 0 0,-1 0-1 0 0,0-1 1 0 0,-1 0-1 0 0,1 0 0 0 0,-1 1 1 0 0,0-2-1 0 0,0 1 0 0 0,0 0 1 0 0,-1 0-1 0 0,0 0 1 0 0,0-1-1 0 0,0-2-53 0 0,0-3 121 0 0,-1-1-1 0 0,0 1 1 0 0,0-1-1 0 0,-1 1 1 0 0,0 0-1 0 0,-3-10-120 0 0,2 14-4 0 0,-1 1 0 0 0,1-1-1 0 0,-1 1 1 0 0,0 0 0 0 0,0 0-1 0 0,-1 0 1 0 0,0 0 0 0 0,0 1 0 0 0,0-1-1 0 0,-1 1 1 0 0,0 0 0 0 0,0 0-1 0 0,0 1 1 0 0,0 0 0 0 0,-1 0 0 0 0,1 0-1 0 0,-1 0 1 0 0,0 1 0 0 0,-6-2 4 0 0,7 4-86 0 0,1 0 1 0 0,-1 1 0 0 0,1-1-1 0 0,-1 1 1 0 0,1 0 0 0 0,-1 1-1 0 0,1-1 1 0 0,-1 1 0 0 0,1 0-1 0 0,-1 0 1 0 0,1 0 0 0 0,-1 1-1 0 0,1 0 1 0 0,0 0 0 0 0,0 0-1 0 0,0 0 1 0 0,0 0 0 0 0,0 1-1 0 0,1 0 1 0 0,-3 1 85 0 0,-11 15-1596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8:05.513"/>
    </inkml:context>
    <inkml:brush xml:id="br0">
      <inkml:brushProperty name="width" value="0.05" units="cm"/>
      <inkml:brushProperty name="height" value="0.05" units="cm"/>
    </inkml:brush>
  </inkml:definitions>
  <inkml:trace contextRef="#ctx0" brushRef="#br0">73 1655 20127 0 0,'0'0'463'0'0,"1"-2"61"0"0,47-54 697 0 0,-37 40-983 0 0,1 2 0 0 0,13-13-238 0 0,8-10 1130 0 0,17-21 2203 0 0,32-27-3333 0 0,-27 29 1476 0 0,18-27-1476 0 0,-50 52 114 0 0,-1-2-1 0 0,-1 0 1 0 0,-2-2 0 0 0,-1 0 0 0 0,-2-1 0 0 0,-2-1-1 0 0,-1 0 1 0 0,-2-1 0 0 0,-2 0 0 0 0,-1 0 0 0 0,-2-1-1 0 0,-1 0 1 0 0,-2-1 0 0 0,-3-31-114 0 0,-2 42 67 0 0,-1 1-1 0 0,-5-16-66 0 0,1 5 48 0 0,4 21-45 0 0,-1-1 0 0 0,-1 1-1 0 0,-1-1 1 0 0,0 1-3 0 0,5 16-1 0 0,1 1 0 0 0,-1 0 0 0 0,1 0 0 0 0,-1 0 0 0 0,0 0 0 0 0,0-1 0 0 0,1 1 0 0 0,-1 0-1 0 0,0 0 1 0 0,0 0 0 0 0,0 1 0 0 0,0-1 0 0 0,0 0 0 0 0,0 0 0 0 0,0 0 0 0 0,-1 1 0 0 0,1-1 0 0 0,0 1 0 0 0,0-1 0 0 0,0 1 0 0 0,-1-1 0 0 0,1 1-1 0 0,0 0 1 0 0,-1-1 1 0 0,0 1-2 0 0,0 0-1 0 0,0 0 0 0 0,0 1 1 0 0,1-1-1 0 0,-1 0 1 0 0,0 1-1 0 0,0-1 0 0 0,0 1 1 0 0,1-1-1 0 0,-1 1 0 0 0,0 0 1 0 0,1 0-1 0 0,-1 0 0 0 0,1 0 1 0 0,-1 0-1 0 0,1 0 0 0 0,-1 0 1 0 0,0 1 2 0 0,-15 15-35 0 0,1 1 0 0 0,1 0 0 0 0,0 1 1 0 0,2 1-1 0 0,0 0 0 0 0,1 1 0 0 0,-5 12 35 0 0,-6 20-63 0 0,2 1 0 0 0,-8 33 63 0 0,14-35-18 0 0,3 1-1 0 0,1 0 0 0 0,3 1 1 0 0,3 0-1 0 0,1 35 19 0 0,4-48 13 0 0,2 0 1 0 0,2 0-1 0 0,7 30-13 0 0,-7-53 5 0 0,0 0-1 0 0,2 0 0 0 0,0-1 1 0 0,1 0-1 0 0,0 0 1 0 0,1-1-1 0 0,1 0 1 0 0,1 0-1 0 0,7 8-4 0 0,-9-14 40 0 0,1 0 0 0 0,0 0-1 0 0,0 0 1 0 0,1-1 0 0 0,7 4-40 0 0,-14-11 17 0 0,0 0 0 0 0,0 0 0 0 0,0 0 0 0 0,0 0 0 0 0,0-1 0 0 0,0 1 0 0 0,0-1 0 0 0,0 0 0 0 0,0 0 0 0 0,1 0 0 0 0,-1-1 1 0 0,0 1-1 0 0,1-1 0 0 0,-1 0 0 0 0,0 0 0 0 0,1 0 0 0 0,-1 0 0 0 0,1 0 0 0 0,-1-1 0 0 0,0 0 0 0 0,1 1 0 0 0,-1-1 0 0 0,0 0 0 0 0,2-1-17 0 0,4-3 41 0 0,0-1-1 0 0,-1 1 1 0 0,0-1-1 0 0,0 0 1 0 0,0-1-1 0 0,-1 0 1 0 0,0 0-1 0 0,-1-1 1 0 0,1 0-1 0 0,-1 0 1 0 0,1-2-41 0 0,9-17 162 0 0,-2-1 1 0 0,11-27-163 0 0,-16 34 77 0 0,2-7 53 0 0,-1 0 1 0 0,-2 0-1 0 0,-1-1 1 0 0,-2 0-1 0 0,0-1 1 0 0,-2 1-131 0 0,3 2 65 0 0,-5 21-61 0 0,1 0 0 0 0,-1 0 1 0 0,0 0-1 0 0,0-1 0 0 0,-1 1 0 0 0,0-2-4 0 0,1 27-157 0 0,-3-2 132 0 0,1 0-1 0 0,1 0 1 0 0,1 17 25 0 0,0 6-11 0 0,-1-4-22 0 0,2 1 0 0 0,4 24 33 0 0,-4-50-5 0 0,0 1 0 0 0,0-1-1 0 0,2 0 1 0 0,-1 0 0 0 0,1-1 0 0 0,1 1 0 0 0,0-1 0 0 0,1 0 0 0 0,0 0 0 0 0,5 6 5 0 0,-7-11 7 0 0,0-1 0 0 0,1 0 0 0 0,-1 0 1 0 0,1 0-1 0 0,0-1 0 0 0,0 1 0 0 0,0-1 0 0 0,1 0 0 0 0,-1-1 1 0 0,1 1-1 0 0,1-1-7 0 0,16 3 58 0 0,-16-4-39 0 0,0-1 1 0 0,0-1-1 0 0,0 1 0 0 0,0-1 0 0 0,0-1 0 0 0,0 1 0 0 0,0-1 0 0 0,0-1 1 0 0,0 1-1 0 0,-1-1 0 0 0,1 0 0 0 0,-1 0 0 0 0,0-1 0 0 0,0 0 0 0 0,0 0 0 0 0,0 0 1 0 0,-1-1-1 0 0,0 0 0 0 0,0 0 0 0 0,2-2-19 0 0,-3 1 10 0 0,0 1-1 0 0,0-1 1 0 0,-1 0 0 0 0,0 0 0 0 0,0-1-1 0 0,0 1 1 0 0,-1-1 0 0 0,0 1 0 0 0,0-2-10 0 0,3-12 28 0 0,0-1 0 0 0,-1-7-28 0 0,-2 12 5 0 0,0-1-1 0 0,-1 1 1 0 0,-1-1 0 0 0,-1 1-1 0 0,0-1 1 0 0,-1 1 0 0 0,-1-1-1 0 0,0 1 1 0 0,-1 0 0 0 0,-1 0-1 0 0,0 1 1 0 0,-7-12-5 0 0,10 22 0 0 0,-1 0 0 0 0,0-1 0 0 0,0 1 0 0 0,0 0 0 0 0,-1 1 0 0 0,0-1 0 0 0,0 1 0 0 0,0-1 0 0 0,0 1 0 0 0,-1 1 0 0 0,1-1 0 0 0,-1 0 0 0 0,0 1 0 0 0,0 0 0 0 0,-1 0 0 0 0,1 1 0 0 0,0-1 0 0 0,-1 1 0 0 0,0 1 0 0 0,1-1 0 0 0,-1 1 0 0 0,0 0 0 0 0,0 0 0 0 0,-3 0 0 0 0,0 0-111 0 0,1 1 0 0 0,-1 1 0 0 0,0-1 0 0 0,1 1 1 0 0,-1 1-1 0 0,1 0 0 0 0,-1 0 0 0 0,1 0 0 0 0,-7 4 111 0 0,4-1-283 0 0,-1 0 0 0 0,1 1 0 0 0,0 1 0 0 0,0 0 0 0 0,1 1 0 0 0,-3 2 283 0 0,0 5-1471 0 0,4 5-58 0 0</inkml:trace>
  <inkml:trace contextRef="#ctx0" brushRef="#br0" timeOffset="516.563">1608 1078 25743 0 0,'-4'-5'1252'0'0,"0"0"-1146"0"0,1 1 1 0 0,-1-1-1 0 0,0 1 0 0 0,0 1 0 0 0,0-1 0 0 0,-1 0 1 0 0,1 1-1 0 0,-1 0 0 0 0,0 0 0 0 0,1 0 1 0 0,-2 1-1 0 0,1 0 0 0 0,0 0 0 0 0,0 0 0 0 0,-1 0 1 0 0,1 1-1 0 0,-1 0 0 0 0,1 0 0 0 0,-1 0 1 0 0,-3 1-107 0 0,-8-1 46 0 0,1 1 1 0 0,0 1 0 0 0,-1 1 0 0 0,1 0 0 0 0,0 1-1 0 0,-10 3-46 0 0,7 0 19 0 0,0 1-1 0 0,0 1 1 0 0,1 1-1 0 0,0 1 1 0 0,1 0-1 0 0,-13 10-18 0 0,25-16 0 0 0,-1 0 0 0 0,1 1 0 0 0,0 0 0 0 0,1 0 0 0 0,-1 0 0 0 0,1 1 0 0 0,0-1 0 0 0,0 1 0 0 0,1 0 0 0 0,0 0 0 0 0,0 0-1 0 0,-2 7 1 0 0,3-10-14 0 0,1 0 0 0 0,0 1 0 0 0,1-1 0 0 0,-1 0 0 0 0,0 1-1 0 0,1-1 1 0 0,0 0 0 0 0,-1 1 0 0 0,1-1 0 0 0,1 0-1 0 0,-1 1 1 0 0,0-1 0 0 0,1 0 0 0 0,0 1 0 0 0,0-1 0 0 0,0 0-1 0 0,0 0 1 0 0,0 0 0 0 0,1 1 0 0 0,-1-1 0 0 0,1-1-1 0 0,0 1 1 0 0,0 0 0 0 0,0 0 0 0 0,0-1 0 0 0,2 3 14 0 0,0-2-61 0 0,1 0 1 0 0,-1 0 0 0 0,1-1-1 0 0,-1 1 1 0 0,1-1 0 0 0,0 0-1 0 0,0-1 1 0 0,0 1-1 0 0,0-1 1 0 0,0 0 0 0 0,0 0-1 0 0,0 0 1 0 0,0-1 0 0 0,0 1-1 0 0,1-1 1 0 0,-1-1-1 0 0,0 1 1 0 0,5-2 60 0 0,4 0-139 0 0,0-1 0 0 0,0-1 0 0 0,0 0 0 0 0,-1-1 0 0 0,0 0 0 0 0,3-3 138 0 0,0 0-20 0 0,-1-2-1 0 0,0 0 0 0 0,-1 0 0 0 0,0-1 0 0 0,-1-1 1 0 0,0 0-1 0 0,-1-1 0 0 0,9-13 22 0 0,-10 13 48 0 0,1 0 0 0 0,0 0 1 0 0,1 2-1 0 0,0-1 0 0 0,1 1-48 0 0,-14 10 1 0 0,1 1 0 0 0,-1-1-1 0 0,1 1 1 0 0,0-1 0 0 0,-1 1-1 0 0,1 0 1 0 0,0-1 0 0 0,-1 1-1 0 0,1 0 1 0 0,0-1 0 0 0,0 1-1 0 0,-1 0 1 0 0,1 0 0 0 0,0-1-1 0 0,0 1 1 0 0,-1 0 0 0 0,1 0-1 0 0,0 0 1 0 0,0 0 0 0 0,0 0-1 0 0,-1 0 1 0 0,1 0 0 0 0,0 1 0 0 0,0-1-1 0 0,-1 0 1 0 0,1 0 0 0 0,0 1-1 0 0,0-1 1 0 0,-1 0 0 0 0,1 1-1 0 0,0-1 1 0 0,-1 1 0 0 0,1-1-1 0 0,0 0 1 0 0,-1 1 0 0 0,1 0-1 0 0,-1-1 1 0 0,1 1 0 0 0,-1-1-1 0 0,1 1 1 0 0,-1 0 0 0 0,1-1-1 0 0,-1 1 1 0 0,0 0 0 0 0,1-1 0 0 0,-1 1-1 0 0,0 0 1 0 0,0 0-1 0 0,2 4-6 0 0,0 0 1 0 0,-1 1 0 0 0,1-1-1 0 0,-1 1 1 0 0,-1-1-1 0 0,1 3 6 0 0,6 48-26 0 0,-2-29-12 0 0,-1 21 38 0 0,-1 107 555 0 0,-13 118-555 0 0,-7 114 800 0 0,11-195-540 0 0,-5 249 50 0 0,3-128-8 0 0,8-302-269 0 0,-2 47 696 0 0,-8 55-729 0 0,9-107 38 0 0,0 0-1 0 0,-1 0 0 0 0,1 0 1 0 0,-1 0-1 0 0,0 0 0 0 0,-1-1 0 0 0,1 1 1 0 0,-3 3-38 0 0,4-7 15 0 0,0-1 1 0 0,-1 1 0 0 0,1-1-1 0 0,0 0 1 0 0,0 1-1 0 0,-1-1 1 0 0,1 0 0 0 0,-1 0-1 0 0,1 0 1 0 0,-1 0 0 0 0,1 0-1 0 0,-1 0 1 0 0,1-1-1 0 0,-1 1 1 0 0,0 0 0 0 0,0-1-1 0 0,1 1 1 0 0,-1-1 0 0 0,0 0-1 0 0,0 1 1 0 0,1-1-1 0 0,-1 0 1 0 0,0 0 0 0 0,0 0-1 0 0,0-1 1 0 0,1 1 0 0 0,-1 0-1 0 0,0-1 1 0 0,0 1-1 0 0,1-1 1 0 0,-1 1-16 0 0,-9-5 101 0 0,0 0-1 0 0,1-1 1 0 0,0 0-1 0 0,0 0 1 0 0,0-1 0 0 0,1 0-1 0 0,-1-2-100 0 0,-1 0 77 0 0,-21-18 19 0 0,2-1-1 0 0,0-1 0 0 0,2-2 0 0 0,2 0 1 0 0,-21-33-96 0 0,6 0 63 0 0,2-2 1 0 0,-21-52-64 0 0,47 89 6 0 0,2 1 0 0 0,0-2-1 0 0,2 1 1 0 0,2-1 0 0 0,0 0-1 0 0,2-1 1 0 0,1 0 0 0 0,1-25-6 0 0,3 34 2 0 0,1-1 1 0 0,1 0-1 0 0,1 1 0 0 0,1 0 1 0 0,1-1-1 0 0,1 1 1 0 0,1 1-1 0 0,0 0 1 0 0,2 0-1 0 0,1 0 1 0 0,0 1-1 0 0,6-7-2 0 0,11-14-16 0 0,2 2 1 0 0,2 1-1 0 0,1 1 1 0 0,2 2-1 0 0,1 1 1 0 0,8-3 15 0 0,36-28-185 0 0,127-101-2996 0 0,-149 123-7264 0 0</inkml:trace>
  <inkml:trace contextRef="#ctx0" brushRef="#br0" timeOffset="1218.575">2999 462 18023 0 0,'0'0'407'0'0,"0"0"60"0"0,0 0 23 0 0,1-1-50 0 0,2-5-178 0 0,-2 5 304 0 0,-1 1 160 0 0,0 0 36 0 0,-5 0 817 0 0,3 1-1435 0 0,0 0 1 0 0,0 0 0 0 0,0-1-1 0 0,1 1 1 0 0,-1 0-1 0 0,0 1 1 0 0,1-1-1 0 0,-1 0 1 0 0,1 0-1 0 0,-1 1 1 0 0,1-1-1 0 0,0 1 1 0 0,-1-1 0 0 0,1 1-1 0 0,0 0 1 0 0,0-1-1 0 0,0 1 1 0 0,0 0-1 0 0,0 0 1 0 0,1 0-145 0 0,-4 8 356 0 0,1-1 0 0 0,0 1 0 0 0,-1 7-356 0 0,-1 6 375 0 0,-12 35-55 0 0,-18 55 48 0 0,19-65 149 0 0,-7 43-517 0 0,9-36 122 0 0,12-46-96 0 0,-1 2 23 0 0,0 0 1 0 0,1 1-1 0 0,0-1 1 0 0,0 9-50 0 0,2-19 80 0 0,0-1 0 0 0,0 0 0 0 0,0 0 21 0 0,0-2 90 0 0,5-61 716 0 0,-7 16-303 0 0,-2-2-604 0 0,1 17 114 0 0,1 0 0 0 0,2-1 0 0 0,2-9-114 0 0,2-21 46 0 0,-4 41-4 0 0,1 0 1 0 0,2 0 0 0 0,0 0 0 0 0,1 0 0 0 0,1 1 0 0 0,2-2-43 0 0,-3 10 20 0 0,-2 7-5 0 0,0 0 0 0 0,1 0 1 0 0,-1 1-1 0 0,1-1 0 0 0,0 0 0 0 0,4-4-15 0 0,-6 9 2 0 0,0 0-1 0 0,0 0 1 0 0,1 0 0 0 0,-1-1 0 0 0,0 2-1 0 0,0-1 1 0 0,1 0 0 0 0,-1 0-1 0 0,0 0 1 0 0,1 1 0 0 0,-1-1-1 0 0,1 1 1 0 0,-1-1 0 0 0,1 1-1 0 0,-1-1 1 0 0,1 1 0 0 0,0 0-1 0 0,-1 0 1 0 0,1 0 0 0 0,-1 0 0 0 0,1 0-1 0 0,0 0 1 0 0,-1 0 0 0 0,1 1-1 0 0,-1-1 1 0 0,1 0 0 0 0,-1 1-1 0 0,1-1 1 0 0,0 2-2 0 0,9 1 8 0 0,0 2 0 0 0,-1 0 0 0 0,0 0 0 0 0,1 1-8 0 0,-7-3 4 0 0,0 0-1 0 0,1 0 1 0 0,-1 1-1 0 0,0 0 1 0 0,-1-1-1 0 0,1 1 1 0 0,-1 1-1 0 0,0-1 1 0 0,3 5-4 0 0,11 18-34 0 0,2-2 1 0 0,4 4 33 0 0,14 19-29 0 0,123 160 29 0 0,-144-187 0 0 0,-1-2-6 0 0,1 0 1 0 0,0-1-1 0 0,2 0 1 0 0,0-2-1 0 0,15 11 6 0 0,-27-23-1 0 0,1 1 0 0 0,0-1 0 0 0,0-1-1 0 0,1 0 1 0 0,-1 0 0 0 0,1 0 0 0 0,-1-1 0 0 0,1 0 0 0 0,0 0 1 0 0,-2-1 1 0 0,-1-1 0 0 0,1 1 0 0 0,0-1 0 0 0,-1 0 0 0 0,1-1 0 0 0,0 0 0 0 0,-1 1 1 0 0,1-2-1 0 0,-1 1 0 0 0,1-1 0 0 0,-1 0 0 0 0,0 0 0 0 0,4-2-1 0 0,-4 1 17 0 0,0 0 1 0 0,0-1-1 0 0,0 0 0 0 0,0 0 0 0 0,0 0 1 0 0,-1 0-1 0 0,0-1 0 0 0,0 0 0 0 0,0 0 1 0 0,2-4-18 0 0,1-2 29 0 0,-1 0-1 0 0,0-1 1 0 0,-1 0 0 0 0,3-9-29 0 0,-3 4 8 0 0,0-1 0 0 0,-2 0 1 0 0,1-10-9 0 0,0 2 31 0 0,1-15-19 0 0,-3 0 0 0 0,-1-26-12 0 0,0-15 0 0 0,-1 31 0 0 0,-6-45 0 0 0,3 56 0 0 0,3 39-1 0 0,-3-18-107 0 0,3 18 94 0 0,0 0-1 0 0,0 0 0 0 0,0 1 1 0 0,-1-1-1 0 0,1 0 0 0 0,0 0 1 0 0,-1 1-1 0 0,1-1 1 0 0,0 0-1 0 0,-1 1 0 0 0,1-1 1 0 0,-1 0-1 0 0,1 1 0 0 0,-1-1 1 0 0,1 0-1 0 0,-1 1 1 0 0,0-1-1 0 0,1 1 0 0 0,-1-1 1 0 0,0 1-1 0 0,1 0 15 0 0,-1 0-59 0 0,1 0 0 0 0,-1-1-1 0 0,1 1 1 0 0,-1 0 0 0 0,1 1 0 0 0,0-1-1 0 0,-1 0 1 0 0,1 0 0 0 0,-1 0 0 0 0,1 0-1 0 0,-1 0 1 0 0,1 0 0 0 0,0 0 0 0 0,-1 1-1 0 0,1-1 1 0 0,-1 0 0 0 0,1 0 0 0 0,0 1-1 0 0,-1-1 1 0 0,1 0 0 0 0,0 0 0 0 0,-1 1-1 0 0,1-1 1 0 0,0 0 0 0 0,0 1 0 0 0,-1-1 0 0 0,1 0-1 0 0,0 1 60 0 0,-9 14-4328 0 0,5-6 682 0 0,-16 19-6128 0 0</inkml:trace>
  <inkml:trace contextRef="#ctx0" brushRef="#br0" timeOffset="1572.505">2539 1495 25423 0 0,'0'0'579'0'0,"0"0"80"0"0,0 0 41 0 0,0 0-85 0 0,0 0-361 0 0,1 1-33 0 0,5 4-127 0 0,-1-1-1 0 0,1 0 1 0 0,0 0 0 0 0,0-1-1 0 0,0 1 1 0 0,1-1-1 0 0,-1-1 1 0 0,1 1 0 0 0,0-1-1 0 0,0 0 1 0 0,-1-1-1 0 0,1 1 1 0 0,0-1 0 0 0,5 0-94 0 0,18 0 272 0 0,1-1 0 0 0,26-3-272 0 0,-26 2 92 0 0,374-35 541 0 0,-258 21-481 0 0,485-55-49 0 0,-502 54-94 0 0,-11 2-25 0 0,209-23-285 0 0,-307 34 344 0 0,-8 0-2299 0 0,-3 2-4671 0 0,-9 1-2463 0 0</inkml:trace>
  <inkml:trace contextRef="#ctx0" brushRef="#br0" timeOffset="1957.58">2701 2224 14280 0 0,'-6'-15'1884'0'0,"4"11"2753"0"0,2 3-4431 0 0,1-1 0 0 0,0 1 0 0 0,-1 0 1 0 0,1 0-1 0 0,0 0 0 0 0,0 0 0 0 0,0 0 1 0 0,-1 0-1 0 0,1 0 0 0 0,0 0 0 0 0,0 1 0 0 0,0-1 1 0 0,1 0-1 0 0,-1 0 0 0 0,0 1 0 0 0,0-1 1 0 0,1 1-207 0 0,2-3 268 0 0,7-5 53 0 0,1 1 1 0 0,0 1-1 0 0,0 0 0 0 0,1 0 0 0 0,0 1 0 0 0,3 0-321 0 0,17-7 633 0 0,12-8 253 0 0,-8 4 341 0 0,12-3-1227 0 0,-38 15 160 0 0,1 1 0 0 0,0 0 0 0 0,0 1-1 0 0,0 0 1 0 0,0 1 0 0 0,5 0-160 0 0,-10 1 22 0 0,0 0 0 0 0,0 1-1 0 0,-1 0 1 0 0,1 0 0 0 0,0 0 0 0 0,0 1 0 0 0,0 0-1 0 0,-1 0 1 0 0,1 1 0 0 0,-1 0 0 0 0,0 0-1 0 0,0 0 1 0 0,0 1 0 0 0,0 0 0 0 0,0 0 0 0 0,-1 0-1 0 0,0 1 1 0 0,1 1-22 0 0,22 23-5 0 0,15 10 5 0 0,-33-30 10 0 0,2 0 0 0 0,-1-1-1 0 0,1 0 1 0 0,0-1 0 0 0,1-1-1 0 0,0 1-9 0 0,12-2 31 0 0,-8-1 2 0 0,-8-3-16 0 0,-1 1-1 0 0,0-1 0 0 0,1 0 0 0 0,-1-1 1 0 0,1 0-1 0 0,-1 0 0 0 0,1-1 0 0 0,-1 0 0 0 0,3-1-16 0 0,7-2 50 0 0,0 0 0 0 0,-1-2-1 0 0,15-6-49 0 0,-30 11 42 0 0,0-1 0 0 0,1 1 0 0 0,-1-1 0 0 0,0 0 0 0 0,0 1 0 0 0,0-1 0 0 0,0 0 0 0 0,0-1 0 0 0,0 1 0 0 0,0 0 0 0 0,-1 0 0 0 0,1-1 0 0 0,-1 1 0 0 0,0-1 0 0 0,0 1 0 0 0,0-1 0 0 0,0 0 0 0 0,0 1 0 0 0,0-1 0 0 0,-1 0-42 0 0,6-29-1644 0 0,-5 2-7013 0 0,-1 14-613 0 0</inkml:trace>
  <inkml:trace contextRef="#ctx0" brushRef="#br0" timeOffset="2543.412">3858 1819 23551 0 0,'-4'-13'446'0'0,"3"10"-286"0"0,0 0-1 0 0,0 0 0 0 0,0 0 0 0 0,0 1 0 0 0,-1-1 0 0 0,1 0 1 0 0,-1 1-1 0 0,0-1 0 0 0,0 1 0 0 0,0 0 0 0 0,0-1 1 0 0,0 1-1 0 0,0 0 0 0 0,-2 0-159 0 0,4 1 465 0 0,0 1 143 0 0,0 1-499 0 0,0 1 1 0 0,0-1-1 0 0,-1 0 0 0 0,1 0 0 0 0,0 1 0 0 0,0-1 1 0 0,-1 0-1 0 0,1 0 0 0 0,-1 1 0 0 0,1-1 1 0 0,-1 0-1 0 0,0 0-109 0 0,-2 8 185 0 0,1 10 50 0 0,0 1 0 0 0,1 8-235 0 0,0-6 85 0 0,-2 240 561 0 0,3-173-491 0 0,-4 81 90 0 0,-1-131 221 0 0,-1-58-145 0 0,-8-126 652 0 0,12 101-857 0 0,1 0-1 0 0,2 0 1 0 0,3 1-1 0 0,3-13-115 0 0,-1-1 82 0 0,-4 37-72 0 0,1 1-1 0 0,1-1 1 0 0,0 0-1 0 0,2 1 1 0 0,0 0-1 0 0,1 0 1 0 0,7-11-10 0 0,-14 30-1 0 0,1-1 0 0 0,-1 0 0 0 0,1 0 0 0 0,-1 0 0 0 0,1 0 0 0 0,-1 1 0 0 0,1-1 0 0 0,0 0 0 0 0,-1 1 0 0 0,1-1 0 0 0,0 0 0 0 0,-1 1 0 0 0,1-1 0 0 0,0 1 0 0 0,0-1 0 0 0,0 1 0 0 0,0-1 0 0 0,0 1 0 0 0,-1 0-1 0 0,1-1 1 0 0,0 1 0 0 0,0 0 0 0 0,0 0 0 0 0,0 0 0 0 0,0 0 0 0 0,0 0 0 0 0,0 0 0 0 0,0 0 0 0 0,0 0 0 0 0,0 0 0 0 0,0 0 0 0 0,0 0 0 0 0,0 1 0 0 0,0-1 0 0 0,0 0 0 0 0,-1 1 0 0 0,1-1 0 0 0,0 0 0 0 0,0 1 1 0 0,2 1-4 0 0,0-1 0 0 0,0 1 0 0 0,-1 0 0 0 0,1 0 0 0 0,-1 0 0 0 0,1 1 0 0 0,-1-1 0 0 0,0 1 0 0 0,0-1 0 0 0,1 3 4 0 0,39 66-76 0 0,-2 5 76 0 0,10 18-52 0 0,-26-49 52 0 0,-6-11 0 0 0,2-1 0 0 0,5 6 0 0 0,-5-13 0 0 0,1-2 0 0 0,20 19 0 0 0,-11-10 21 0 0,-24-26-9 0 0,0 0 0 0 0,0 0 0 0 0,1 0 0 0 0,0-1 0 0 0,0 0 0 0 0,0-1-1 0 0,1 1 1 0 0,0-1 0 0 0,1 0-12 0 0,-7-4-18 0 0,0 0 0 0 0,0-1-1 0 0,0 1 1 0 0,0-1 0 0 0,0 1 0 0 0,0-1 0 0 0,0 1-1 0 0,1-1 1 0 0,-1 0 0 0 0,0 0 0 0 0,0 0 0 0 0,0-1-1 0 0,0 1 1 0 0,0 0 0 0 0,1-1 0 0 0,-1 1 0 0 0,0-1-1 0 0,0 0 1 0 0,0 0 0 0 0,0 0 0 0 0,0 0 0 0 0,-1 0-1 0 0,1 0 1 0 0,0 0 0 0 0,0 0 0 0 0,-1-1 0 0 0,1 1-1 0 0,0-1 1 0 0,-1 0 0 0 0,0 1 0 0 0,1-1 0 0 0,-1 0-1 0 0,0 0 1 0 0,1-1 18 0 0,4-7 106 0 0,-1-1 0 0 0,0 0-1 0 0,0-1 1 0 0,-1 1 0 0 0,2-8-106 0 0,-5 15 74 0 0,6-25-43 0 0,-1 0 1 0 0,-2-1-1 0 0,0-4-31 0 0,5-34 2 0 0,-3 21-61 0 0,-1-5 59 0 0,3-32-156 0 0,10-103-253 0 0,-11 88 1022 0 0,-7 92-611 0 0,0-1 1 0 0,-1 0-1 0 0,1 1 0 0 0,-2-1 0 0 0,1 1 0 0 0,-1-1-2 0 0,-4-25-2 0 0,5 27-461 0 0,0 0 0 0 0,0-1 0 0 0,-1 1 0 0 0,0 0 0 0 0,0 0-1 0 0,-3-4 464 0 0,1 2-1844 0 0,0 0-1 0 0,-1 0 1 0 0,0 0-1 0 0,-3-2 1845 0 0,4 2-9722 0 0</inkml:trace>
  <inkml:trace contextRef="#ctx0" brushRef="#br0" timeOffset="2876.055">4684 10 20471 0 0,'0'0'464'0'0,"5"-7"634"0"0,-4 6-1056 0 0,0 1 0 0 0,1 0 1 0 0,-1-1-1 0 0,0 1 0 0 0,0 0 1 0 0,1 0-1 0 0,-1 0 0 0 0,0 0 1 0 0,0 0-1 0 0,1 0 0 0 0,-1 0 0 0 0,0 0 1 0 0,0 1-1 0 0,1-1 0 0 0,-1 0 1 0 0,0 1-1 0 0,0-1-42 0 0,23 10-60 0 0,-22-9 87 0 0,12 7 239 0 0,-1 0-1 0 0,0 1 1 0 0,0 0-1 0 0,5 6-265 0 0,3 2 308 0 0,-2-1-57 0 0,0 2 0 0 0,-2 0 0 0 0,0 1 0 0 0,0 0 0 0 0,0 5-251 0 0,26 38 749 0 0,0 7-749 0 0,0 6 339 0 0,-4 1 0 0 0,-2 3 1 0 0,-5 1-1 0 0,10 39-339 0 0,28 114 865 0 0,-45-138-270 0 0,3 50-595 0 0,-15-55 573 0 0,0 79-573 0 0,-12-115 234 0 0,-2 0 0 0 0,-3 0-1 0 0,-9 45-233 0 0,1-33-101 0 0,-3 0-1 0 0,-3-2 0 0 0,-12 26 102 0 0,17-55-267 0 0,-2-1 0 0 0,-1 0 0 0 0,-1-1 0 0 0,-2-1 0 0 0,-2-1 0 0 0,-1 0 0 0 0,-1-2 0 0 0,-12 12 267 0 0,-29 22-9920 0 0</inkml:trace>
  <inkml:trace contextRef="#ctx0" brushRef="#br0" timeOffset="3246.053">2477 157 18775 0 0,'-4'-7'430'0'0,"3"6"55"0"0,1 1 27 0 0,0 0-57 0 0,-1 0-298 0 0,-1 0-152 0 0,1 0-1 0 0,-1 0 1 0 0,0 1 0 0 0,1-1 0 0 0,-1 1-1 0 0,1-1 1 0 0,-1 1 0 0 0,0-1-1 0 0,1 1 1 0 0,-1 0 0 0 0,1-1 0 0 0,0 1-1 0 0,-1 0 1 0 0,1 0 0 0 0,0 0-1 0 0,-1 1 1 0 0,1-1 0 0 0,0 0 0 0 0,0 0-1 0 0,0 0 1 0 0,0 1 0 0 0,0-1-5 0 0,-3 6 105 0 0,0 0 1 0 0,1-1-1 0 0,0 1 1 0 0,-1 4-106 0 0,-2 4 181 0 0,-25 68 684 0 0,3 0 1 0 0,4 4-866 0 0,7-27 299 0 0,-38 155 1013 0 0,9 3 0 0 0,-6 120-1312 0 0,42-243 378 0 0,4 1 0 0 0,5 0 1 0 0,4 0-1 0 0,4 0 0 0 0,17 83-378 0 0,-9-97 263 0 0,3 0 1 0 0,4-1-1 0 0,10 20-263 0 0,-12-49 83 0 0,2-1 0 0 0,2-1-1 0 0,2-1 1 0 0,24 31-83 0 0,-29-49-143 0 0,2 0 1 0 0,21 19 142 0 0,4-6-191 0 0</inkml:trace>
  <inkml:trace contextRef="#ctx0" brushRef="#br0" timeOffset="3762.79">6276 1281 14744 0 0,'0'0'332'0'0,"-2"-1"50"0"0,-6-4-856 0 0,4 2 4733 0 0,18 1-1439 0 0,42-3-1323 0 0,7 0-803 0 0,46-15-250 0 0,-71 13-383 0 0,-23 3-676 0 0,0 2 0 0 0,-1-1 0 0 0,12 1 615 0 0,-24 2-8202 0 0</inkml:trace>
  <inkml:trace contextRef="#ctx0" brushRef="#br0" timeOffset="4110.163">6162 1553 19063 0 0,'0'0'871'0'0,"0"0"-15"0"0,9-1-137 0 0,78-18 1153 0 0,15-3-1184 0 0,-34 10-1432 0 0,-23 4-5134 0 0,-9 0-1617 0 0</inkml:trace>
  <inkml:trace contextRef="#ctx0" brushRef="#br0" timeOffset="4627.217">7242 1362 3224 0 0,'0'0'143'0'0,"0"-2"-3"0"0,0-1-306 0 0,0 0 1 0 0,1-1-1 0 0,-1 1 0 0 0,1 0 1 0 0,-1 0-1 0 0,1 0 1 0 0,0 0 165 0 0,11-20 6470 0 0,-2 10 2015 0 0,-1 1 1 0 0,8-7-8486 0 0,1-1 1198 0 0,30-34 186 0 0,-27 32-1199 0 0,-1 0 0 0 0,-1-2 0 0 0,-1 0 0 0 0,13-25-185 0 0,-9 9 135 0 0,-9 18 89 0 0,-1-1 1 0 0,-1 0-1 0 0,5-18-224 0 0,-2-5 73 0 0,-2 0 0 0 0,-2-1 0 0 0,-2-1 0 0 0,-2-6-73 0 0,-3 16 56 0 0,-2-1-1 0 0,-1 1 1 0 0,-2 0-1 0 0,-2 0 0 0 0,-5-17-55 0 0,4 34-24 0 0,-1 0-1 0 0,0 1 0 0 0,-6-10 25 0 0,10 27-10 0 0,1 0 0 0 0,-1 0 1 0 0,1 0-1 0 0,-1 0 1 0 0,0 0-1 0 0,0 1 0 0 0,0-1 1 0 0,-1 1-1 0 0,1-1 0 0 0,-2 0 10 0 0,4 3-2 0 0,-1-1-1 0 0,0 0 1 0 0,0 1-1 0 0,0-1 1 0 0,0 1-1 0 0,0-1 1 0 0,0 1-1 0 0,0-1 1 0 0,0 1-1 0 0,0 0 1 0 0,0-1-1 0 0,0 1 1 0 0,0 0-1 0 0,0 0 1 0 0,0 0-1 0 0,0 0 1 0 0,0 0-1 0 0,0 0 1 0 0,-1 0 0 0 0,1 0-1 0 0,0 0 1 0 0,0 0-1 0 0,0 1 1 0 0,0-1-1 0 0,0 0 1 0 0,0 1-1 0 0,0-1 1 0 0,0 1-1 0 0,0-1 1 0 0,0 1-1 0 0,1 0 1 0 0,-1-1-1 0 0,-1 2 3 0 0,-4 4-17 0 0,0 0-1 0 0,1 1 1 0 0,0-1-1 0 0,0 1 1 0 0,0 1 0 0 0,-1 2 17 0 0,-22 48-52 0 0,28-58 52 0 0,-18 44 24 0 0,1 1-1 0 0,-2 18-23 0 0,-19 92-20 0 0,33-133-8 0 0,-5 28-90 0 0,-1 37 118 0 0,7-46 43 0 0,0-3-14 0 0,2 1 0 0 0,2 0 0 0 0,1 0 0 0 0,2 0 0 0 0,3 7-29 0 0,-3-31-42 0 0,0 0 0 0 0,1 1 0 0 0,1-2 0 0 0,0 1 0 0 0,5 8 42 0 0,-7-16 9 0 0,0-1-1 0 0,1 0 1 0 0,0 1 0 0 0,0-1-1 0 0,1-1 1 0 0,0 1 0 0 0,0-1-1 0 0,0 0 1 0 0,1 0-1 0 0,-1 0 1 0 0,1-1 0 0 0,4 3-9 0 0,-5-5 14 0 0,-1 0 1 0 0,0-1-1 0 0,1 1 0 0 0,-1-1 1 0 0,1-1-1 0 0,-1 1 1 0 0,1 0-1 0 0,-1-1 0 0 0,1 0 1 0 0,0 0-1 0 0,-1 0 1 0 0,1-1-1 0 0,-1 0 0 0 0,1 1 1 0 0,-1-2-1 0 0,3 0-14 0 0,4-1 32 0 0,0-1 0 0 0,-1 0 0 0 0,0 0-1 0 0,0-2 1 0 0,0 1 0 0 0,3-4-32 0 0,5-4 88 0 0,0-2-1 0 0,-2 0 0 0 0,1-1 1 0 0,-2 0-1 0 0,0-2 1 0 0,-2 0-1 0 0,0 0 0 0 0,0-1 1 0 0,-2-1-1 0 0,0 0 1 0 0,-2 0-1 0 0,0-1 1 0 0,-1 0-1 0 0,4-19-87 0 0,-6 18 23 0 0,-1 5 67 0 0,0-1 0 0 0,-2 0-1 0 0,0 0 1 0 0,-1 0 0 0 0,0-10-90 0 0,-3 30-1 0 0,1-1 0 0 0,-1 1 1 0 0,0-1-1 0 0,1 1 0 0 0,-1-1 0 0 0,0 0 0 0 0,0 1 1 0 0,0-1-1 0 0,0 0 0 0 0,0 0 0 0 0,-1 0 0 0 0,1 0 1 0 0,-1 1 0 0 0,-5 5-73 0 0,3-2 53 0 0,0 1 0 0 0,1-1 0 0 0,-1 1 0 0 0,1 0 0 0 0,1 0 0 0 0,-1 0 0 0 0,1 1 20 0 0,-14 48-131 0 0,8-22 101 0 0,4-16 42 0 0,1 0 0 0 0,0 0 0 0 0,1 6-12 0 0,-4 25 37 0 0,5-35-22 0 0,-1 0 0 0 0,2 0 0 0 0,-1 0 0 0 0,2 0 0 0 0,0 6-15 0 0,0-12-2 0 0,0 0 1 0 0,1 0 0 0 0,-1 0-1 0 0,1 0 1 0 0,1-1 0 0 0,-1 1 0 0 0,1-1-1 0 0,0 1 1 0 0,1-1 0 0 0,3 5 1 0 0,-3-7-21 0 0,0 0 0 0 0,0-1 1 0 0,0 1-1 0 0,1-1 1 0 0,-1 0-1 0 0,1 0 0 0 0,3 1 21 0 0,-3-1 15 0 0,-3-2-1 0 0,1 0 0 0 0,-1-1-1 0 0,0 1 1 0 0,1 0-1 0 0,-1-1 1 0 0,1 1-1 0 0,-1-1 1 0 0,1 0 0 0 0,-1 0-1 0 0,1 0 1 0 0,-1 0-1 0 0,1 0 1 0 0,-1 0-1 0 0,0-1 1 0 0,1 1 0 0 0,-1-1-1 0 0,1 0 1 0 0,-1 0-1 0 0,1 0-13 0 0,6-3-52 0 0,1-1 0 0 0,-1 0 0 0 0,8-5 52 0 0,-14 7-34 0 0,2 0 55 0 0,0-1-1 0 0,0-1 1 0 0,0 1-1 0 0,-1-1 0 0 0,0 1 1 0 0,0-1-1 0 0,0 0 1 0 0,0-1-1 0 0,2-4-20 0 0,2-6 88 0 0,0-1 0 0 0,5-16-88 0 0,-9 18-28 0 0,0 0 1 0 0,0 0-1 0 0,-2-1 0 0 0,0 1 0 0 0,0 0 0 0 0,-1-10 28 0 0,-2-6 233 0 0,-1 1 0 0 0,-6-27-233 0 0,7 48-48 0 0,-2-1 0 0 0,1 1 0 0 0,-1 0 0 0 0,-1-1 0 0 0,0 1 0 0 0,0 1 0 0 0,0-1 0 0 0,-7-8 48 0 0,9 15 13 0 0,0 0 0 0 0,0 0 1 0 0,0 1-1 0 0,-1-1 0 0 0,1 0 0 0 0,-1 1 0 0 0,1-1 1 0 0,-1 1-1 0 0,1 0 0 0 0,-1 0 0 0 0,0 0 0 0 0,0 0 1 0 0,0 0-1 0 0,1 1 0 0 0,-1-1 0 0 0,0 1 0 0 0,-2 0-13 0 0,1-1-100 0 0,-1 1 0 0 0,1 0 0 0 0,-1 0-1 0 0,1 0 1 0 0,-1 1 0 0 0,1 0-1 0 0,-1 0 1 0 0,1 0 0 0 0,-1 0 0 0 0,1 1-1 0 0,-2 0 101 0 0,3-1-235 0 0,0 1 0 0 0,-1 0 0 0 0,1 0 0 0 0,0 0-1 0 0,0 0 1 0 0,0 0 0 0 0,0 1 0 0 0,0-1 0 0 0,0 1-1 0 0,1 0 1 0 0,-1 0 0 0 0,1 0 0 0 0,0 0 0 0 0,0 0-1 0 0,-1 3 236 0 0,-5 8-1861 0 0,4-1-67 0 0</inkml:trace>
  <inkml:trace contextRef="#ctx0" brushRef="#br0" timeOffset="5197.741">8232 856 19351 0 0,'-1'-7'374'0'0,"-1"-1"-1"0"0,1 1 0 0 0,1-1 1 0 0,-1 1-1 0 0,1-1 0 0 0,1-1-373 0 0,3-10 2730 0 0,-4 17-1777 0 0,0 2-288 0 0,0 0-121 0 0,0 0-28 0 0,0 0-31 0 0,0 0-111 0 0,-2 2-49 0 0,-2 0-195 0 0,1 0-49 0 0,-1 0-1 0 0,1 0 0 0 0,0 0 0 0 0,1 1 0 0 0,-1-1 1 0 0,0 1-1 0 0,1-1 0 0 0,-1 1 0 0 0,0 1-80 0 0,-14 17 252 0 0,11-14-153 0 0,0 0 0 0 0,1 0 0 0 0,-4 7-99 0 0,-34 76-648 0 0,41-84 713 0 0,1 0-1 0 0,-1 0 0 0 0,1 0 1 0 0,0 0-1 0 0,0 5-64 0 0,0 3 165 0 0,0-12-193 0 0,1 0 0 0 0,0 1 0 0 0,-1-1 0 0 0,1 0 0 0 0,0 1 0 0 0,0-1 0 0 0,0 0 0 0 0,1 1 0 0 0,-1-1 0 0 0,1 1-1 0 0,-1-1 1 0 0,1 0 0 0 0,0 0 0 0 0,-1 1 0 0 0,1-1 0 0 0,0 0 0 0 0,1 0 0 0 0,-1 0 0 0 0,0 0 0 0 0,1 0 0 0 0,-1 0 0 0 0,1-1 0 0 0,0 2 28 0 0,0-3-25 0 0,-1 1 1 0 0,0-1-1 0 0,0 0 1 0 0,1 1-1 0 0,-1-1 0 0 0,1 0 1 0 0,-1 0-1 0 0,0 0 1 0 0,1 0-1 0 0,-1 0 1 0 0,0 0-1 0 0,1-1 1 0 0,-1 1-1 0 0,0 0 1 0 0,1-1 24 0 0,-1 1-19 0 0,9-3-36 0 0,-1 0 0 0 0,1-1 0 0 0,-1-1 0 0 0,0 1 0 0 0,0-1 0 0 0,0-1 0 0 0,-1 1 0 0 0,0-2 0 0 0,0 1 0 0 0,0-1 0 0 0,-1 0 0 0 0,0-1 0 0 0,0 1 0 0 0,-1-1 0 0 0,0-1 0 0 0,0-1 55 0 0,18-21-15 0 0,-20 27-68 0 0,0-1 1 0 0,0 0-1 0 0,0 1 1 0 0,-1-2-1 0 0,0 1 0 0 0,0 0 1 0 0,1-3 82 0 0,4-12-244 0 0,-6 15 240 0 0,1 0 0 0 0,-1 0 1 0 0,-1 0-1 0 0,1 0 0 0 0,-1 0 1 0 0,0 0-1 0 0,0 0 1 0 0,0 0 3 0 0,0 32-279 0 0,-33 366 467 0 0,20-193 505 0 0,-6 99-78 0 0,9-153-384 0 0,-34 362-294 0 0,40-485 175 0 0,-22 129 846 0 0,19-125-830 0 0,-2 0 0 0 0,0 0 0 0 0,-2-1 0 0 0,-5 11-128 0 0,13-32 31 0 0,-1-1 0 0 0,1 0 1 0 0,-1 1-1 0 0,1-1 0 0 0,-1 0 0 0 0,0 0 0 0 0,-1-1 0 0 0,-1 3-31 0 0,4-5 24 0 0,-1 0 0 0 0,1-1 0 0 0,0 1 0 0 0,-1 0 1 0 0,1 0-1 0 0,-1 0 0 0 0,1-1 0 0 0,-1 1 0 0 0,1-1 1 0 0,-1 1-1 0 0,0-1 0 0 0,1 0 0 0 0,-1 0 0 0 0,0 0 0 0 0,1 1 1 0 0,-1-2-1 0 0,1 1 0 0 0,-1 0 0 0 0,0 0 0 0 0,1 0 1 0 0,-1-1-1 0 0,1 1 0 0 0,-1-1 0 0 0,0 1 0 0 0,1-1 1 0 0,-1 0-1 0 0,1 0-24 0 0,-7-3 94 0 0,1 0 0 0 0,0-1 0 0 0,0 0 0 0 0,1 0 0 0 0,-1-1 0 0 0,1 1 1 0 0,1-2-1 0 0,-1 1 0 0 0,1 0 0 0 0,-3-6-94 0 0,-9-14 3 0 0,2 0 1 0 0,-4-10-4 0 0,14 25-80 0 0,-10-21 59 0 0,0-2 1 0 0,3 0 0 0 0,1-1 0 0 0,1 0-1 0 0,2 0 1 0 0,1-1 0 0 0,2 0 0 0 0,2 0-1 0 0,1-1 21 0 0,2 3-9 0 0,1 0-1 0 0,1 0 0 0 0,2 0 0 0 0,1 0 0 0 0,2 1 0 0 0,1 0 1 0 0,2 0-1 0 0,1 1 0 0 0,12-23 10 0 0,-8 25-50 0 0,2 1-1 0 0,1 0 1 0 0,1 1 0 0 0,2 1 0 0 0,3-2 50 0 0,43-44-641 0 0,9-3 641 0 0,-23 25-291 0 0,-25 20-2494 0 0,-2 0-7111 0 0</inkml:trace>
  <inkml:trace contextRef="#ctx0" brushRef="#br0" timeOffset="5598.798">8926 290 17047 0 0,'0'-8'688'0'0,"0"-1"0"0"0,-1 1 0 0 0,0-1 0 0 0,0 1 0 0 0,-1 0 0 0 0,0 0 0 0 0,-3-7-688 0 0,4 14 1635 0 0,-1 1-135 0 0,-1 1-1384 0 0,1 0 0 0 0,0 0 1 0 0,0 0-1 0 0,0 1 0 0 0,-1-1 0 0 0,1 0 0 0 0,0 1 1 0 0,1 0-1 0 0,-1-1 0 0 0,0 1 0 0 0,0 0 0 0 0,1 0 1 0 0,-1 0-1 0 0,0 2-116 0 0,-22 35 616 0 0,19-28-435 0 0,-34 62 51 0 0,4 1 0 0 0,3 2 1 0 0,3 2-1 0 0,1 10-232 0 0,0 22 448 0 0,4 1 0 0 0,-7 99-448 0 0,27-163 37 0 0,1 0-1 0 0,3 0 0 0 0,2 0 1 0 0,1-1-1 0 0,3 1 1 0 0,12 43-37 0 0,-15-78 130 0 0,0 0 1 0 0,1-1-1 0 0,0 0 0 0 0,3 4-130 0 0,11 12-1399 0 0,-15-23-49 0 0,0-1 0 0 0,0 0 0 0 0,1 1 0 0 0,0-1 1 0 0,2 1 1447 0 0,15 8-9173 0 0</inkml:trace>
  <inkml:trace contextRef="#ctx0" brushRef="#br0" timeOffset="5968.81">9158 707 21191 0 0,'0'0'970'0'0,"0"0"-20"0"0,-1 1-611 0 0,-3 1-247 0 0,1 1 1 0 0,0 0-1 0 0,-1 0 0 0 0,1 0 1 0 0,0 1-1 0 0,1-1 1 0 0,-1 1-1 0 0,1-1 0 0 0,0 1 1 0 0,-1 0-1 0 0,2 0 0 0 0,-1 0 1 0 0,0 0-1 0 0,1 0 0 0 0,0 1 1 0 0,0-1-1 0 0,0 0 1 0 0,0 2-93 0 0,-2 14 856 0 0,1 1 0 0 0,1 0 1 0 0,1 7-857 0 0,0-22 134 0 0,1 23 1059 0 0,4 17-1193 0 0,0 7 342 0 0,5 37-42 0 0,-5-55-448 0 0,-2 1-1 0 0,-1 5 149 0 0,-4-19-3903 0 0,1-20 1535 0 0,1-2-28 0 0</inkml:trace>
  <inkml:trace contextRef="#ctx0" brushRef="#br0" timeOffset="6332.472">9374 146 11520 0 0,'-8'-27'528'0'0,"7"23"-483"0"0,1 1 0 0 0,0 0 0 0 0,1-1 0 0 0,-1 1 0 0 0,0 0 0 0 0,1-1 1 0 0,0 1-1 0 0,0 0 0 0 0,0 0 0 0 0,0 0 0 0 0,0 0 0 0 0,1 0 0 0 0,0 0 1 0 0,-1 0-1 0 0,1 0 0 0 0,0 0 0 0 0,1 0-45 0 0,3-7 415 0 0,-4 7 369 0 0,-1 1 0 0 0,0 0-1 0 0,0 0 1 0 0,1 0 0 0 0,-1 0-1 0 0,1 0 1 0 0,0 0 0 0 0,0 0-1 0 0,0 1 1 0 0,0-1 0 0 0,0 0-1 0 0,0 1 1 0 0,1-1-784 0 0,-2 1 296 0 0,1 1 0 0 0,-1 0 0 0 0,0-1 0 0 0,0 1 0 0 0,0 0 0 0 0,0 0 0 0 0,0 0-1 0 0,0 0 1 0 0,1 0 0 0 0,-1 0 0 0 0,0 0 0 0 0,0 0 0 0 0,1 1-296 0 0,0-1 4 0 0,0 1 0 0 0,1 0 0 0 0,-1 0 0 0 0,0 0 0 0 0,1 1 0 0 0,-1-1-1 0 0,2 2-3 0 0,5 4 190 0 0,0 1-1 0 0,0 0 1 0 0,0 1-1 0 0,-1 0 0 0 0,-1 0 1 0 0,1 1-1 0 0,0 3-189 0 0,14 22 843 0 0,7 19-843 0 0,-14-25 115 0 0,11 26 141 0 0,-2 2-1 0 0,0 7-255 0 0,-17-46 47 0 0,19 65 393 0 0,-3 1 0 0 0,8 60-440 0 0,-16-49 204 0 0,-3 1 1 0 0,-5 0 0 0 0,-4 0 0 0 0,-4 0-1 0 0,-4 1 1 0 0,-5-2 0 0 0,-11 46-205 0 0,12-98 64 0 0,-2-1 0 0 0,-1 0 0 0 0,-10 20-64 0 0,10-32 13 0 0,-2-1 0 0 0,0-1-1 0 0,-2 0 1 0 0,-1-1 0 0 0,-5 3-13 0 0,17-22 6 0 0,-1 0 0 0 0,0-1-1 0 0,0 0 1 0 0,-1 0 0 0 0,0 0 0 0 0,0-1 0 0 0,-1 0 0 0 0,0-1-1 0 0,0 0 1 0 0,0 0 0 0 0,-7 3-6 0 0,14-8 0 0 0,1 0 0 0 0,0 0 0 0 0,-1 0 0 0 0,1 0 0 0 0,0 0 0 0 0,-1 1 0 0 0,1-1 0 0 0,0 0 0 0 0,-1 0 0 0 0,1 0 0 0 0,0 0 0 0 0,-1 0 0 0 0,1 0 0 0 0,0-1 0 0 0,-1 1 0 0 0,1 0 0 0 0,0 0 0 0 0,-1 0 0 0 0,1 0 0 0 0,0 0 0 0 0,-1 0 0 0 0,1 0 0 0 0,0-1 0 0 0,0 1 0 0 0,-1 0 0 0 0,1 0 0 0 0,0 0 0 0 0,0-1 0 0 0,-1 1 0 0 0,1 0 0 0 0,0 0 0 0 0,0-1 0 0 0,0 1 0 0 0,-1 0 0 0 0,1-1 0 0 0,0 1 0 0 0,0-1 0 0 0,0 1 0 0 0,-3-2 0 0 0,2 1 0 0 0,0 0 0 0 0,0 0 0 0 0,1 0 0 0 0,-1 0 0 0 0,0 0 0 0 0,0 0 0 0 0,0 0 0 0 0,1 0 0 0 0,-1 0 0 0 0,1 0 0 0 0,-1 0 0 0 0,1-1 0 0 0,-1 1 0 0 0,1-1 0 0 0,-12-25-1077 0 0,8 15-118 0 0</inkml:trace>
  <inkml:trace contextRef="#ctx0" brushRef="#br0" timeOffset="6941.589">29 3970 18399 0 0,'-2'-1'169'0'0,"0"0"-1"0"0,0 0 0 0 0,-1 0 0 0 0,1 0 1 0 0,0-1-1 0 0,0 1 0 0 0,0-1 0 0 0,0 1 1 0 0,1-1-1 0 0,-1 0 0 0 0,-1-2-168 0 0,-1 4 401 0 0,5 0 2539 0 0,18 8-2230 0 0,-9-4-416 0 0,1 1 0 0 0,-1-2 0 0 0,1 0 0 0 0,0 0 0 0 0,0-1 0 0 0,1 0 0 0 0,10 0-294 0 0,25-3 517 0 0,0-3 0 0 0,8-3-518 0 0,-8 2 360 0 0,-24 3-60 0 0,-1 0 1 0 0,16-5-300 0 0,-29 4 35 0 0,32-7 48 0 0,1 1 0 0 0,28-1-83 0 0,-28-1-343 0 0,-40 11-1068 0 0,-2 0-469 0 0,-3 1-96 0 0,-15 6-22 0 0</inkml:trace>
  <inkml:trace contextRef="#ctx0" brushRef="#br0" timeOffset="7274.02">68 4341 12440 0 0,'-9'1'456'0'0,"-5"1"208"0"0,14-2-659 0 0,0 0 1 0 0,0 1-1 0 0,-1-1 1 0 0,1 0-1 0 0,0 0 1 0 0,0 0-1 0 0,-1 0 1 0 0,1 0-1 0 0,0 1 0 0 0,0-1 1 0 0,0 0-1 0 0,-1 0 1 0 0,1 0-1 0 0,0 0 1 0 0,0 1-1 0 0,0-1 1 0 0,0 0-1 0 0,0 0 1 0 0,-1 1-1 0 0,1-1 1 0 0,0 0-1 0 0,0 0 1 0 0,0 1-1 0 0,0-1 0 0 0,0 0 1 0 0,0 0-1 0 0,0 1 1 0 0,0-1-1 0 0,0 0 1 0 0,0 0-1 0 0,0 1 1 0 0,0-1-1 0 0,0 0 1 0 0,0 1-1 0 0,0-1 1 0 0,0 0-1 0 0,0 0 1 0 0,0 1-6 0 0,1 0 153 0 0,-1 2 554 0 0,1-1 1 0 0,0 1 0 0 0,0-1-1 0 0,0 1 1 0 0,0-1 0 0 0,0 1 0 0 0,1-1-1 0 0,-1 0 1 0 0,1 2-708 0 0,0-3 158 0 0,-1 0 1 0 0,0 0-1 0 0,1-1 1 0 0,-1 1-1 0 0,1 0 1 0 0,-1 0-1 0 0,1-1 1 0 0,-1 1-1 0 0,1-1 0 0 0,0 1 1 0 0,-1-1-1 0 0,1 0 1 0 0,-1 1-1 0 0,1-1 1 0 0,0 0-1 0 0,-1 0 1 0 0,1 0-1 0 0,0-1-158 0 0,35-1 1040 0 0,1-2 0 0 0,-1-2 1 0 0,34-9-1041 0 0,4-1 422 0 0,-16 6-208 0 0,118-26-1152 0 0,-141 28-5340 0 0,0 0-2181 0 0</inkml:trace>
  <inkml:trace contextRef="#ctx0" brushRef="#br0" timeOffset="7891.432">1819 4153 11376 0 0,'-7'-5'256'0'0,"6"4"34"0"0,1 1 21 0 0,0 0-35 0 0,0 0-100 0 0,0 0 247 0 0,0 0 121 0 0,0 0 28 0 0,0 0 44 0 0,0 0 168 0 0,0 0 74 0 0,0 0 19 0 0,0 0 14 0 0,0 0 45 0 0,0 0 21 0 0,0 0 3 0 0,0 0-32 0 0,0 0-134 0 0,0 0-61 0 0,2 0-12 0 0,2-1-540 0 0,0 0 0 0 0,-1 0-1 0 0,1-1 1 0 0,-1 1 0 0 0,1-1-1 0 0,-1 0 1 0 0,0 0 0 0 0,0 0-1 0 0,1 0 1 0 0,-1-1 0 0 0,0 1-181 0 0,20-14 986 0 0,0 2-552 0 0,-1-2 1 0 0,0 0 0 0 0,-1-1 0 0 0,1-4-435 0 0,12-8 351 0 0,-22 19-210 0 0,3-4 109 0 0,1 2 1 0 0,1-1-1 0 0,0 2 1 0 0,10-5-251 0 0,-25 15 10 0 0,1 0 0 0 0,-1 0 0 0 0,1 1 0 0 0,-1-1 0 0 0,1 1 0 0 0,-1 0 0 0 0,1 0 0 0 0,-1 0 0 0 0,1 0 0 0 0,-1 0 0 0 0,1 0 0 0 0,-1 0 0 0 0,1 1 0 0 0,-1 0 0 0 0,1 0-10 0 0,37 14 121 0 0,-35-13-119 0 0,3 3-2 0 0,0 0 0 0 0,-1 0 0 0 0,1 0 0 0 0,-1 1 0 0 0,5 6 0 0 0,21 15 0 0 0,8-1 27 0 0,1-2-1 0 0,29 12-26 0 0,-31-15 26 0 0,-26-13-16 0 0,1 0 0 0 0,0-1-1 0 0,0 0 1 0 0,1-1 0 0 0,9 1-10 0 0,-21-6 7 0 0,1 0 1 0 0,-1-1-1 0 0,1 1 0 0 0,-1-1 1 0 0,1 0-1 0 0,-1-1 0 0 0,1 1 0 0 0,-1-1 1 0 0,1 0-1 0 0,-1 0 0 0 0,0 0 1 0 0,1 0-1 0 0,-1-1 0 0 0,0 0 0 0 0,0 0 1 0 0,4-2-8 0 0,0-2 19 0 0,0 0 1 0 0,-1 0-1 0 0,1-1 1 0 0,-1 0-1 0 0,-1 0 1 0 0,1-1-1 0 0,-1 0-19 0 0,4-4 52 0 0,-7 9-42 0 0,0 0-1 0 0,-1 0 1 0 0,1-1 0 0 0,-1 1 0 0 0,0 0 0 0 0,0-1-1 0 0,1-3-9 0 0,29-64-1442 0 0,-27 64-161 0 0</inkml:trace>
  <inkml:trace contextRef="#ctx0" brushRef="#br0" timeOffset="8377.277">3565 3479 17967 0 0,'1'-10'351'0'0,"-1"7"-253"0"0,0 0 0 0 0,0 0-1 0 0,0 0 1 0 0,0 1 0 0 0,0-1 0 0 0,0 0 0 0 0,-1 0-1 0 0,1 1 1 0 0,-1-1 0 0 0,0 0 0 0 0,0 0-1 0 0,0 1 1 0 0,0-1 0 0 0,0 1 0 0 0,-1-1 0 0 0,1 1-1 0 0,-1 0 1 0 0,0-1-98 0 0,1 2 150 0 0,0 0-1 0 0,0 0 1 0 0,0 0 0 0 0,0 0-1 0 0,0 0 1 0 0,0 0-1 0 0,0 0 1 0 0,0 0 0 0 0,0 1-1 0 0,0-1 1 0 0,-1 0-1 0 0,1 1 1 0 0,0-1 0 0 0,-1 1-1 0 0,1-1 1 0 0,0 1 0 0 0,-1 0-1 0 0,1 0 1 0 0,0 0-1 0 0,-1-1 1 0 0,1 1 0 0 0,-1 1-1 0 0,1-1 1 0 0,0 0-1 0 0,-1 0 1 0 0,1 0 0 0 0,-1 1-1 0 0,1-1 1 0 0,0 1 0 0 0,-1-1-1 0 0,1 1 1 0 0,-1 0-150 0 0,-2 1 203 0 0,0 0 1 0 0,-1 1-1 0 0,1 0 1 0 0,1 0-1 0 0,-1 0 1 0 0,0 0-1 0 0,1 0 1 0 0,-3 4-204 0 0,-9 12 88 0 0,2 0-1 0 0,0 1 1 0 0,1 1 0 0 0,1-1 0 0 0,1 2 0 0 0,1 0-1 0 0,0 0-87 0 0,-14 51 137 0 0,-7 40-137 0 0,20-65 208 0 0,2 1 1 0 0,1 1-1 0 0,3-1 1 0 0,2 1 0 0 0,3 0-1 0 0,3 22-208 0 0,-3-53 78 0 0,1 0 0 0 0,1-1-1 0 0,1 1 1 0 0,1-1 0 0 0,0 0-1 0 0,1 0 1 0 0,1-1 0 0 0,4 9-78 0 0,-8-22 20 0 0,0 1 1 0 0,0 0-1 0 0,0-1 1 0 0,0 0-1 0 0,1 0 0 0 0,0 0 1 0 0,0 0-1 0 0,0-1 1 0 0,0 1-1 0 0,0-1 1 0 0,1 0-1 0 0,0 0 0 0 0,-1-1 1 0 0,1 1-1 0 0,3 0-20 0 0,-1-1 28 0 0,0 0 0 0 0,1 0-1 0 0,-1-1 1 0 0,0 0 0 0 0,1 0 0 0 0,-1-1-1 0 0,1 1 1 0 0,-1-2 0 0 0,1 1 0 0 0,5-2-29 0 0,-1 0 51 0 0,1-1-1 0 0,-1-1 0 0 0,1 0 0 0 0,-1 0 1 0 0,0-1-1 0 0,-1-1 0 0 0,1 0 1 0 0,-1-1-1 0 0,0 0 0 0 0,-1 0 0 0 0,0-1 1 0 0,0-1-1 0 0,0 0-49 0 0,5-7 73 0 0,-1-1 0 0 0,0 0 1 0 0,-2-1-1 0 0,0-1 1 0 0,-1 0-1 0 0,-1-1 0 0 0,5-12-73 0 0,-5 5 91 0 0,-1 0 1 0 0,-1 0-1 0 0,-1-1 0 0 0,-2 0 0 0 0,2-20-91 0 0,-4 16 62 0 0,-2 0 0 0 0,0 0 0 0 0,-2-1 0 0 0,-2 1 0 0 0,-2-5-62 0 0,2 17 23 0 0,-2 1-1 0 0,0-1 1 0 0,-1 1 0 0 0,-1 0 0 0 0,-1 0 0 0 0,0 1 0 0 0,-2 0 0 0 0,-8-12-23 0 0,14 24 3 0 0,-9-14 1 0 0,-2 0 1 0 0,-3-3-5 0 0,13 18 0 0 0,0 0 0 0 0,0 0 0 0 0,0 0 0 0 0,-1 1-1 0 0,0 0 1 0 0,1 0 0 0 0,-1 0 0 0 0,-1 1 0 0 0,-3-2 0 0 0,5 3-28 0 0,1 0 0 0 0,-1 0-1 0 0,1 1 1 0 0,-1-1 0 0 0,0 1 0 0 0,1 0-1 0 0,-1 1 1 0 0,0-1 0 0 0,0 1 0 0 0,0 0-1 0 0,0 0 1 0 0,1 1 0 0 0,-1-1 0 0 0,0 1-1 0 0,0 0 1 0 0,1 0 0 0 0,-1 1 0 0 0,1-1-1 0 0,-1 1 1 0 0,1 0 0 0 0,-1 0 0 0 0,1 1-1 0 0,0-1 1 0 0,0 1 0 0 0,0 0 0 0 0,1 0 0 0 0,-1 0-1 0 0,1 1 1 0 0,-1-1 0 0 0,1 1 0 0 0,0 0-1 0 0,0 0 1 0 0,0 1 28 0 0,-14 21-1457 0 0,1 2 0 0 0,2 0 0 0 0,0 0 0 0 0,2 1 0 0 0,0 5 1457 0 0,4 3-2015 0 0</inkml:trace>
  <inkml:trace contextRef="#ctx0" brushRef="#br0" timeOffset="8725.595">4915 4181 21911 0 0,'0'0'498'0'0,"0"0"72"0"0,0 0 34 0 0,3 0-76 0 0,7 0-213 0 0,-8 0 368 0 0,-2 0 195 0 0,0 0 40 0 0,0 0-76 0 0,0 0-350 0 0,0 0-151 0 0,0 0-27 0 0,0 0-193 0 0,0 0-770 0 0,0 0-318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8:15.280"/>
    </inkml:context>
    <inkml:brush xml:id="br0">
      <inkml:brushProperty name="width" value="0.05" units="cm"/>
      <inkml:brushProperty name="height" value="0.05" units="cm"/>
    </inkml:brush>
  </inkml:definitions>
  <inkml:trace contextRef="#ctx0" brushRef="#br0">5 93 19607 0 0,'0'0'447'0'0,"-4"-11"1240"0"0,4 10-1679 0 0,-1 0 1 0 0,2 0-1 0 0,-1 0 0 0 0,0 0 1 0 0,0 0-1 0 0,0 0 1 0 0,0 0-1 0 0,1 0 1 0 0,-1 0-1 0 0,0 1 0 0 0,1-1 1 0 0,-1 0-1 0 0,1 0 1 0 0,-1 0-1 0 0,1 0-8 0 0,4-12 1135 0 0,-6 11-887 0 0,1-1 1 0 0,1 1-1 0 0,-1 0 0 0 0,0 0 1 0 0,1 0-1 0 0,-1-1 1 0 0,1 1-1 0 0,-1 0 0 0 0,1 0 1 0 0,0 0-1 0 0,0 0 0 0 0,0 0 1 0 0,0 0-1 0 0,1 0 0 0 0,-1 1 1 0 0,0-1-1 0 0,1 0 0 0 0,0 0-248 0 0,0 0 208 0 0,0 0 0 0 0,0 0-1 0 0,0 0 1 0 0,0 1 0 0 0,0-1-1 0 0,0 1 1 0 0,1-1-208 0 0,-1 2 102 0 0,-2 0-19 0 0,0 0-32 0 0,0 0-241 0 0,0 14-1452 0 0,-1 2-927 0 0,-3 1-6464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36:21.999"/>
    </inkml:context>
    <inkml:brush xml:id="br0">
      <inkml:brushProperty name="width" value="0.05" units="cm"/>
      <inkml:brushProperty name="height" value="0.05" units="cm"/>
    </inkml:brush>
  </inkml:definitions>
  <inkml:trace contextRef="#ctx0" brushRef="#br0">197 988 9416 0 0,'0'0'430'0'0,"0"0"-8"0"0,0 0-148 0 0,0 0 397 0 0,0 0 200 0 0,0 0 38 0 0,0 0-26 0 0,0 0-151 0 0,0 0-70 0 0,0 0-12 0 0,0 0-25 0 0,0 0-95 0 0,-5 2-122 0 0,3-1 725 0 0,1-3 2482 0 0,8-15-2814 0 0,-4 9-473 0 0,0-1-1 0 0,1 2 1 0 0,4-9-328 0 0,86-120 1279 0 0,-91 131-1256 0 0,51-72 867 0 0,24-52-890 0 0,28-85 659 0 0,-75 145-511 0 0,-1 4-52 0 0,-3-1 1 0 0,-3-2-97 0 0,-23 64-23 0 0,3-7 63 0 0,-2 0 0 0 0,1 0 0 0 0,0-5-40 0 0,-3 14 13 0 0,0-1-1 0 0,1 1 1 0 0,-1 0 0 0 0,0 0 0 0 0,0 0 0 0 0,0 0 0 0 0,-1 0 0 0 0,1-1 0 0 0,-1 1 0 0 0,1 0 0 0 0,-1 0 0 0 0,1 0-1 0 0,-1 0 1 0 0,0 0 0 0 0,0 0 0 0 0,0 0 0 0 0,0 1 0 0 0,0-1 0 0 0,-1 0 0 0 0,0 0-13 0 0,1 1-14 0 0,0 0 0 0 0,0 0 0 0 0,-1 1 1 0 0,1-1-1 0 0,0 1 0 0 0,-1-1 0 0 0,1 1 0 0 0,0-1 1 0 0,-1 1-1 0 0,1 0 0 0 0,-1 0 0 0 0,1 0 0 0 0,0-1 1 0 0,-1 1-1 0 0,1 1 0 0 0,-1-1 0 0 0,0 0 14 0 0,-27 7-74 0 0,22-5 76 0 0,0 0-17 0 0,1 0 0 0 0,0 0 0 0 0,-1 1 1 0 0,1 0-1 0 0,1 1 0 0 0,-1-1 0 0 0,0 1 0 0 0,1 0 0 0 0,0 0 0 0 0,0 1 0 0 0,-2 1 15 0 0,5-3-8 0 0,-1 0 1 0 0,1-1-1 0 0,0 1 0 0 0,-1 0 0 0 0,1 0 0 0 0,1 0 1 0 0,-1 1-1 0 0,0-1 0 0 0,1 0 0 0 0,-1 1 0 0 0,1-1 0 0 0,0 1 1 0 0,0-1-1 0 0,1 1 0 0 0,-1-1 0 0 0,1 1 0 0 0,0 0 1 0 0,0-1-1 0 0,0 1 0 0 0,0 0 0 0 0,0 0 8 0 0,2 5-89 0 0,1 1 0 0 0,0 0 0 0 0,0-1 0 0 0,1 1 0 0 0,0-1 0 0 0,0 0 0 0 0,1 0 0 0 0,0-1 0 0 0,1 0 1 0 0,0 0-1 0 0,2 3 89 0 0,12 11-597 0 0,2 2 875 0 0,-1 2-1 0 0,-2 0 1 0 0,4 8-278 0 0,-15-21 226 0 0,5 8-131 0 0,-1 1 0 0 0,0 1 0 0 0,-2 0 0 0 0,1 4-95 0 0,-2 6-295 0 0,-2 0 0 0 0,-1 1 0 0 0,-1 1 0 0 0,-1 12 295 0 0,5 39-372 0 0,3-32 372 0 0,-12-47 27 0 0,0-5 118 0 0,0-2 79 0 0,0 0 28 0 0,13-5 4 0 0,-7 2-237 0 0,0 0 0 0 0,-1 0 0 0 0,1-1 0 0 0,-1 0 0 0 0,0 0-1 0 0,4-5-18 0 0,28-32 249 0 0,-24 27-211 0 0,-5 5-45 0 0,66-75 521 0 0,6-17-514 0 0,-60 75 125 0 0,14-14-125 0 0,-26 32 188 0 0,-6 7-127 0 0,-1-1 0 0 0,1 1 0 0 0,-1-1 0 0 0,0 1 0 0 0,0-1-1 0 0,1 1 1 0 0,-1-1 0 0 0,0 0 0 0 0,0 0-61 0 0,-1 2 5 0 0,0 0-1 0 0,0 0 0 0 0,0 0 1 0 0,0 1-1 0 0,0-1 0 0 0,0 0 1 0 0,0 0-1 0 0,0 0 0 0 0,0 0 1 0 0,0 0-1 0 0,0 0 0 0 0,0 0 1 0 0,0 0-1 0 0,0 0 1 0 0,0 0-1 0 0,0 0 0 0 0,0 0 1 0 0,0 0-1 0 0,0 0 0 0 0,0 0 1 0 0,0 0-1 0 0,0 0 0 0 0,0 0 1 0 0,0 0-1 0 0,0 0 0 0 0,1 0 1 0 0,-1 0-1 0 0,0 0 1 0 0,0 0-1 0 0,0 0 0 0 0,0 0 1 0 0,0 0-1 0 0,0 0 0 0 0,0 0 1 0 0,0 0-1 0 0,0 0 0 0 0,0 0 1 0 0,0 0-1 0 0,0 0 1 0 0,0 0-1 0 0,0 0 0 0 0,0 0 1 0 0,0 0-1 0 0,0 0 0 0 0,0 0 1 0 0,0 0-1 0 0,0 0 0 0 0,0-1 1 0 0,0 1-1 0 0,0 0 0 0 0,0 0 1 0 0,0 0-5 0 0,2 3 4 0 0,-1 0 1 0 0,1 0-1 0 0,-1-1 0 0 0,0 1 1 0 0,0 0-1 0 0,0 0 1 0 0,0 0-1 0 0,-1 0 0 0 0,1 0 1 0 0,-1 0-1 0 0,0 1 1 0 0,0 0-5 0 0,2 10-8 0 0,3 35 11 0 0,-1-5-17 0 0,0-15-327 0 0,1 27 341 0 0,-2-16 23 0 0,-1-5 143 0 0,-3-27-149 0 0,1-1-1 0 0,1 1 1 0 0,0-1-1 0 0,0 1 1 0 0,0-1-1 0 0,3 6-16 0 0,1 11-171 0 0,-4-20 158 0 0,-1-1 0 0 0,1 0 1 0 0,-1 0-1 0 0,1 0 0 0 0,0 0 0 0 0,0 0 0 0 0,1 0 1 0 0,-1 0-1 0 0,1 0 0 0 0,-1 0 0 0 0,1-1 1 0 0,0 1-1 0 0,1 0 13 0 0,-2-1 17 0 0,1 0-1 0 0,0 0 1 0 0,-1-1 0 0 0,1 1-1 0 0,0-1 1 0 0,0 0 0 0 0,0 1-1 0 0,0-1 1 0 0,0 0 0 0 0,1 0-1 0 0,-1 0 1 0 0,0-1 0 0 0,0 1-1 0 0,1 0 1 0 0,-1-1 0 0 0,0 0-1 0 0,3 1-16 0 0,-1-1-32 0 0,0-1 0 0 0,0 1 0 0 0,0-1 0 0 0,1 0-1 0 0,-1 0 1 0 0,0 0 0 0 0,0 0 0 0 0,-1-1-1 0 0,1 1 1 0 0,0-2 32 0 0,14-6 188 0 0,-2-1 0 0 0,1-1 0 0 0,-2 0 0 0 0,1-1 0 0 0,-1-1 1 0 0,-1-1-1 0 0,-1 0 0 0 0,2-3-188 0 0,19-24 137 0 0,-3-1 0 0 0,11-21-137 0 0,45-84-156 0 0,-21 34 93 0 0,-52 84 73 0 0,-11 23 2 0 0,-1 0 0 0 0,1 0 0 0 0,1 1 0 0 0,-1-1-1 0 0,3-2-11 0 0,-6 7 7 0 0,0 1-1 0 0,0 0 1 0 0,0 0-1 0 0,0 0 0 0 0,0 0 1 0 0,0 0-1 0 0,1 0 0 0 0,-1-1 1 0 0,0 1-1 0 0,0 0 0 0 0,0 0 1 0 0,0 0-1 0 0,0 0 0 0 0,0 0 1 0 0,0 0-1 0 0,1 0 1 0 0,-1 0-1 0 0,0 0 0 0 0,0 0 1 0 0,0-1-1 0 0,0 1 0 0 0,0 0 1 0 0,1 0-1 0 0,-1 0 0 0 0,0 0 1 0 0,0 0-1 0 0,0 0 1 0 0,0 0-1 0 0,0 0 0 0 0,1 0 1 0 0,-1 0-1 0 0,0 0 0 0 0,0 0 1 0 0,0 1-1 0 0,0-1 0 0 0,0 0 1 0 0,1 0-1 0 0,-1 0 1 0 0,0 0-1 0 0,0 0 0 0 0,0 0 1 0 0,0 0-7 0 0,3 7 46 0 0,-2 11-69 0 0,-9 9-64 0 0,6-23 59 0 0,0 1 0 0 0,1-1 0 0 0,0 0 0 0 0,0 0 0 0 0,0 0 0 0 0,0 2 28 0 0,1 10-31 0 0,1-1-1 0 0,0 0 1 0 0,2 10 31 0 0,1 10-11 0 0,4 12 11 0 0,-5-34 0 0 0,-1 1 0 0 0,0-1 0 0 0,0 12 0 0 0,-2 96 0 0 0,0-109 0 0 0,0 17 0 0 0,0-28 0 0 0,-1 0 0 0 0,1 0 0 0 0,0 1 0 0 0,0-1 0 0 0,-1 0 0 0 0,1 0 0 0 0,-1 0 0 0 0,1 1 0 0 0,-1-1 0 0 0,0 0 0 0 0,1 0 0 0 0,-1 0 0 0 0,0 0 0 0 0,0 0 0 0 0,0 0 0 0 0,0 0 0 0 0,0-1 0 0 0,0 1 0 0 0,0 0 0 0 0,0 0-176 0 0,-1 0-1 0 0,0-1 1 0 0,0 1 0 0 0,1 0-1 0 0,-1-1 1 0 0,0 0 0 0 0,0 1-1 0 0,0-1 1 0 0,0 0 0 0 0,0 0-1 0 0,0 0 1 0 0,1 0-1 0 0,-1 0 1 0 0,0-1 0 0 0,0 1-1 0 0,0 0 1 0 0,0-1 0 0 0,0 1-1 0 0,1-1 1 0 0,-1 0 0 0 0,0 0-1 0 0,0 0 177 0 0,-2-1-838 0 0,0-1 0 0 0,0 1 0 0 0,0-1-1 0 0,1 0 1 0 0,-1 0 0 0 0,1 0 0 0 0,-1 0 0 0 0,1 0-1 0 0,-1-3 839 0 0,-1-4-7711 0 0</inkml:trace>
  <inkml:trace contextRef="#ctx0" brushRef="#br0" timeOffset="432.024">2053 400 7832 0 0,'0'0'356'0'0,"0"0"-7"0"0,5 6-206 0 0,7 24 2414 0 0,-10-25-1833 0 0,0 0 0 0 0,0 0 0 0 0,0 0 0 0 0,1 0 0 0 0,-1 0 0 0 0,1-1 0 0 0,2 3-724 0 0,1 0 708 0 0,1 0 0 0 0,-1 0-1 0 0,1-1 1 0 0,8 6-708 0 0,-13-11 112 0 0,0 0 0 0 0,1 1 0 0 0,-1-1 0 0 0,0 0 0 0 0,1 0 0 0 0,-1 0 0 0 0,0-1 0 0 0,1 1 0 0 0,0 0 0 0 0,-1-1 0 0 0,1 0 0 0 0,-1 1 0 0 0,1-1 0 0 0,-1 0 0 0 0,1 0 0 0 0,0-1-1 0 0,-1 1 1 0 0,1 0 0 0 0,-1-1 0 0 0,1 0-112 0 0,3-1 103 0 0,1 0 0 0 0,-1-1 0 0 0,0 0 0 0 0,-1 0 0 0 0,1-1 0 0 0,0 1 0 0 0,-1-1 0 0 0,0 0 0 0 0,0-1 0 0 0,0 1-1 0 0,0-1 1 0 0,-1 0 0 0 0,0 0 0 0 0,0 0 0 0 0,0-1 0 0 0,-1 1 0 0 0,0-1 0 0 0,0 0 0 0 0,0 0 0 0 0,-1 0 0 0 0,2-5-103 0 0,2-11 267 0 0,0 2 158 0 0,-1-2 0 0 0,2-15-425 0 0,-7 32 66 0 0,1-1-1 0 0,-1 1 1 0 0,0-1 0 0 0,0 1-1 0 0,0-1 1 0 0,-1 1-1 0 0,0 0 1 0 0,0-1 0 0 0,0 1-1 0 0,-1 0 1 0 0,0 0 0 0 0,0 0-1 0 0,-1-2-65 0 0,2 5 4 0 0,-1 0-1 0 0,1 0 1 0 0,-1 0-1 0 0,0 0 1 0 0,1 0-1 0 0,-1 1 1 0 0,0-1-1 0 0,0 1 1 0 0,-2-2-4 0 0,3 3 5 0 0,0-1 0 0 0,0 0 1 0 0,0 1-1 0 0,0-1 1 0 0,0 1-1 0 0,0 0 1 0 0,0-1-1 0 0,0 1 0 0 0,0 0 1 0 0,0-1-1 0 0,-1 1 1 0 0,1 0-1 0 0,0 0 1 0 0,0 0-1 0 0,0 0 0 0 0,0 0 1 0 0,-1 0-1 0 0,1 0 1 0 0,0 1-1 0 0,0-1 1 0 0,-1 0-6 0 0,-4 4 28 0 0,-1 1 1 0 0,1-1-1 0 0,0 1 1 0 0,0 0-1 0 0,0 1 1 0 0,1-1-1 0 0,0 1 1 0 0,0 0-1 0 0,0 0 1 0 0,-1 4-29 0 0,-4 5 20 0 0,1 1 1 0 0,1 1-1 0 0,-7 16-20 0 0,-2 16-293 0 0,0 12 293 0 0,9-34-44 0 0,0 3 98 0 0,2-1 1 0 0,1 1-1 0 0,1 0 1 0 0,1 0-1 0 0,2 0 1 0 0,2 19-55 0 0,-1-37 129 0 0,2 0 0 0 0,-1 0 0 0 0,2 0 0 0 0,0 0 1 0 0,0 0-1 0 0,2 3-129 0 0,-4-12 41 0 0,1 1 0 0 0,0-1 0 0 0,-1 1 0 0 0,1-1-1 0 0,1 0 1 0 0,-1 0 0 0 0,0 0 0 0 0,1 0 0 0 0,0 0 0 0 0,-1-1 0 0 0,1 1 0 0 0,0-1 0 0 0,0 1 0 0 0,1-1 0 0 0,-1 0 0 0 0,0 0-1 0 0,1-1 1 0 0,-1 1 0 0 0,1-1 0 0 0,0 0 0 0 0,2 1-41 0 0,0-1-2 0 0,1 0 0 0 0,0 0 0 0 0,0-1 0 0 0,-1 0 0 0 0,1 0 0 0 0,0-1 0 0 0,0 0 0 0 0,-1 0 0 0 0,2-1 2 0 0,5-1 23 0 0,0-1-1 0 0,-1 0 0 0 0,1-1 0 0 0,2-2-22 0 0,0-1 569 0 0,0-1-1 0 0,11-10-568 0 0,-17 13 224 0 0,-5 3-158 0 0,-1 0-1 0 0,1-1 0 0 0,-1 1 1 0 0,1-1-1 0 0,-1-1-65 0 0,1 1-121 0 0,-1 0 0 0 0,1 0 1 0 0,0 0-1 0 0,0 0 0 0 0,2 0 121 0 0,8-6-283 0 0,-6 5 84 0 0,0 0 0 0 0,0-1 0 0 0,-1 0 0 0 0,0 0 0 0 0,0-1 0 0 0,-1 0 0 0 0,0 0 0 0 0,1-1 199 0 0,-4 3-213 0 0,6-9-1542 0 0,-4 2-4043 0 0,0-4-2435 0 0</inkml:trace>
  <inkml:trace contextRef="#ctx0" brushRef="#br0" timeOffset="801.759">1259 150 20879 0 0,'0'0'472'0'0,"0"0"68"0"0,0 0 34 0 0,0 0-69 0 0,0 0-270 0 0,0 0 78 0 0,0 0 67 0 0,0 0 17 0 0,0 0-38 0 0,0 0-175 0 0,0 0-79 0 0,0 0-10 0 0,0 0 17 0 0,0 0 93 0 0,0 0 41 0 0,0 0 8 0 0,0 0-64 0 0,0 0-265 0 0,0 0-54 0 0,0 0-143 0 0,0 0-631 0 0,0 0-274 0 0,0 0-58 0 0,0 0-12 0 0</inkml:trace>
  <inkml:trace contextRef="#ctx0" brushRef="#br0" timeOffset="4460.657">9 2364 9528 0 0,'-6'-34'860'0'0,"4"30"-652"0"0,2 3 84 0 0,0 1 69 0 0,0 0 14 0 0,0 0 9 0 0,0 0 34 0 0,0 0 20 0 0,0 0 2 0 0,0 0 12 0 0,0 0 49 0 0,0 0 19 0 0,0 0 7 0 0,0 0-2 0 0,0 0-10 0 0,0 0-4 0 0,0 0 1 0 0,0 0 0 0 0,4-8 512 0 0,0 3-766 0 0,0 0-1 0 0,0 1 1 0 0,0 0-1 0 0,1 0 1 0 0,0 0-1 0 0,4-2-257 0 0,-2 0 333 0 0,0 1 0 0 0,0-1 0 0 0,3-4-333 0 0,17-17 748 0 0,2 2 1 0 0,15-11-749 0 0,4-4 791 0 0,-41 32-656 0 0,0 1-1 0 0,0-1 0 0 0,-1 0 0 0 0,5-8-134 0 0,7-11 135 0 0,-7 12-25 0 0,-1-2 0 0 0,0 1-1 0 0,-2-1 1 0 0,5-11-110 0 0,16-31 185 0 0,-20 40-126 0 0,0 0-1 0 0,0-3-58 0 0,-5 10 23 0 0,2 0 0 0 0,-1 0 1 0 0,1 0-1 0 0,1 1 0 0 0,0-1 0 0 0,8-8-23 0 0,-15 20-1 0 0,0 0-1 0 0,0 0 0 0 0,0-1 1 0 0,0 1-1 0 0,0 0 0 0 0,0 0 1 0 0,0 0-1 0 0,1 0 1 0 0,-1 0-1 0 0,0 0 0 0 0,0-1 1 0 0,0 1-1 0 0,0 0 0 0 0,0 0 1 0 0,0 0-1 0 0,0 0 1 0 0,1 0-1 0 0,-1 0 0 0 0,0 0 1 0 0,0 0-1 0 0,0 0 0 0 0,0 0 1 0 0,0 0-1 0 0,1 0 1 0 0,-1 0-1 0 0,0 0 0 0 0,0 0 1 0 0,0 0-1 0 0,0 0 0 0 0,0 0 1 0 0,1 0-1 0 0,-1 0 0 0 0,0 0 1 0 0,0 0-1 0 0,0 0 1 0 0,0 0-1 0 0,0 0 0 0 0,1 0 1 0 0,-1 0-1 0 0,0 0 0 0 0,0 0 1 0 0,0 0-1 0 0,0 0 1 0 0,0 1-1 0 0,0-1 0 0 0,1 0 1 0 0,-1 0-1 0 0,0 0 0 0 0,0 0 1 0 0,0 0 1 0 0,3 11-14 0 0,-3 14 21 0 0,-2-13-7 0 0,-1 0 0 0 0,0 0 0 0 0,-1 1 0 0 0,0-1 0 0 0,0 1 0 0 0,1-1 0 0 0,1 2 0 0 0,-4 18 10 0 0,-5 16-10 0 0,6-27 55 0 0,0 0 1 0 0,2 0 0 0 0,0 1-1 0 0,0 8-55 0 0,4-20 25 0 0,0 0 0 0 0,1-1 0 0 0,0 1 0 0 0,0 0 0 0 0,1-1 0 0 0,2 4-25 0 0,2 9-6 0 0,-7-21 20 0 0,1 1 1 0 0,-1-1-1 0 0,1 0 0 0 0,0 0 0 0 0,-1 0 0 0 0,1 0 0 0 0,0 1 0 0 0,0-1 1 0 0,0 0-1 0 0,0 0 0 0 0,0-1 0 0 0,0 1 0 0 0,0 0 0 0 0,0 0 0 0 0,0 0 1 0 0,0-1-1 0 0,1 1 0 0 0,-1 0 0 0 0,0-1 0 0 0,0 1 0 0 0,1-1 0 0 0,-1 0 1 0 0,0 1-1 0 0,1-1 0 0 0,-1 0 0 0 0,0 0 0 0 0,1 0 0 0 0,-1 0 0 0 0,0 0 1 0 0,1 0-1 0 0,-1 0 0 0 0,0 0 0 0 0,1-1 0 0 0,-1 1 0 0 0,0-1-14 0 0,5 0 7 0 0,0 0-1 0 0,-1-1 0 0 0,1 0 0 0 0,-1 0 1 0 0,1 0-1 0 0,-1-1 0 0 0,0 0 1 0 0,0 0-7 0 0,17-13 136 0 0,0 0 1 0 0,-1-2 0 0 0,-2 0-1 0 0,1-2 1 0 0,-2 0 0 0 0,13-19-137 0 0,61-85 182 0 0,-91 123-181 0 0,7-10 61 0 0,0 1 0 0 0,10-9-62 0 0,-16 17 22 0 0,0 0 0 0 0,0 0 1 0 0,0 0-1 0 0,1 0 1 0 0,-1 1-1 0 0,1-1 0 0 0,-1 1 1 0 0,1-1-1 0 0,0 1 0 0 0,0 0 1 0 0,-1 0-1 0 0,1 0 0 0 0,0 1 1 0 0,0-1-1 0 0,3 0-22 0 0,-5 2-11 0 0,0-1 0 0 0,0 0 0 0 0,0 1-1 0 0,0-1 1 0 0,-1 0 0 0 0,1 1 0 0 0,0-1-1 0 0,0 1 1 0 0,0-1 0 0 0,0 1 0 0 0,-1 0 0 0 0,1-1-1 0 0,0 1 1 0 0,0 0 0 0 0,-1 0 0 0 0,1 0 0 0 0,-1-1-1 0 0,1 1 1 0 0,0 0 11 0 0,10 19-212 0 0,-8-10 189 0 0,1 0 0 0 0,-1 0 0 0 0,-1 1 0 0 0,0-1 0 0 0,0 1 0 0 0,-1-1 0 0 0,-1 9 23 0 0,0 12 3 0 0,-1 0-1 0 0,-2 2-2 0 0,1-11 280 0 0,2 21-280 0 0,1-4 308 0 0,-1-38-388 0 0,0-1 34 0 0,0 0 105 0 0,0 0 9 0 0,2 0-64 0 0,0-1 0 0 0,1 1 0 0 0,-1-1 0 0 0,0 0-1 0 0,0 1 1 0 0,0-1 0 0 0,0 0 0 0 0,0 0 0 0 0,0-1 0 0 0,0 1 0 0 0,0 0 0 0 0,0-1-1 0 0,-1 1 1 0 0,1-1 0 0 0,0 1 0 0 0,-1-1-4 0 0,10-8 30 0 0,4 0 149 0 0,-1-1 0 0 0,-1-1 0 0 0,0 0 0 0 0,0-1 0 0 0,6-10-179 0 0,91-106 197 0 0,-99 115-179 0 0,1 0 0 0 0,0 1 1 0 0,3-1-19 0 0,-11 10 0 0 0,0 0 1 0 0,0 1 0 0 0,0 0 0 0 0,1 0 0 0 0,0 0-1 0 0,-1 1 1 0 0,1-1 0 0 0,0 1 0 0 0,0 0 0 0 0,0 1-1 0 0,0-1 1 0 0,4 0-1 0 0,4 3 0 0 0,-10 0-8 0 0,0 1-1 0 0,-1-1 1 0 0,1 1-1 0 0,-1 0 1 0 0,0-1-1 0 0,0 1 1 0 0,0 0-1 0 0,0 1 1 0 0,0-1-1 0 0,0 0 1 0 0,0 0-1 0 0,0 1 1 0 0,-1-1-1 0 0,0 1 1 0 0,1 0-1 0 0,-1 0 9 0 0,5 10-35 0 0,-1 1-1 0 0,3 10 36 0 0,-4-10-29 0 0,1 13 11 0 0,-5-23-19 0 0,0 0 1 0 0,1 0 0 0 0,-1 0 0 0 0,1 0-1 0 0,0 0 1 0 0,1 2 36 0 0,2 4-175 0 0,-1 0 0 0 0,0 0 0 0 0,-1 2 175 0 0,0-4 73 0 0,0 0 0 0 0,0 0 0 0 0,1 0 0 0 0,0 0 0 0 0,0 0 0 0 0,1 0-73 0 0,-2-4 38 0 0,0-1-1 0 0,1 1 0 0 0,-1-1 1 0 0,0 0-1 0 0,1 0 0 0 0,0 0 1 0 0,0 0-1 0 0,0 0 0 0 0,0-1 0 0 0,0 1 1 0 0,0-1-1 0 0,1 0 0 0 0,-1 0 1 0 0,1 0-1 0 0,0 0 0 0 0,0 0 1 0 0,-1-1-1 0 0,1 0 0 0 0,0 0 0 0 0,0 0 1 0 0,0 0-1 0 0,0-1 0 0 0,0 1 1 0 0,0-1-1 0 0,0 0 0 0 0,1 0 0 0 0,-1-1 1 0 0,0 1-1 0 0,0-1 0 0 0,0 0 1 0 0,0 0-1 0 0,-1 0 0 0 0,1-1 1 0 0,0 1-1 0 0,0-1 0 0 0,1-1-37 0 0,16-7-45 0 0,-13 7-2 0 0,-1-1 0 0 0,1 0-1 0 0,-1 0 1 0 0,0-1 0 0 0,0 0-1 0 0,0 0 1 0 0,0-1 47 0 0,18-17-183 0 0,-21 20 60 0 0,1-1-1 0 0,-1 0 1 0 0,1 0 0 0 0,-1-1-1 0 0,-1 1 1 0 0,1-1 0 0 0,0 1-1 0 0,-1-1 1 0 0,0 0 0 0 0,0-1-1 0 0,0-1 124 0 0,3-4-776 0 0,-5 10 555 0 0,-1-1 0 0 0,1 1 0 0 0,0 0 0 0 0,0-1 0 0 0,-1 1 0 0 0,1-1 0 0 0,-1 1 0 0 0,1-1 0 0 0,-1 1 0 0 0,0-1 0 0 0,0 1 0 0 0,1-2 221 0 0,-1-5-1354 0 0,0 5 977 0 0,0 0 0 0 0,0-1 0 0 0,0 1 0 0 0,0 0 1 0 0,-1 0-1 0 0,1 0 0 0 0,-1 0 0 0 0,0 0 377 0 0,0 1-222 0 0,0 1 0 0 0,0-1 0 0 0,0 1 0 0 0,0 0 0 0 0,0-1 0 0 0,0 1 0 0 0,-1 0 0 0 0,1 0-1 0 0,0-1 1 0 0,-2 1 222 0 0,3 1-18 0 0</inkml:trace>
  <inkml:trace contextRef="#ctx0" brushRef="#br0" timeOffset="4788.698">583 2574 20271 0 0,'0'-8'1800'0'0,"0"73"-1440"0"0,-4-72-288 0 0,4 7-72 0 0,0 0 136 0 0,0 0 16 0 0,0 0 0 0 0,0 75 0 0 0,0-75-152 0 0,0 0 0 0 0,8 3 0 0 0,2 108 0 0 0,3-100-728 0 0,-5 1-144 0 0,10 7-32 0 0,-5-3-7423 0 0</inkml:trace>
  <inkml:trace contextRef="#ctx0" brushRef="#br0" timeOffset="5929.05">513 1369 4144 0 0,'0'-7'83'0'0,"0"5"329"0"0,0 0 1 0 0,1-1-1 0 0,-1 1 0 0 0,0-1 0 0 0,-1 1 1 0 0,1-1-1 0 0,0 1 0 0 0,-1 0 1 0 0,1-1-1 0 0,-1 1 0 0 0,0-1 1 0 0,0 1-1 0 0,0 0 0 0 0,0 0 0 0 0,0 0 1 0 0,-1-1-413 0 0,2 3 122 0 0,-1-1 1 0 0,1 1 0 0 0,-1-1-1 0 0,1 1 1 0 0,-1-1 0 0 0,1 1-1 0 0,-1 0 1 0 0,1-1 0 0 0,-1 1-1 0 0,0 0 1 0 0,1-1 0 0 0,-1 1-1 0 0,0 0 1 0 0,1 0 0 0 0,-1 0-1 0 0,0 0 1 0 0,0 0 0 0 0,1-1-1 0 0,-1 1 1 0 0,0 0 0 0 0,1 1-123 0 0,-11-3 840 0 0,10 1-315 0 0,1 1-45 0 0,-14 12 591 0 0,10-9-810 0 0,0 0-159 0 0,1 0-1 0 0,-1 0 1 0 0,1 1 0 0 0,0-1-1 0 0,0 1 1 0 0,1-1 0 0 0,-1 1 0 0 0,1 0-1 0 0,0 0 1 0 0,-1 2-102 0 0,0 3 214 0 0,0 0-1 0 0,1 0 1 0 0,-1 0 0 0 0,1 4-214 0 0,-2 2 304 0 0,3-13-267 0 0,1 0 0 0 0,-1 0 0 0 0,0 0 0 0 0,1 0 0 0 0,0-1 0 0 0,-1 1 0 0 0,1 0 0 0 0,0 0 0 0 0,0 0-1 0 0,0 0 1 0 0,0 1-37 0 0,4 27 218 0 0,-3-27-277 0 0,0-1 76 0 0,-1-1 1 0 0,1 0-1 0 0,-1 0 1 0 0,1 0-1 0 0,0 0 0 0 0,0 0 1 0 0,-1 0-1 0 0,1 0 1 0 0,0 0-1 0 0,0 0 0 0 0,0 0 1 0 0,0 0-1 0 0,0-1 0 0 0,0 1 1 0 0,0 0-1 0 0,0-1 1 0 0,1 1-1 0 0,-1-1 0 0 0,0 1 1 0 0,0-1-1 0 0,1 1 0 0 0,-1-1 1 0 0,0 0-1 0 0,0 0 1 0 0,1 0-1 0 0,-1 1 0 0 0,0-1 1 0 0,1-1-1 0 0,-1 1 0 0 0,0 0 1 0 0,0 0-1 0 0,1 0 1 0 0,-1-1-1 0 0,0 1 0 0 0,0 0 1 0 0,1-1-1 0 0,-1 1 1 0 0,0-1-1 0 0,0 0-17 0 0,4 0 173 0 0,-3 0-91 0 0,1 0 0 0 0,0 0 0 0 0,-1-1 0 0 0,1 1 0 0 0,-1 0 0 0 0,0-1 0 0 0,1 0 0 0 0,-1 1 0 0 0,0-1 0 0 0,0 0 1 0 0,0 0-1 0 0,1-2-82 0 0,20-29 1031 0 0,-16 21-750 0 0,-4 7-191 0 0,0 0 0 0 0,-1-1 0 0 0,0 1 0 0 0,0-1 1 0 0,0-1-91 0 0,10-23 650 0 0,-12 29-605 0 0,1-1-1 0 0,-1 1 1 0 0,0-1 0 0 0,1 1-1 0 0,-1-1 1 0 0,0 1-1 0 0,0-1 1 0 0,0 1-1 0 0,0-1 1 0 0,0 1 0 0 0,-1-1-1 0 0,1 0-44 0 0,-1-3 61 0 0,2 1-18 0 0,-1 2-32 0 0,0 1 1 0 0,1 0-1 0 0,-1 0 1 0 0,0-1 0 0 0,0 1-1 0 0,0 0 1 0 0,0 0-1 0 0,0-1 1 0 0,-1 1-1 0 0,1 0 1 0 0,0 0 0 0 0,0-1-1 0 0,-1 1 1 0 0,1 0-1 0 0,-1-1-11 0 0,0 2 1 0 0,-9-8 13 0 0,4 11-24 0 0,1 0-23 0 0,-11 3-298 0 0,-1 1-1160 0 0,6 3-4024 0 0,-1-2-1803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8:15.628"/>
    </inkml:context>
    <inkml:brush xml:id="br0">
      <inkml:brushProperty name="width" value="0.05" units="cm"/>
      <inkml:brushProperty name="height" value="0.05" units="cm"/>
    </inkml:brush>
  </inkml:definitions>
  <inkml:trace contextRef="#ctx0" brushRef="#br0">44 12 12896 0 0,'-11'-1'495'0'0,"-13"2"348"0"0,17 1-497 0 0,6-1 1247 0 0,1-1 532 0 0,0 0 98 0 0,0 0-221 0 0,0 0-990 0 0,0 0-437 0 0,0 0-88 0 0,0 0-26 0 0,0 0-25 0 0,3-1 188 0 0,-3 1-598 0 0,1-1-1 0 0,-1 1 1 0 0,0-1 0 0 0,1 1 0 0 0,-1-1 0 0 0,1 1 0 0 0,-1-1 0 0 0,1 1 0 0 0,-1 0 0 0 0,1-1 0 0 0,-1 1 0 0 0,1 0 0 0 0,-1-1-1 0 0,1 1 1 0 0,0 0 0 0 0,-1 0 0 0 0,1 0 0 0 0,-1-1 0 0 0,1 1 0 0 0,0 0 0 0 0,0 0-26 0 0,34-4-293 0 0,-24 1 107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8:15.960"/>
    </inkml:context>
    <inkml:brush xml:id="br0">
      <inkml:brushProperty name="width" value="0.05" units="cm"/>
      <inkml:brushProperty name="height" value="0.05" units="cm"/>
    </inkml:brush>
  </inkml:definitions>
  <inkml:trace contextRef="#ctx0" brushRef="#br0">5 39 24967 0 0,'0'0'544'0'0,"0"0"120"0"0,-5-8 16 0 0,5 8 24 0 0,18-7-560 0 0,-18 7-144 0 0,0 0 0 0 0,0 0 0 0 0,13-8 120 0 0,-13 8-8 0 0,5-8 0 0 0,-5 8 0 0 0,8-5-112 0 0,10 2 0 0 0,0 3 0 0 0,-5 0-11256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8:20.840"/>
    </inkml:context>
    <inkml:brush xml:id="br0">
      <inkml:brushProperty name="width" value="0.05" units="cm"/>
      <inkml:brushProperty name="height" value="0.05" units="cm"/>
    </inkml:brush>
  </inkml:definitions>
  <inkml:trace contextRef="#ctx0" brushRef="#br0">17 75 22431 0 0,'0'0'514'0'0,"2"-1"71"0"0,6-3-340 0 0,0 0 0 0 0,0 0-1 0 0,1 1 1 0 0,0 0 0 0 0,-1 0 0 0 0,1 1 0 0 0,0 0 0 0 0,9 0-245 0 0,24-4 1629 0 0,5-4-1629 0 0,0 0 729 0 0,12 6 72 0 0,-45 1-764 0 0,0 2-1 0 0,0 0 0 0 0,7 1-36 0 0,33-3 50 0 0,-27 0-2935 0 0,-9 2-2191 0 0,7-3-3882 0 0</inkml:trace>
  <inkml:trace contextRef="#ctx0" brushRef="#br0" timeOffset="354.522">1 414 22663 0 0,'0'0'514'0'0,"0"0"71"0"0,0 0 32 0 0,0 0-66 0 0,2 1-359 0 0,10 2-18 0 0,0 0 1 0 0,0 0 0 0 0,0-1-1 0 0,0-1 1 0 0,1 0-1 0 0,-1 0 1 0 0,12-2-175 0 0,12-2 904 0 0,-1-1-1 0 0,6-3-903 0 0,59-14 1032 0 0,28-5-316 0 0,-1-4-1772 0 0,-114 29 428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8:19.335"/>
    </inkml:context>
    <inkml:brush xml:id="br0">
      <inkml:brushProperty name="width" value="0.05" units="cm"/>
      <inkml:brushProperty name="height" value="0.05" units="cm"/>
    </inkml:brush>
  </inkml:definitions>
  <inkml:trace contextRef="#ctx0" brushRef="#br0">0 671 16208 0 0,'5'-5'266'0'0,"-1"0"0"0"0,1 0 0 0 0,0 1 0 0 0,0-1 0 0 0,0 1 0 0 0,0 0 0 0 0,1 0 0 0 0,5-2-266 0 0,-9 5 87 0 0,-1 0 404 0 0,-1 1 18 0 0,2 1-333 0 0,1-1 0 0 0,-1 0-1 0 0,1 1 1 0 0,-1 0-1 0 0,1-1 1 0 0,-1 1-1 0 0,0 0 1 0 0,1 0 0 0 0,-1 1-1 0 0,0-1 1 0 0,0 0-1 0 0,0 1 1 0 0,0-1-1 0 0,0 1 1 0 0,0 0 0 0 0,0-1-1 0 0,0 1 1 0 0,-1 0-1 0 0,1 0 1 0 0,-1 0 0 0 0,0 0-1 0 0,1 1 1 0 0,-1-1-1 0 0,1 2-175 0 0,3 8 310 0 0,0 1-1 0 0,-1-1 0 0 0,0 1 1 0 0,0 3-310 0 0,-2-8 226 0 0,0 3 50 0 0,0 1 0 0 0,0 0 1 0 0,-1 10-277 0 0,1 13 389 0 0,1 6 6 0 0,-2 0 0 0 0,-3 20-395 0 0,0 11 595 0 0,1-45-281 0 0,2 1-1 0 0,1 0 0 0 0,1-1 1 0 0,5 21-314 0 0,-8-46 14 0 0,1-1 0 0 0,0 1 0 0 0,-1 0 0 0 0,1-1 0 0 0,0 1 0 0 0,0-1 0 0 0,0 1 0 0 0,0-1 0 0 0,0 0 1 0 0,0 1-1 0 0,0-1 0 0 0,0 0 0 0 0,0 0 0 0 0,1 1 0 0 0,-1-1 0 0 0,1 0 0 0 0,0 0-14 0 0,2 1 63 0 0,-1-1 0 0 0,0 0 0 0 0,0 1 0 0 0,1-1 0 0 0,-1-1 0 0 0,1 1-1 0 0,-1 0 1 0 0,4-1-63 0 0,3 1 106 0 0,0-2 1 0 0,-1 1-1 0 0,1-1 0 0 0,0 0 0 0 0,7-3-106 0 0,-4 1-45 0 0,0-1 0 0 0,-1-1 0 0 0,1 0 0 0 0,-1-1 1 0 0,0 0-1 0 0,0-1 0 0 0,10-8 45 0 0,-15 10-2161 0 0,-1-1 0 0 0,1 0 1 0 0,-1 0-1 0 0,4-5 2161 0 0,3-5-9154 0 0</inkml:trace>
  <inkml:trace contextRef="#ctx0" brushRef="#br0" timeOffset="369.866">150 11 20815 0 0,'-18'-9'959'0'0,"18"9"-919"0"0,-1-1 1 0 0,1 1-1 0 0,0 0 1 0 0,-1 0-1 0 0,1 0 1 0 0,0 0-1 0 0,-1 0 0 0 0,1-1 1 0 0,0 1-1 0 0,-1 0 1 0 0,1 0-1 0 0,-1 0 1 0 0,1 0-1 0 0,0 0 0 0 0,-1 0 1 0 0,1 0-1 0 0,0 0 1 0 0,-1 0-1 0 0,1 0 1 0 0,-1 1-1 0 0,1-1 1 0 0,0 0-1 0 0,-1 0 0 0 0,1 0 1 0 0,0 0-1 0 0,-1 1 1 0 0,1-1-1 0 0,0 0 1 0 0,-1 0-41 0 0,-1 1 95 0 0,-36 13-4 0 0,35-13-28 0 0,1 1-1 0 0,0-1 1 0 0,0 1 0 0 0,0-1 0 0 0,0 1 0 0 0,0 0 0 0 0,0 0 0 0 0,0 0 0 0 0,0 0-1 0 0,1 0 1 0 0,-1 0 0 0 0,1 0 0 0 0,0 0 0 0 0,-1 1 0 0 0,1-1 0 0 0,0 1 0 0 0,0 0-63 0 0,-2 5 267 0 0,0 0 0 0 0,1 0 1 0 0,0 1-1 0 0,-1 5-267 0 0,3-10 59 0 0,-1 1 0 0 0,1 0-1 0 0,1-1 1 0 0,-1 1 0 0 0,1-1-1 0 0,0 1 1 0 0,0-1 0 0 0,0 1 0 0 0,0-1-1 0 0,1 0 1 0 0,0 0 0 0 0,0 0-1 0 0,0 0 1 0 0,0 0 0 0 0,1 1-59 0 0,4 5-6 0 0,0-1 1 0 0,0 0-1 0 0,1 0 1 0 0,1-1 0 0 0,1 1 5 0 0,-3-4 36 0 0,0 0 0 0 0,0 0 1 0 0,1-1-1 0 0,-1 0 0 0 0,1 0 1 0 0,0-1-1 0 0,0 0 0 0 0,1 0 1 0 0,-1-1-1 0 0,1 0 0 0 0,-1 0 1 0 0,1-1-1 0 0,-1-1 0 0 0,1 1 1 0 0,0-1-1 0 0,-1-1 0 0 0,1 1 1 0 0,0-2-1 0 0,3 0-36 0 0,-9 1 4 0 0,1 0 0 0 0,-1 0 0 0 0,0 0 0 0 0,0 0 0 0 0,0 0-1 0 0,0-1 1 0 0,0 0 0 0 0,0 0 0 0 0,0 0 0 0 0,0 0 0 0 0,0 0 0 0 0,-1 0 0 0 0,1-1-1 0 0,-1 1 1 0 0,0-1-4 0 0,-1 1 20 0 0,1 1 0 0 0,-1-1-1 0 0,0 0 1 0 0,0 0-1 0 0,0 0 1 0 0,-1 0-1 0 0,1 0 1 0 0,0 0 0 0 0,-1 0-1 0 0,1 0 1 0 0,-1 0-1 0 0,0 0 1 0 0,0-1 0 0 0,0 1-1 0 0,0 0 1 0 0,0 0-1 0 0,0 0 1 0 0,0 0 0 0 0,-1 0-1 0 0,1 0 1 0 0,-1 0-1 0 0,1 0 1 0 0,-1 0 0 0 0,0 0-1 0 0,0-1-19 0 0,-4-5 206 0 0,0 0 0 0 0,0 0 0 0 0,-4-3-206 0 0,-6-11 222 0 0,10 16-199 0 0,1 1 0 0 0,-1-1 0 0 0,0 1 0 0 0,0 1 0 0 0,-1-1 0 0 0,1 1 0 0 0,-1 0-1 0 0,0 0 1 0 0,0 0 0 0 0,0 1 0 0 0,-6-2-23 0 0,9 4-46 0 0,0 1 1 0 0,0-1-1 0 0,0 1 0 0 0,0 0 0 0 0,0 0 0 0 0,0 0 0 0 0,0 0 1 0 0,0 0-1 0 0,0 1 0 0 0,0-1 0 0 0,1 1 0 0 0,-1 0 1 0 0,0 0-1 0 0,0 0 46 0 0,-2 1-435 0 0,1 0 0 0 0,-1 0-1 0 0,1 1 1 0 0,0 0 0 0 0,0-1 0 0 0,0 1 0 0 0,0 1 0 0 0,0 0 435 0 0,-14 15-8869 0 0</inkml:trace>
  <inkml:trace contextRef="#ctx0" brushRef="#br0" timeOffset="1087.79">923 1057 23583 0 0,'-7'-32'2293'0'0,"0"-13"-2293"0"0,-5-26 329 0 0,9 62-179 0 0,0 1 1 0 0,0 0 0 0 0,-1 0-1 0 0,0 0 1 0 0,0 0 0 0 0,-1 1-1 0 0,0-1 1 0 0,0 1-151 0 0,4 5 36 0 0,-1 0 1 0 0,1 0-1 0 0,-1 1 1 0 0,0-1-1 0 0,1 0 1 0 0,-1 1-1 0 0,0-1 1 0 0,0 1-1 0 0,0 0 1 0 0,0-1-1 0 0,0 1 1 0 0,0 0 0 0 0,0 0-1 0 0,-1 0 1 0 0,1 1-1 0 0,0-1 1 0 0,-1 1-1 0 0,1-1 1 0 0,0 1-1 0 0,-1 0 1 0 0,1-1-1 0 0,0 1 1 0 0,-1 0-1 0 0,1 1 1 0 0,-1-1-1 0 0,1 0 1 0 0,0 1-1 0 0,-1-1 1 0 0,1 1-1 0 0,0 0 1 0 0,-2 1-37 0 0,-10 5 10 0 0,0 1 1 0 0,1 0-1 0 0,0 1 1 0 0,0 1-1 0 0,1 0 1 0 0,0 0-1 0 0,1 2-10 0 0,-2 1-3 0 0,-3 4-14 0 0,0 1 0 0 0,1 0 0 0 0,1 0 0 0 0,0 2 0 0 0,-4 9 17 0 0,4-3 0 0 0,9-17 0 0 0,0 0 0 0 0,0 0 0 0 0,1 0 0 0 0,0 0 0 0 0,1 1 0 0 0,0 0 0 0 0,0 0 0 0 0,1 0 0 0 0,1-4 0 0 0,1-2 0 0 0,-1 0 0 0 0,1-1 0 0 0,0 1 0 0 0,0 0 0 0 0,0-1 0 0 0,0 1 0 0 0,0 0 0 0 0,1-3 0 0 0,-1 1 0 0 0,1-1 0 0 0,-1 0 0 0 0,1 1 0 0 0,-1-1 0 0 0,1 0 0 0 0,0 0 0 0 0,-1 0 0 0 0,1 1 0 0 0,0-1 0 0 0,0 0 0 0 0,0 0 0 0 0,0 0 0 0 0,0 0 0 0 0,0-1 0 0 0,0 1 0 0 0,0 0 0 0 0,1 0 0 0 0,-1-1 0 0 0,0 1 0 0 0,0 0 0 0 0,1-1 0 0 0,3 2 0 0 0,1-1 0 0 0,-1 1 0 0 0,1-1 0 0 0,-1 0 0 0 0,1-1 1 0 0,0 1-1 0 0,-1-1 0 0 0,1 0 0 0 0,0-1 0 0 0,-1 1 0 0 0,1-1 0 0 0,-1 0 0 0 0,1-1 0 0 0,-1 1 0 0 0,3-2 0 0 0,12-5-4 0 0,0 0 0 0 0,-1-1 0 0 0,10-8 4 0 0,-18 11-3 0 0,-1-1-1 0 0,0 0 0 0 0,-1 0 0 0 0,0-1 0 0 0,0-1 0 0 0,0 1 1 0 0,-1-1-1 0 0,-1-1 0 0 0,5-6 4 0 0,-2 0-3 0 0,-1 0 0 0 0,-1-1-1 0 0,0 1 1 0 0,-1-1 0 0 0,-1-1 0 0 0,0-1 3 0 0,2-9 8 0 0,4-12 47 0 0,-2 1-1 0 0,1-18-54 0 0,-5 19 12 0 0,3-24 49 0 0,-2-1 1 0 0,-3-14-62 0 0,-2 44 39 0 0,-2 25-12 0 0,1 0 0 0 0,-1-1 0 0 0,0 1 1 0 0,-1 0-1 0 0,0-5-27 0 0,0 0 41 0 0,0 23-65 0 0,-9 27-49 0 0,6-24 28 0 0,1 1 0 0 0,0-1 1 0 0,0 1-1 0 0,1 4 45 0 0,0 24-39 0 0,-1 13-22 0 0,3 27 61 0 0,1-65-15 0 0,0 0-1 0 0,2-1 1 0 0,0 1-1 0 0,0 0 0 0 0,2-1 1 0 0,6 16 15 0 0,-10-28-35 0 0,1 1 0 0 0,0-1 0 0 0,0 0 0 0 0,0 0 0 0 0,1 0 0 0 0,-1 0 0 0 0,1 0 0 0 0,0-1 0 0 0,0 1 0 0 0,1-1 0 0 0,-1 0 0 0 0,0 0 0 0 0,1 0 0 0 0,0 0 0 0 0,0 0 0 0 0,0-1-1 0 0,0 0 1 0 0,0 0 0 0 0,0 0 0 0 0,1 0 0 0 0,-1-1 0 0 0,1 0 0 0 0,-1 0 0 0 0,1 0 0 0 0,-1 0 0 0 0,1 0 0 0 0,0-1 0 0 0,-1 0 0 0 0,1 0 0 0 0,0-1 0 0 0,-1 1 0 0 0,1-1 0 0 0,-1 0 0 0 0,2 0 35 0 0,7-3-151 0 0,1 0 1 0 0,-1 0-1 0 0,-1-1 0 0 0,1-1 0 0 0,-1 0 0 0 0,0-1 1 0 0,9-6 150 0 0,10-9-421 0 0,-1-2 1 0 0,5-6 420 0 0,-25 20-67 0 0,0-1-1 0 0,-1 1 1 0 0,-1-1 0 0 0,0-1-1 0 0,0 0 1 0 0,-1 0 0 0 0,0-1-1 0 0,-1 1 1 0 0,-1-1-1 0 0,0-1 1 0 0,1-6 67 0 0,3-14 2 0 0,-2 0 1 0 0,-1 0-1 0 0,-1-1 0 0 0,-2-1-2 0 0,-2-19 140 0 0,-2 0 0 0 0,-2 1 0 0 0,-7-30-140 0 0,9 78 111 0 0,1 1-1 0 0,-1-1 0 0 0,-1 0 1 0 0,1 0-1 0 0,-1 1 0 0 0,0-1 1 0 0,0 1-1 0 0,-1 0 1 0 0,-2-5-111 0 0,5 10 25 0 0,0 0 1 0 0,0-1 0 0 0,-1 1 0 0 0,1-1 0 0 0,0 1 0 0 0,0 0-1 0 0,-1-1 1 0 0,1 1 0 0 0,-1 0 0 0 0,1-1 0 0 0,0 1 0 0 0,-1 0 0 0 0,1-1-1 0 0,0 1 1 0 0,-1 0 0 0 0,1 0 0 0 0,-1-1 0 0 0,1 1 0 0 0,-1 0 0 0 0,1 0-1 0 0,-1 0 1 0 0,1 0 0 0 0,-1 0 0 0 0,1 0 0 0 0,-1 0 0 0 0,1 0 0 0 0,-1 0-1 0 0,1 0 1 0 0,0 0 0 0 0,-1 0-26 0 0,0 0 33 0 0,0 1 0 0 0,0-1 1 0 0,0 1-1 0 0,0 0 0 0 0,0-1 0 0 0,0 1 0 0 0,0 0 1 0 0,1 0-1 0 0,-1-1 0 0 0,0 1 0 0 0,0 0 0 0 0,1 0 0 0 0,-1 0-33 0 0,-2 5 94 0 0,0-1 0 0 0,0 1-1 0 0,0-1 1 0 0,-1 6-94 0 0,-7 33 77 0 0,2 1 0 0 0,2-1-1 0 0,-1 44-76 0 0,5-60-88 0 0,-15 307-228 0 0,9-117 755 0 0,-16 472 1273 0 0,24-558-1362 0 0,2 133 351 0 0,1-216-609 0 0,-1-6 43 0 0,2 0-1 0 0,1 0 1 0 0,7 23-135 0 0,-8-56 11 0 0,0 1 0 0 0,1-1 1 0 0,3 8-12 0 0,-5-14 20 0 0,-1-1 1 0 0,1 0-1 0 0,0 0 1 0 0,0 0-1 0 0,0 0 1 0 0,0-1-1 0 0,1 1 1 0 0,-1 0-1 0 0,1-1 1 0 0,0 0-1 0 0,0 1 1 0 0,2 0-21 0 0,-4-2 21 0 0,0-1 1 0 0,1 1 0 0 0,-1-1-1 0 0,1 0 1 0 0,-1 1 0 0 0,0-1-1 0 0,1 0 1 0 0,-1 0 0 0 0,1 0-1 0 0,-1 0 1 0 0,1 0 0 0 0,-1 0-1 0 0,1 0 1 0 0,-1-1 0 0 0,0 1-1 0 0,1-1 1 0 0,-1 1 0 0 0,0-1-1 0 0,1 1 1 0 0,-1-1 0 0 0,0 0-1 0 0,0 1 1 0 0,1-1 0 0 0,-1 0-1 0 0,0 0 1 0 0,1-1-22 0 0,2-1 35 0 0,-1 0 0 0 0,1-1 0 0 0,-1 1 1 0 0,0-1-1 0 0,0 0 0 0 0,0 0 0 0 0,1-3-35 0 0,1-4 12 0 0,0-1 1 0 0,-1 0-1 0 0,0 0 0 0 0,0-1 1 0 0,-2 1-1 0 0,1-1 0 0 0,-2 0 0 0 0,1 1 1 0 0,-2-1-1 0 0,0-6-12 0 0,-2-19 41 0 0,-1 0-1 0 0,-8-35-40 0 0,2 29-48 0 0,-1 0 0 0 0,-3 1 0 0 0,-1 0 0 0 0,-3 1 0 0 0,-1 1 0 0 0,-2 0 0 0 0,-2 2 0 0 0,-1 0 0 0 0,-10-10 48 0 0,-51-72-72 0 0,79 115 67 0 0,0-1 0 0 0,1 1 0 0 0,0-1 0 0 0,0 0 0 0 0,0-1 0 0 0,1 1 0 0 0,0-1 0 0 0,0-2 5 0 0,3 8-1 0 0,-1-1-1 0 0,1 1 1 0 0,-1-1-1 0 0,1 1 1 0 0,0-1-1 0 0,0 0 1 0 0,0 1-1 0 0,0-1 1 0 0,1 0-1 0 0,-1 1 1 0 0,1-1-1 0 0,-1 1 1 0 0,1-1-1 0 0,0 1 1 0 0,0-1-1 0 0,0 1 1 0 0,1 0-1 0 0,-1-1 1 0 0,0 1-1 0 0,1 0 1 0 0,0 0-1 0 0,-1 0 1 0 0,1 0-1 0 0,0 0 1 0 0,0 0-1 0 0,0 1 1 0 0,1-2 1 0 0,10-5-58 0 0,1-1 1 0 0,0 1-1 0 0,0 1 0 0 0,9-3 58 0 0,8-3-81 0 0,-7 3-330 0 0,0 1 1 0 0,1 1-1 0 0,0 1 0 0 0,3 1 411 0 0,15-5-2458 0 0,1 0-7505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8:17.832"/>
    </inkml:context>
    <inkml:brush xml:id="br0">
      <inkml:brushProperty name="width" value="0.05" units="cm"/>
      <inkml:brushProperty name="height" value="0.05" units="cm"/>
    </inkml:brush>
  </inkml:definitions>
  <inkml:trace contextRef="#ctx0" brushRef="#br0">437 74 2304 0 0,'0'-5'108'0'0,"-1"1"0"0"0,1-1 0 0 0,-1 1 0 0 0,0-1 1 0 0,-2-3-109 0 0,-4-13 4121 0 0,2 7 3731 0 0,3 6 1207 0 0,6 19-7365 0 0,7 22-2210 0 0,-10-21 678 0 0,-1 1 1 0 0,0 0-1 0 0,-1 0 0 0 0,-1 6-162 0 0,-1 17 359 0 0,0-4-37 0 0,-2 0 0 0 0,-2 7-322 0 0,-4 24 260 0 0,-7 37 1060 0 0,-7 10-1320 0 0,12-53 324 0 0,2-18 83 0 0,-5 11-407 0 0,-6 22 160 0 0,13-44-117 0 0,6-21 80 0 0,1-1 0 0 0,0 1 0 0 0,1 0 0 0 0,-1 1 0 0 0,1-1 0 0 0,0 3-123 0 0,1-8 192 0 0,0-2-185 0 0,0-1 18 0 0,0-1 1 0 0,1 1-1 0 0,-1-1 1 0 0,0 1 0 0 0,0 0-1 0 0,1-1 1 0 0,-1 1-1 0 0,1 0 1 0 0,0-1-1 0 0,-1 1 1 0 0,1-1-26 0 0,2-4 59 0 0,2-12 120 0 0,-1 0 1 0 0,0-1-1 0 0,-1 1 0 0 0,-1-17-179 0 0,4-17-1821 0 0,-5 40-1010 0 0,2-1 1 0 0,0 1 0 0 0,1-1 2830 0 0,0-7-8999 0 0</inkml:trace>
  <inkml:trace contextRef="#ctx0" brushRef="#br0" timeOffset="353.634">21 265 11520 0 0,'-2'-2'886'0'0,"1"1"397"0"0,-14-16-3566 0 0,12 12 5397 0 0,9 8 9826 0 0,2 2-12827 0 0,0-1-1 0 0,0 0 0 0 0,0-1 0 0 0,1 0 0 0 0,-1 0 0 0 0,7 1-112 0 0,10 4-13 0 0,51 17-110 0 0,-18-6 217 0 0,0 2 0 0 0,-1 3 0 0 0,1 4-94 0 0,-27-12 37 0 0,-7-5-160 0 0,-2 2-1 0 0,1 0 0 0 0,-2 2 1 0 0,18 15 123 0 0,-24-16-1425 0 0,-2-5-461 0 0</inkml:trace>
  <inkml:trace contextRef="#ctx0" brushRef="#br0" timeOffset="716.711">612 168 16583 0 0,'-3'-4'367'0'0,"0"0"-1"0"0,0 1 0 0 0,0-1 0 0 0,-1 1 0 0 0,-2-2-366 0 0,1 1 157 0 0,4 3 46 0 0,0 0-1 0 0,0 0 0 0 0,0 0 0 0 0,0 1 0 0 0,0-1 0 0 0,-1 0 1 0 0,1 0-1 0 0,0 1 0 0 0,-1-1 0 0 0,1 1 0 0 0,0-1 0 0 0,-1 1 0 0 0,1 0 1 0 0,0-1-1 0 0,-1 1 0 0 0,1 0 0 0 0,-1 0 0 0 0,1 0 0 0 0,-1 0 1 0 0,1 0-1 0 0,-1 0 0 0 0,1 1 0 0 0,0-1 0 0 0,-1 0 0 0 0,1 1 1 0 0,0-1-1 0 0,-1 1 0 0 0,1-1 0 0 0,0 1 0 0 0,-1 0 0 0 0,1-1 0 0 0,0 1 1 0 0,0 0-1 0 0,0 0 0 0 0,0 0 0 0 0,0 0 0 0 0,0 0 0 0 0,0 0-202 0 0,-5 6 377 0 0,0 0-1 0 0,1 0 1 0 0,0 1 0 0 0,0-1-1 0 0,-2 7-376 0 0,4-7 55 0 0,-14 23 303 0 0,-33 64 164 0 0,24-44-3 0 0,-2-1 0 0 0,-28 37-519 0 0,22-36 130 0 0,-30 39-130 0 0,35-50 0 0 0,-37 46-788 0 0,63-82 565 0 0,1 0 0 0 0,-1-1-1 0 0,1 1 1 0 0,-1-1 0 0 0,0 0 0 0 0,0 0-1 0 0,-2 1 224 0 0,-13 11-7815 0 0,12-5-834 0 0</inkml:trace>
  <inkml:trace contextRef="#ctx0" brushRef="#br0" timeOffset="1101.777">68 82 5064 0 0,'-1'-3'389'0'0,"-1"-26"23"0"0,1 9 5893 0 0,1 18-5381 0 0,0 1 3257 0 0,0 1-382 0 0,0 0-1767 0 0,0 0-780 0 0,0 0-159 0 0,2 1-973 0 0,0-1 0 0 0,-1 1 1 0 0,1 0-1 0 0,-1 0 0 0 0,1 0 0 0 0,-1 0 0 0 0,1 1 0 0 0,-1-1 0 0 0,0 0 0 0 0,1 1 1 0 0,-1-1-1 0 0,0 0 0 0 0,0 1 0 0 0,0 0 0 0 0,1 1-120 0 0,2 3 232 0 0,39 45 555 0 0,-3 1 1 0 0,25 45-788 0 0,-18-23 130 0 0,37 64 663 0 0,-35-57-442 0 0,-22-38-2013 0 0,7 17 1662 0 0,-25-40-905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8:16.661"/>
    </inkml:context>
    <inkml:brush xml:id="br0">
      <inkml:brushProperty name="width" value="0.05" units="cm"/>
      <inkml:brushProperty name="height" value="0.05" units="cm"/>
    </inkml:brush>
  </inkml:definitions>
  <inkml:trace contextRef="#ctx0" brushRef="#br0">206 436 2304 0 0,'-1'-2'167'0'0,"-5"-21"-69"0"0,6 19 846 0 0,-1 0 0 0 0,1 0-1 0 0,0 0 1 0 0,1-1 0 0 0,-1 1 0 0 0,0 0 0 0 0,1 0 0 0 0,0 0 0 0 0,0 0 0 0 0,1 0 0 0 0,-1 1 0 0 0,1-1 0 0 0,-1 0 0 0 0,2-1-944 0 0,5-7 570 0 0,-4 4 13 0 0,1 1-1 0 0,0 0 1 0 0,4-4-583 0 0,-8 10 273 0 0,1-1 1 0 0,-1 1-1 0 0,0 0 1 0 0,1-1-1 0 0,-1 1 0 0 0,1 0 1 0 0,0 0-1 0 0,-1 0 1 0 0,1 0-1 0 0,0 0 0 0 0,0 0 1 0 0,0 1-1 0 0,0-1 1 0 0,-1 1-1 0 0,1-1 0 0 0,0 1 1 0 0,0 0-1 0 0,0 0-273 0 0,0 0 808 0 0,5 12 98 0 0,3 7-573 0 0,-4 2-8 0 0,-2 1 1 0 0,0 0-1 0 0,-1 0 1 0 0,0 22-326 0 0,-5 90 826 0 0,1-127-777 0 0,-6 100 553 0 0,2-47 150 0 0,2 1-1 0 0,3 12-751 0 0,1-54 28 0 0,1 1 0 0 0,1-1 0 0 0,1 1 0 0 0,0-1 0 0 0,1 0 0 0 0,2 0 0 0 0,-1-1 0 0 0,9 15-28 0 0,-9-24 43 0 0,0 0-1 0 0,1 0 0 0 0,0 0 0 0 0,1-1 0 0 0,0 0 0 0 0,0 0 0 0 0,8 5-42 0 0,-7-6 32 0 0,-5-4-11 0 0,0 0 0 0 0,0 0 0 0 0,0-1 0 0 0,0 1 0 0 0,1-1 0 0 0,-1 0 0 0 0,1-1 0 0 0,0 1 0 0 0,-1-1 0 0 0,1 0 0 0 0,0 0 0 0 0,0 0 0 0 0,0-1 0 0 0,0 0 0 0 0,0 0-21 0 0,2 0-24 0 0,0 0 0 0 0,0-1-1 0 0,0 0 1 0 0,-1 0-1 0 0,1-1 1 0 0,-1 0-1 0 0,1 0 1 0 0,-1 0-1 0 0,0-1 1 0 0,4-2 24 0 0,-7 4-362 0 0,0-1 0 0 0,0 0 1 0 0,0 0-1 0 0,-1 0 0 0 0,1-1 1 0 0,0 1-1 0 0,-1 0 1 0 0,0-1 361 0 0,5-10-9778 0 0</inkml:trace>
  <inkml:trace contextRef="#ctx0" brushRef="#br0" timeOffset="353.635">3 694 10592 0 0,'0'0'944'0'0,"0"0"-752"0"0,-3-8-192 0 0,3 8 0 0 0,0 0 2304 0 0,8-8 431 0 0,2 0 81 0 0,3-1 24 0 0,3 6-2072 0 0,12-5-408 0 0,-2 0-80 0 0,12-3-24 0 0,11-1-256 0 0,5 1-96 0 0,6-5 0 0 0,1 4-6296 0 0,1-4-1255 0 0</inkml:trace>
  <inkml:trace contextRef="#ctx0" brushRef="#br0" timeOffset="723.105">1021 362 14312 0 0,'1'-4'246'0'0,"-1"0"0"0"0,1 0 0 0 0,0 0 1 0 0,0 0-1 0 0,0 0 0 0 0,1-1-246 0 0,4-17 75 0 0,10-69 3285 0 0,3-20 637 0 0,-15 71-1652 0 0,-2-24-2345 0 0,-2 63 10 0 0,0 1 0 0 0,0 0 0 0 0,-1 0 0 0 0,1-1 0 0 0,0 1 0 0 0,0 0 1 0 0,0 0-1 0 0,0 0 0 0 0,0-1 0 0 0,-1 1 0 0 0,1 0 0 0 0,0 0 0 0 0,0 0 0 0 0,0 0 0 0 0,-1-1 0 0 0,1 1 0 0 0,0 0 0 0 0,0 0 1 0 0,-1 0-1 0 0,1 0 0 0 0,0 0 0 0 0,0 0 0 0 0,-1 0 0 0 0,1 0 0 0 0,0 0 0 0 0,0 0 0 0 0,-1 0 0 0 0,1 0 0 0 0,0 0 1 0 0,0 0-1 0 0,-1 0 0 0 0,1 0 0 0 0,0 0 0 0 0,0 0 0 0 0,-1 0 0 0 0,1 0 0 0 0,0 0 0 0 0,0 0-10 0 0,-11 3 164 0 0,7 0-140 0 0,0 0 1 0 0,0 0 0 0 0,0 0-1 0 0,0 0 1 0 0,1 1 0 0 0,0 0 0 0 0,-1-1-1 0 0,1 1 1 0 0,0 0 0 0 0,1 1 0 0 0,-1-1-1 0 0,-1 4-24 0 0,-4 10 65 0 0,1 0-1 0 0,-3 12-64 0 0,7-22 21 0 0,-13 44 94 0 0,1 1 0 0 0,3 1-1 0 0,-3 37-114 0 0,-3 128 843 0 0,8 0 1 0 0,12 54-844 0 0,7-141 771 0 0,12 42-771 0 0,-21-168 11 0 0,6 33 125 0 0,2 0-1 0 0,1 0 0 0 0,8 16-135 0 0,-8-25 70 0 0,-4-12-9 0 0,1 0-1 0 0,0 0 0 0 0,1-1 1 0 0,1 0-1 0 0,1 0 1 0 0,0-1-1 0 0,6 7-60 0 0,-12-19 17 0 0,0 0 18 0 0,1 1-1 0 0,-1-1 1 0 0,1 0 0 0 0,0 0-1 0 0,0-1 1 0 0,0 1-1 0 0,3 1-34 0 0,-6-5 15 0 0,0 1-1 0 0,0-1 0 0 0,1 1 1 0 0,-1-1-1 0 0,0 1 0 0 0,1-1 0 0 0,-1 0 1 0 0,0 0-1 0 0,1 0 0 0 0,-1 1 1 0 0,0-1-1 0 0,1-1 0 0 0,-1 1 0 0 0,1 0 1 0 0,-1 0-1 0 0,0 0 0 0 0,1-1 1 0 0,-1 1-1 0 0,0-1 0 0 0,1 1 0 0 0,-1-1 1 0 0,0 1-1 0 0,0-1 0 0 0,0 0 1 0 0,1 0-1 0 0,-1 0 0 0 0,0 1 1 0 0,0-1-1 0 0,0 0 0 0 0,0-1-14 0 0,2-1 11 0 0,-1 1 1 0 0,0-1-1 0 0,0 0 0 0 0,0 0 1 0 0,0 1-1 0 0,-1-1 0 0 0,1 0 0 0 0,-1-1 1 0 0,0 1-1 0 0,1 0 0 0 0,-1 0 1 0 0,-1-1-1 0 0,1 1 0 0 0,0 0 1 0 0,-1-1-1 0 0,0 1 0 0 0,0-1 1 0 0,0 1-1 0 0,0-3-11 0 0,-2-9 36 0 0,0 0 0 0 0,-1 0 0 0 0,-1 1 0 0 0,0-1-36 0 0,0 2 72 0 0,-6-16-64 0 0,-1 0 1 0 0,-1 1-1 0 0,-2 1 1 0 0,0 0-1 0 0,-2 0-8 0 0,-16-29-161 0 0,-35-55 212 0 0,28 49-37 0 0,27 45-15 0 0,11 15-1 0 0,0 1-2 0 0,1 0 0 0 0,-1 1-1 0 0,1-1 1 0 0,0 0 0 0 0,-1 0 0 0 0,1 1 0 0 0,0-1 0 0 0,-1 0 0 0 0,1 0-1 0 0,0 0 1 0 0,0 1 0 0 0,0-1 0 0 0,0 0 0 0 0,-1 0 0 0 0,1 0-1 0 0,0 0 1 0 0,1 1 0 0 0,-1-1 0 0 0,0 0 0 0 0,0 0 4 0 0,0 0-63 0 0,0-1 1 0 0,1 1-1 0 0,-1 0 1 0 0,0 0-1 0 0,1-1 0 0 0,-1 1 1 0 0,1 0-1 0 0,-1 0 1 0 0,1 0-1 0 0,0 0 1 0 0,-1 0-1 0 0,1 0 1 0 0,0 0-1 0 0,0 0 1 0 0,0 0-1 0 0,0 0 1 0 0,0 0-1 0 0,0 0 0 0 0,0 0 1 0 0,0 1-1 0 0,0-1 63 0 0,29-14-1800 0 0,-19 10 338 0 0,9-4-5213 0 0,5 1-1948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8:22.884"/>
    </inkml:context>
    <inkml:brush xml:id="br0">
      <inkml:brushProperty name="width" value="0.05" units="cm"/>
      <inkml:brushProperty name="height" value="0.05" units="cm"/>
    </inkml:brush>
  </inkml:definitions>
  <inkml:trace contextRef="#ctx0" brushRef="#br0">145 203 6912 0 0,'10'-21'417'0'0,"-7"18"-371"0"0,-1-1 1 0 0,0 1 0 0 0,0-1 0 0 0,-1 0-1 0 0,1 0 1 0 0,-1 0 0 0 0,1-3-47 0 0,5-21 468 0 0,-6 23 565 0 0,1 0 0 0 0,-1 0 1 0 0,0 0-1 0 0,0-1 0 0 0,0-3-1033 0 0,2-9 2712 0 0,-2 17-2550 0 0,-1 0 0 0 0,1 0 0 0 0,-1 0 0 0 0,1 0 0 0 0,-1 0 1 0 0,0 0-1 0 0,0 0 0 0 0,0 0 0 0 0,0 0 0 0 0,1 0 0 0 0,-2 0 0 0 0,1-1 1 0 0,0 1-1 0 0,0 0 0 0 0,0 0 0 0 0,0 0 0 0 0,-1-1-162 0 0,0 1 1005 0 0,1 1-254 0 0,0 0-116 0 0,0 0-25 0 0,0 0-55 0 0,2 2-226 0 0,8 15 8 0 0,0 0-1 0 0,-2 1 0 0 0,5 11-336 0 0,10 21 379 0 0,-12-25-90 0 0,0 1 1 0 0,2 10-290 0 0,0 2 245 0 0,2 0 88 0 0,-2 1-1 0 0,-2 0 0 0 0,-1 1 1 0 0,-2 1-333 0 0,2 30 567 0 0,12 104 736 0 0,-18-96-773 0 0,-4-48-361 0 0,2 0 0 0 0,2 0 0 0 0,3 15-169 0 0,-3-33 48 0 0,0 0-1 0 0,0 0 1 0 0,2 2-48 0 0,-4-11 20 0 0,0 1-1 0 0,0-1 1 0 0,0 0-1 0 0,1 0 1 0 0,0 0 0 0 0,0 0-1 0 0,0 0 1 0 0,0 0-1 0 0,1-1 1 0 0,1 1-20 0 0,-2-1 15 0 0,0-1-1 0 0,1-1 1 0 0,0 1 0 0 0,-1 0-1 0 0,1-1 1 0 0,0 0 0 0 0,0 0 0 0 0,-1 0-1 0 0,1 0 1 0 0,0-1 0 0 0,0 0-1 0 0,0 1 1 0 0,0-1 0 0 0,0-1-1 0 0,3 1-14 0 0,2-1 14 0 0,-1-1-1 0 0,1 0 0 0 0,0 0 0 0 0,-1-1 1 0 0,0 0-1 0 0,8-3-13 0 0,-11 3-353 0 0,0 1-1 0 0,0-1 1 0 0,0 1-1 0 0,0-1 1 0 0,-1-1-1 0 0,0 1 1 0 0,1-1-1 0 0,-1 1 1 0 0,0-1 0 0 0,2-4 353 0 0,3-6-9494 0 0</inkml:trace>
  <inkml:trace contextRef="#ctx0" brushRef="#br0" timeOffset="332.45">0 574 23007 0 0,'0'0'528'0'0,"0"0"70"0"0,0 0 36 0 0,0 0-79 0 0,5-6-342 0 0,33-14-213 0 0,-10 6 0 0 0,1 0 82 0 0,0 1-1 0 0,1 2 0 0 0,1 1 1 0 0,6 0-82 0 0,14-5 114 0 0,32-8-30 0 0,21 0-84 0 0,-44 10-98 0 0,55-7-1436 0 0,-62 9-86 0 0</inkml:trace>
  <inkml:trace contextRef="#ctx0" brushRef="#br0" timeOffset="695.634">860 358 17879 0 0,'-6'-4'363'0'0,"-5"-7"898"0"0,10 10-1241 0 0,1 1 0 0 0,-1-1 0 0 0,1 0 0 0 0,0 0 0 0 0,0 0 0 0 0,-1 1 0 0 0,1-1 0 0 0,0 0 0 0 0,0 0 0 0 0,0 0 0 0 0,0 0 0 0 0,0 0 0 0 0,0 0 0 0 0,0 0 0 0 0,0 1 0 0 0,1-1 0 0 0,-1 0 0 0 0,0-1-20 0 0,1 1 24 0 0,-1-1 96 0 0,0 0-1 0 0,1 0 0 0 0,-1 0 0 0 0,1 0 0 0 0,-1 0 1 0 0,1 1-1 0 0,0-1 0 0 0,0 0 0 0 0,0 0 0 0 0,0 1 1 0 0,0-1-1 0 0,0 1 0 0 0,0-1 0 0 0,0 1 0 0 0,1-1 1 0 0,-1 1-1 0 0,0 0 0 0 0,1 0 0 0 0,1-2-119 0 0,6-3 541 0 0,0 1 0 0 0,0-1 0 0 0,4 0-541 0 0,-1 0 184 0 0,37-17 514 0 0,-31 15-524 0 0,-1 0 0 0 0,11-7-174 0 0,-16 8 38 0 0,-1-1-1 0 0,0 0 1 0 0,-1 0 0 0 0,6-7-38 0 0,-13 13 2 0 0,-1-1-1 0 0,1-1 0 0 0,-1 1 0 0 0,1 0 0 0 0,-1 0 0 0 0,0-1 1 0 0,0 1-1 0 0,-1-1 0 0 0,1 0 0 0 0,-1 0 0 0 0,0 1 1 0 0,1-1-1 0 0,-2 0 0 0 0,1 0 0 0 0,0 0 0 0 0,-1-4-1 0 0,0 2 49 0 0,0 1 0 0 0,-1-1 0 0 0,0 1-1 0 0,0-1 1 0 0,0 1 0 0 0,-1 0 0 0 0,0-1-1 0 0,0 1 1 0 0,0 0 0 0 0,0 0 0 0 0,-1 0 0 0 0,0 0-1 0 0,0 1 1 0 0,0-1 0 0 0,-1 1 0 0 0,1 0 0 0 0,-4-3-49 0 0,6 6 10 0 0,0 1 1 0 0,1-1 0 0 0,-1 1 0 0 0,0-1 0 0 0,0 1-1 0 0,0 0 1 0 0,0-1 0 0 0,0 1 0 0 0,0 0 0 0 0,0-1-1 0 0,0 1 1 0 0,0 0 0 0 0,0 0 0 0 0,0 0 0 0 0,0 0-1 0 0,0 0 1 0 0,0 0 0 0 0,0 0 0 0 0,0 0 0 0 0,0 1-1 0 0,0-1 1 0 0,0 0 0 0 0,0 1 0 0 0,1-1 0 0 0,-1 0-1 0 0,0 1 1 0 0,0-1 0 0 0,0 1 0 0 0,0 0 0 0 0,0-1-1 0 0,1 1 1 0 0,-1-1 0 0 0,0 1 0 0 0,1 0 0 0 0,-1 0-1 0 0,0 0-10 0 0,-3 4 14 0 0,0-1-1 0 0,0 1 1 0 0,1 0-1 0 0,0 0 0 0 0,0 0 1 0 0,0 1-14 0 0,-13 33 21 0 0,1 1 1 0 0,2 0-1 0 0,2 1 1 0 0,-2 19-22 0 0,7-31-7 0 0,-24 130-68 0 0,12-58 87 0 0,-26 222 373 0 0,27-174 35 0 0,7-35 493 0 0,5 22-913 0 0,3-68 327 0 0,1-23-105 0 0,2 0 0 0 0,2 0 1 0 0,1 0-1 0 0,3 0 0 0 0,9 27-222 0 0,-15-66 30 0 0,1 0 1 0 0,0 0-1 0 0,1 0 1 0 0,0 0-1 0 0,0 0 1 0 0,0 0-1 0 0,0-1 0 0 0,1 1 1 0 0,0-1-1 0 0,0 0 1 0 0,0 0-1 0 0,1-1 1 0 0,1 2-31 0 0,-4-5 19 0 0,-1 1 0 0 0,1-2 0 0 0,0 1-1 0 0,-1 0 1 0 0,1 0 0 0 0,0 0 0 0 0,-1-1 0 0 0,1 1 0 0 0,0-1 0 0 0,0 1 0 0 0,0-1 0 0 0,0 0 0 0 0,-1 0 0 0 0,1 0 0 0 0,0 0-1 0 0,0 0 1 0 0,0 0 0 0 0,0 0 0 0 0,-1-1 0 0 0,1 1 0 0 0,0-1 0 0 0,0 1 0 0 0,-1-1 0 0 0,1 0 0 0 0,1 0-19 0 0,0 0 14 0 0,0-1 0 0 0,-1 1 0 0 0,1-1 0 0 0,-1 1 0 0 0,1-1 1 0 0,-1 0-1 0 0,1 0 0 0 0,-1 0 0 0 0,0 0 0 0 0,0-1 0 0 0,0 1 1 0 0,-1 0-1 0 0,1-1 0 0 0,0 0 0 0 0,0-2-14 0 0,0-1 10 0 0,0-1 0 0 0,-1 1 0 0 0,0-1 0 0 0,0 1 0 0 0,-1-1 1 0 0,0 1-1 0 0,0-1 0 0 0,-1 0 0 0 0,1 1 0 0 0,-1-1 0 0 0,-1 1 0 0 0,1-1 0 0 0,-1 1 0 0 0,0 0 0 0 0,-2-3-10 0 0,-7-16 45 0 0,0 0 0 0 0,-2 1 1 0 0,-3-2-46 0 0,12 18 1 0 0,-50-75-100 0 0,32 50 28 0 0,0-1 0 0 0,3-2 0 0 0,0 0 71 0 0,13 21 3 0 0,0 1 0 0 0,0-1 0 0 0,2-1 0 0 0,0 1 0 0 0,1-1-3 0 0,2 10-15 0 0,0-1-1 0 0,0 1 0 0 0,1 0 0 0 0,0-1 0 0 0,1 1 0 0 0,-1 0 0 0 0,1-1 1 0 0,0 1-1 0 0,1 0 0 0 0,0 0 0 0 0,0 0 0 0 0,0 0 0 0 0,0 0 0 0 0,1 0 16 0 0,2-2-275 0 0,0 0 0 0 0,0 1 0 0 0,0 0-1 0 0,1 0 1 0 0,0 0 0 0 0,0 1 0 0 0,1 0 0 0 0,0 0-1 0 0,0 0 1 0 0,0 1 0 0 0,1 0 0 0 0,-1 1-1 0 0,1-1 1 0 0,8-2 275 0 0,20-8-6641 0 0,6-1-1985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48:27.111"/>
    </inkml:context>
    <inkml:brush xml:id="br0">
      <inkml:brushProperty name="width" value="0.05" units="cm"/>
      <inkml:brushProperty name="height" value="0.05" units="cm"/>
    </inkml:brush>
  </inkml:definitions>
  <inkml:trace contextRef="#ctx0" brushRef="#br0">6840 758 5984 0 0,'0'0'464'0'0,"0"-1"-306"0"0,-1 1-11 0 0,0-1-1 0 0,1 1 1 0 0,-1 0-1 0 0,1-1 1 0 0,-1 1-1 0 0,0-1 1 0 0,1 0-1 0 0,-1 1 1 0 0,1-1-1 0 0,0 1 1 0 0,-1-1 0 0 0,1 0-1 0 0,-1 1 1 0 0,1-1-1 0 0,0 0-146 0 0,-5-5 1613 0 0,-9-2 4263 0 0,22 10-1193 0 0,20 8-2925 0 0,-19-10-1510 0 0,-1 0 1 0 0,1 0-1 0 0,-1-1 1 0 0,1 0-1 0 0,-1-1 1 0 0,5 0-249 0 0,12-3 469 0 0,119-20 1121 0 0,53-6-772 0 0,-132 23-575 0 0,-15 2-27 0 0,0 1 0 0 0,0 3-1 0 0,10 2-215 0 0,-50 0-29 0 0,1 1-1 0 0,-1 1 1 0 0,0 0-1 0 0,0 0 1 0 0,0 1-1 0 0,5 2 30 0 0,14 9-3600 0 0,-27-13-5207 0 0</inkml:trace>
  <inkml:trace contextRef="#ctx0" brushRef="#br0" timeOffset="347.539">6858 1054 18943 0 0,'0'0'432'0'0,"-3"0"230"0"0,3 0-595 0 0,0 0-1 0 0,0 0 1 0 0,0 0 0 0 0,0 0-1 0 0,0 1 1 0 0,0-1-1 0 0,0 0 1 0 0,0 0 0 0 0,0 0-1 0 0,0 0 1 0 0,0 0-1 0 0,0 0 1 0 0,0 0 0 0 0,0 0-1 0 0,0 0 1 0 0,0 0-1 0 0,0 0 1 0 0,0 0 0 0 0,0 0-1 0 0,0 0 1 0 0,0 0-1 0 0,0 0 1 0 0,0 0 0 0 0,0 0-1 0 0,0 0 1 0 0,0 0-1 0 0,0 0 1 0 0,0 0 0 0 0,0 0-67 0 0,11 3 385 0 0,1 0 1 0 0,-1-1-1 0 0,1 0 0 0 0,0-1 1 0 0,0 0-1 0 0,1-1-385 0 0,29-1 1137 0 0,4-3-1137 0 0,7 1 541 0 0,49-1 256 0 0,2 0-83 0 0,39-9-714 0 0,-28 2 170 0 0,0 4 1 0 0,19 6-171 0 0,-113 2-672 0 0,0 0-1 0 0,20 5 673 0 0,-28-2-780 0 0,-8 3-11 0 0</inkml:trace>
  <inkml:trace contextRef="#ctx0" brushRef="#br0" timeOffset="-3193.272">142 563 24247 0 0,'-17'-43'2431'0'0,"16"40"-2206"0"0,1 2-89 0 0,2 3 0 0 0,41 44 395 0 0,20 13 172 0 0,19 17-89 0 0,-55-53-441 0 0,67 52 326 0 0,20 19 30 0 0,-94-80-635 0 0,-1 0-1 0 0,-1 2 0 0 0,-1 0 1 0 0,0 1-1 0 0,1 3 107 0 0,9 11-2900 0 0,-22-20 1172 0 0</inkml:trace>
  <inkml:trace contextRef="#ctx0" brushRef="#br0" timeOffset="-2861.349">515 505 25255 0 0,'-1'-1'69'0'0,"0"-1"1"0"0,1 1-1 0 0,-1 0 0 0 0,0 0 0 0 0,0 0 0 0 0,0 0 0 0 0,0 0 0 0 0,0 0 1 0 0,0 0-1 0 0,0 0 0 0 0,0 0 0 0 0,-1 1 0 0 0,1-1 0 0 0,0 0 1 0 0,0 1-1 0 0,-1-1 0 0 0,1 1 0 0 0,0-1 0 0 0,-1 1 0 0 0,1 0 1 0 0,-1-1-1 0 0,1 1 0 0 0,0 0 0 0 0,-1 0 0 0 0,1 0 0 0 0,-1 0 0 0 0,1 0 1 0 0,0 0-1 0 0,-1 1 0 0 0,1-1 0 0 0,-1 0 0 0 0,1 1 0 0 0,0-1 1 0 0,-1 1-1 0 0,1-1 0 0 0,0 1 0 0 0,0 0 0 0 0,-1-1 0 0 0,1 1 0 0 0,0 0-69 0 0,-7 5 126 0 0,0 0 0 0 0,1 0 0 0 0,0 0 0 0 0,0 1-1 0 0,-3 4-125 0 0,6-7 205 0 0,-4 4-45 0 0,1 1 0 0 0,0 0 0 0 0,0 0 0 0 0,1 1 0 0 0,0 0 0 0 0,1 0 0 0 0,0 0 0 0 0,-2 9-160 0 0,-28 57 579 0 0,-3-1-1 0 0,-38 56-578 0 0,63-110-21 0 0,-49 70 42 0 0,15-22-261 0 0,34-51-1226 0 0,-1 1-1 0 0,0-2 1 0 0,-5 4 1466 0 0,-5 1-1694 0 0</inkml:trace>
  <inkml:trace contextRef="#ctx0" brushRef="#br0" timeOffset="-1842.949">1708 716 10680 0 0,'-4'0'722'0'0,"0"0"0"0"0,0 0 1 0 0,0-1-1 0 0,0 1 1 0 0,0-1-1 0 0,-1 0-722 0 0,4 0 166 0 0,1 1 0 0 0,-1 0 0 0 0,1 0 0 0 0,0 0 0 0 0,-1 0 0 0 0,1-1 0 0 0,0 1 0 0 0,-1 0 0 0 0,1 0 0 0 0,0-1 0 0 0,-1 1 0 0 0,1 0 0 0 0,0-1 0 0 0,-1 1 0 0 0,1 0 0 0 0,0-1 0 0 0,0 1 0 0 0,-1 0 0 0 0,1-1 0 0 0,0 1 1 0 0,0-1-1 0 0,0 1 0 0 0,0-1-166 0 0,0 0 84 0 0,0 1 1 0 0,0-1 0 0 0,0 0-1 0 0,0 0 1 0 0,0 0 0 0 0,1 0 0 0 0,-1 1-1 0 0,0-1 1 0 0,1 0 0 0 0,-1 0-1 0 0,0 0 1 0 0,1 1 0 0 0,-1-1 0 0 0,1 0-1 0 0,-1 1 1 0 0,1-1 0 0 0,0 0-85 0 0,13-18 1334 0 0,10-13 273 0 0,-6 14-915 0 0,-11 9-267 0 0,1 1 1 0 0,0 0 0 0 0,9-7-426 0 0,23-16 963 0 0,-26 20-581 0 0,-1 0-1 0 0,2 1 0 0 0,-1 1 0 0 0,4-1-381 0 0,-7 4 131 0 0,0 1 0 0 0,0 1 1 0 0,1 0-1 0 0,-1 0 0 0 0,11-1-131 0 0,-14 4 9 0 0,0 0 0 0 0,0 1 0 0 0,0 0 0 0 0,1 0-1 0 0,-1 1 1 0 0,0 0 0 0 0,0 0 0 0 0,0 1 0 0 0,4 1-9 0 0,-5-1-15 0 0,1 1 0 0 0,-1 0 0 0 0,-1 0 0 0 0,1 1 0 0 0,0 0 0 0 0,-1 0 0 0 0,0 1 0 0 0,0-1 0 0 0,0 1 0 0 0,3 5 15 0 0,4 5-27 0 0,0 0-1 0 0,-1 1 1 0 0,6 11 27 0 0,46 67 64 0 0,-48-70-90 0 0,-14-19 17 0 0,1-1 0 0 0,0 1 1 0 0,0-1-1 0 0,1 1 0 0 0,-1-1 0 0 0,1 0 0 0 0,4 3 9 0 0,13 11 7 0 0,-12-10 0 0 0,0 0 0 0 0,1-1 0 0 0,0 0 0 0 0,0 0 1 0 0,0-1-1 0 0,1-1 0 0 0,0 1 0 0 0,5 0-7 0 0,-11-4 34 0 0,0-1-1 0 0,0 0 0 0 0,0 0 1 0 0,0-1-1 0 0,0 1 1 0 0,0-1-1 0 0,0 0 1 0 0,0 0-1 0 0,0-1 0 0 0,0 1 1 0 0,0-1-1 0 0,0 0 1 0 0,4-2-34 0 0,-7 2 41 0 0,0 0-1 0 0,1 0 1 0 0,-1 0 0 0 0,0 0 0 0 0,0 0 0 0 0,0-1 0 0 0,0 1-1 0 0,1-2-40 0 0,15-9 199 0 0,-11 9-110 0 0,1-1-1 0 0,-1 0 1 0 0,0 0 0 0 0,0 0-1 0 0,-1-1 1 0 0,5-4-89 0 0,37-37 464 0 0,-36 34-373 0 0,5-5 87 0 0,-1-1 0 0 0,7-10-178 0 0,-18 21 2 0 0,0 1 0 0 0,-1-1 0 0 0,0 0-1 0 0,-1 0 1 0 0,0 0 0 0 0,0-1 0 0 0,0 1 0 0 0,-1-1 0 0 0,1-3-2 0 0,-3 10-26 0 0,0 0 1 0 0,1 1-1 0 0,-1-1 0 0 0,0 0 1 0 0,0 0-1 0 0,0 1 1 0 0,0-1-1 0 0,0 0 0 0 0,0 0 1 0 0,0 1-1 0 0,-1-1 0 0 0,1 0 1 0 0,0 1-1 0 0,0-1 0 0 0,-1 0 1 0 0,1 1-1 0 0,0-1 0 0 0,-1 0 1 0 0,1 1-1 0 0,0-1 0 0 0,-1 1 1 0 0,1-1-1 0 0,-1 0 1 0 0,1 1-1 0 0,-1-1 0 0 0,1 1 1 0 0,-1 0-1 0 0,0-1 0 0 0,1 1 1 0 0,-1-1-1 0 0,1 1 0 0 0,-1 0 1 0 0,0-1-1 0 0,1 1 0 0 0,-1 0 1 0 0,0 0 25 0 0,-4-1-604 0 0,1 0 0 0 0,0 0 1 0 0,-1 1-1 0 0,1 0 0 0 0,0 0 1 0 0,-1 0 603 0 0,-1 0-1037 0 0,-15 0-913 0 0</inkml:trace>
  <inkml:trace contextRef="#ctx0" brushRef="#br0" timeOffset="-1426.0619">3222 403 20759 0 0,'0'-3'105'0'0,"-1"0"-1"0"0,0 1 1 0 0,1-1 0 0 0,-1 1-1 0 0,0-1 1 0 0,0 1-1 0 0,0-1 1 0 0,-1 1-1 0 0,1-1 1 0 0,0 1-1 0 0,-1 0 1 0 0,0 0 0 0 0,1 0-1 0 0,-1 0 1 0 0,0 0-1 0 0,0 0 1 0 0,0 0-1 0 0,-1 1 1 0 0,1-1-1 0 0,-1 0-104 0 0,-1-1 49 0 0,-1 0-1 0 0,0 0 0 0 0,0 1 0 0 0,0-1 0 0 0,0 1 0 0 0,0 0 0 0 0,0 1 0 0 0,-1-1 0 0 0,-2 1-48 0 0,3 0 68 0 0,0 1-1 0 0,0 0 1 0 0,0 0-1 0 0,0 1 1 0 0,1 0-1 0 0,-1 0 1 0 0,0 0-1 0 0,0 0 1 0 0,1 1-1 0 0,-1-1 1 0 0,1 1-1 0 0,-1 0 1 0 0,1 1-1 0 0,-1 0-67 0 0,0 0 25 0 0,-1 1 0 0 0,1 0 0 0 0,0 0 0 0 0,1 0 1 0 0,-1 1-1 0 0,1-1 0 0 0,-1 1 0 0 0,2 0 0 0 0,-1 1 0 0 0,-2 4-25 0 0,-10 23 114 0 0,1 0-1 0 0,2 1 1 0 0,1 1 0 0 0,2 0-1 0 0,1 4-113 0 0,-2 14 445 0 0,1 7-445 0 0,7-38 179 0 0,1 1 0 0 0,1-1-1 0 0,1 0 1 0 0,2 5-179 0 0,-2-19 77 0 0,1-1 0 0 0,1 1 0 0 0,-1 0 1 0 0,1-1-1 0 0,1 0 0 0 0,-1 1 0 0 0,1-1 0 0 0,0 0 0 0 0,1 0 0 0 0,0 0 0 0 0,1 1-77 0 0,-3-6 35 0 0,0 0 0 0 0,-1-1 0 0 0,1 1 1 0 0,0 0-1 0 0,1-1 0 0 0,-1 1 0 0 0,0-1 0 0 0,0 0 0 0 0,1 0 0 0 0,-1 0 0 0 0,0 0 0 0 0,1 0 0 0 0,-1 0 0 0 0,1-1 0 0 0,-1 1 1 0 0,1-1-1 0 0,0 0 0 0 0,-1 1 0 0 0,1-1 0 0 0,-1 0 0 0 0,1-1 0 0 0,1 1-35 0 0,3-1 68 0 0,-1 0-1 0 0,1-1 1 0 0,-1 0-1 0 0,0 0 1 0 0,1 0-1 0 0,-1-1 1 0 0,0 1-1 0 0,2-3-67 0 0,2 0 105 0 0,-1-1 0 0 0,1 0 1 0 0,-1-1-1 0 0,0 0 0 0 0,0-1 0 0 0,-1 0 0 0 0,2-2-105 0 0,-7 6 29 0 0,3-1 50 0 0,-1-1 0 0 0,0 0-1 0 0,0-1 1 0 0,0 1 0 0 0,-1-1 0 0 0,0 1 0 0 0,0-1 0 0 0,-1-1-1 0 0,0 1 1 0 0,0 0 0 0 0,1-7-79 0 0,-1 1 22 0 0,-1 1 0 0 0,0-1 0 0 0,0 1-1 0 0,-2-1 1 0 0,1 0 0 0 0,-2 0 0 0 0,0 1 0 0 0,0-1-1 0 0,-1 0 1 0 0,-1 1 0 0 0,0 0-22 0 0,0 1-21 0 0,-1 1 0 0 0,0 0-1 0 0,-1 1 1 0 0,0-1 0 0 0,0 1 0 0 0,-1 0 0 0 0,-1 0-1 0 0,1 1 1 0 0,-1 0 0 0 0,-1 0 0 0 0,1 1 0 0 0,-2 0-1 0 0,1 0 1 0 0,0 0 0 0 0,-1 1 0 0 0,-1 1-1 0 0,1-1 1 0 0,-1 2 0 0 0,1-1 0 0 0,-1 1 0 0 0,0 1-1 0 0,-11-3 22 0 0,20 6-41 0 0,-10-3-375 0 0,0 1 0 0 0,0 0-1 0 0,0 0 1 0 0,0 1 0 0 0,0 1-1 0 0,-1 0 1 0 0,1 0 0 0 0,-4 2 416 0 0,-48 7-4370 0 0,38 1 2130 0 0</inkml:trace>
  <inkml:trace contextRef="#ctx0" brushRef="#br0" timeOffset="-1040.5728">3541 111 24159 0 0,'0'-6'222'0'0,"0"2"29"0"0,0 0 0 0 0,0 0 0 0 0,1 0 0 0 0,-1 1 0 0 0,1-1 0 0 0,0-2-251 0 0,-1 5 49 0 0,1 0 0 0 0,0-1 1 0 0,-1 1-1 0 0,1 0 1 0 0,0-1-1 0 0,0 1 0 0 0,0 0 1 0 0,0 0-1 0 0,0 0 0 0 0,0 0 1 0 0,0 0-1 0 0,0 0 0 0 0,0 0 1 0 0,0 0-1 0 0,1 1 0 0 0,-1-1 1 0 0,0 0-1 0 0,2 0-49 0 0,-1 0 3 0 0,0 0-1 0 0,0 1 0 0 0,0-1 1 0 0,0 1-1 0 0,0-1 0 0 0,0 1 1 0 0,1-1-1 0 0,-1 1 0 0 0,0 0 1 0 0,0 0-1 0 0,0 0 0 0 0,1 1 1 0 0,-1-1-1 0 0,0 0 0 0 0,0 1 1 0 0,0-1-1 0 0,0 1 1 0 0,0 0-1 0 0,0 0 0 0 0,0 0 1 0 0,1 0-3 0 0,3 3 18 0 0,1 1 1 0 0,0 0 0 0 0,-1 0 0 0 0,0 0-1 0 0,1 2-18 0 0,8 7 33 0 0,20 17 339 0 0,12 15-372 0 0,-35-32 142 0 0,0 0-1 0 0,-1 0 1 0 0,0 2 0 0 0,-1-1 0 0 0,0 3-142 0 0,20 43 424 0 0,-2 2-1 0 0,1 16-423 0 0,-19-50 90 0 0,-2 0 0 0 0,-1 1 0 0 0,-2 1 0 0 0,-1-1 0 0 0,-1 1 1 0 0,-1 24-91 0 0,-3-14 156 0 0,-2 0 1 0 0,-1-1 0 0 0,-3 0 0 0 0,-10 36-157 0 0,12-59 20 0 0,-1 0-1 0 0,0 0 1 0 0,-2 0-1 0 0,0-1 1 0 0,-1 0-1 0 0,0-1 1 0 0,-1 0 0 0 0,-1 0-1 0 0,-3 2-19 0 0,-10 10-50 0 0,-1-1 0 0 0,-22 17 50 0 0,-13 1-500 0 0</inkml:trace>
  <inkml:trace contextRef="#ctx0" brushRef="#br0" timeOffset="-639.553">1440 1 16208 0 0,'-8'0'325'0'0,"-1"0"0"0"0,1 0 0 0 0,-1 1 0 0 0,1 1 0 0 0,-8 1-325 0 0,13-2 17 0 0,-1 1 0 0 0,1-1-1 0 0,0 1 1 0 0,0-1 0 0 0,-1 1-1 0 0,1 0 1 0 0,0 0 0 0 0,1 0-1 0 0,-1 1 1 0 0,0-1 0 0 0,1 1-1 0 0,-1-1 1 0 0,1 1 0 0 0,0 0-1 0 0,-1 1-16 0 0,-11 17 566 0 0,5-9-260 0 0,1 0 1 0 0,0 1-1 0 0,1 0 0 0 0,1 0 0 0 0,0 0 1 0 0,0 1-1 0 0,2 0 0 0 0,-4 12-306 0 0,2 0 502 0 0,-1 0 0 0 0,-6 14-502 0 0,-8 28 620 0 0,-18 87 1392 0 0,3 28-2012 0 0,33-151 100 0 0,1 0 0 0 0,1 0-1 0 0,2 6-99 0 0,0 12 125 0 0,-1-31-37 0 0,1 1 0 0 0,0-1 0 0 0,1-1 0 0 0,2 1 0 0 0,0 0 0 0 0,1-1 0 0 0,0 1 0 0 0,2 1-88 0 0,1 0-179 0 0,1-1 0 0 0,1 1 0 0 0,0-1 0 0 0,2-1 0 0 0,0 0 0 0 0,0-1 0 0 0,2 0 0 0 0,11 10 179 0 0,17 9-8719 0 0</inkml:trace>
  <inkml:trace contextRef="#ctx0" brushRef="#br0" timeOffset="3041.123">8779 711 4144 0 0,'-16'-47'408'0'0,"13"42"1149"0"0,1-1-1 0 0,0 0 1 0 0,0 0 0 0 0,-1-5-1557 0 0,-4-12 5872 0 0,7 21-2014 0 0,0 2-2125 0 0,0 0-932 0 0,0 0-185 0 0,0 0-86 0 0,0 0-217 0 0,7 10 49 0 0,-4-8-299 0 0,4 7 124 0 0,1 0 0 0 0,-2 1 0 0 0,1 0 0 0 0,-1 0 0 0 0,-1 1 0 0 0,4 10-187 0 0,3 10 274 0 0,-2-1 1 0 0,-1 1-275 0 0,12 72 290 0 0,1 0 152 0 0,-11-61-167 0 0,-4-12 300 0 0,6 15-575 0 0,-5-19 135 0 0,-6-20-98 0 0,-1 0-1 0 0,1 0 1 0 0,1 0-1 0 0,-1 0 1 0 0,1 0-1 0 0,0-1 1 0 0,0 1-1 0 0,1-1 1 0 0,-1 0-1 0 0,2 1-36 0 0,-5-5-6 0 0,4 3 96 0 0,-1-1 0 0 0,1 1-1 0 0,0-1 1 0 0,-1 1 0 0 0,1-1-1 0 0,3 1-89 0 0,-6-4 28 0 0,0 1 0 0 0,0-1 0 0 0,0 1 0 0 0,-1-1 0 0 0,1 0 0 0 0,0 1 0 0 0,0-1 0 0 0,0 0 0 0 0,0 0 0 0 0,0 0 0 0 0,0 0 0 0 0,0 0 0 0 0,0 0 0 0 0,0 0 0 0 0,0 0 0 0 0,0 0 0 0 0,0 0 0 0 0,0-1 0 0 0,0 1 0 0 0,0 0 0 0 0,0 0 0 0 0,-1-1 0 0 0,1 1-1 0 0,0-1 1 0 0,0 1 0 0 0,0-1 0 0 0,0 1 0 0 0,-1-1 0 0 0,1 0 0 0 0,0 1 0 0 0,-1-1 0 0 0,1 0 0 0 0,0 0 0 0 0,-1 1 0 0 0,1-1 0 0 0,-1 0 0 0 0,1 0-28 0 0,6-12 229 0 0,-1 1 0 0 0,0-1 0 0 0,0 0 0 0 0,0-3-229 0 0,8-19 236 0 0,-4 8-54 0 0,-1 0-1 0 0,2-12-181 0 0,2-8 101 0 0,71-240 235 0 0,-72 245-420 0 0,1 2 0 0 0,14-30 84 0 0,-24 64-179 0 0,0 1 0 0 0,1 0 0 0 0,-1 0 0 0 0,1 0 0 0 0,1-1 179 0 0,7-9-602 0 0,-11 14-152 0 0,8 12-3157 0 0,-4 2 1649 0 0</inkml:trace>
  <inkml:trace contextRef="#ctx0" brushRef="#br0" timeOffset="4243.972">9517 875 10592 0 0,'-2'0'818'0'0,"-18"0"-671"0"0,16 0 3431 0 0,-1 0 3896 0 0,6 3-6958 0 0,-1-2-487 0 0,0-1 0 0 0,0 0 0 0 0,0 0 0 0 0,0 1-1 0 0,0-1 1 0 0,0 0 0 0 0,0 1 0 0 0,0-1-1 0 0,1 0 1 0 0,-1 1 0 0 0,0-1 0 0 0,0 0-1 0 0,0 1 1 0 0,0-1 0 0 0,0 0 0 0 0,0 1 0 0 0,1-1-1 0 0,-1 0 1 0 0,0 0 0 0 0,0 1 0 0 0,0-1-1 0 0,1 0 1 0 0,-1 0 0 0 0,0 1 0 0 0,0-1 0 0 0,1 0-1 0 0,-1 0 1 0 0,0 0 0 0 0,0 1 0 0 0,1-1-29 0 0,3 1 167 0 0,0 0 1 0 0,0 0-1 0 0,0 0 1 0 0,0 0-1 0 0,0-1 1 0 0,0 0-1 0 0,0 1 1 0 0,0-1-1 0 0,0-1 1 0 0,4 0-168 0 0,-6 1 53 0 0,1-1 1 0 0,-1 0 0 0 0,1 0-1 0 0,-1 0 1 0 0,1 0-1 0 0,-1 0 1 0 0,0-1 0 0 0,1 1-1 0 0,-1-1 1 0 0,0 1-1 0 0,0-1 1 0 0,0 0 0 0 0,0 0-1 0 0,0 0 1 0 0,-1 0 0 0 0,1 0-1 0 0,0-1-53 0 0,3-4 97 0 0,1-1 0 0 0,-2 1-1 0 0,1-1 1 0 0,-1 0 0 0 0,-1 0-1 0 0,1-1 1 0 0,-1 1-1 0 0,-1-1 1 0 0,0 1 0 0 0,0-1-1 0 0,0 0 1 0 0,-1-8-97 0 0,0 4 82 0 0,-2 1 1 0 0,1-1-1 0 0,-2 0 0 0 0,0 1 0 0 0,0-1 0 0 0,-1 1-82 0 0,1 7 27 0 0,1 1 0 0 0,-1-1 0 0 0,0 1 0 0 0,0 0 0 0 0,0 0 0 0 0,-1 0 0 0 0,1 0 0 0 0,-1 0 0 0 0,-1-1-27 0 0,3 4 1 0 0,0 0 1 0 0,0 0 0 0 0,0 0-1 0 0,0 0 1 0 0,-1 0-1 0 0,1 1 1 0 0,0-1 0 0 0,-1 0-1 0 0,1 0 1 0 0,0 1-1 0 0,-1-1 1 0 0,1 1 0 0 0,0-1-1 0 0,-1 1 1 0 0,1 0 0 0 0,-1-1-1 0 0,1 1 1 0 0,-1 0-1 0 0,1 0 1 0 0,-1 0 0 0 0,1 0-1 0 0,-1 0 1 0 0,1 1-1 0 0,-1-1 1 0 0,1 0 0 0 0,-1 1-1 0 0,1-1 1 0 0,-1 1-1 0 0,1-1 1 0 0,-1 2-2 0 0,-2 0 0 0 0,0 1 0 0 0,0 0 0 0 0,0 1 0 0 0,0-1 0 0 0,1 1 0 0 0,0-1 0 0 0,0 1 0 0 0,0 0 0 0 0,0 0 0 0 0,0 0 0 0 0,1 1 0 0 0,0-1 0 0 0,0 1 0 0 0,-7 15 0 0 0,1 0 0 0 0,-1 7 0 0 0,3-8 2 0 0,1 1-1 0 0,1 0 1 0 0,0-1 0 0 0,0 20-2 0 0,4-30-8 0 0,-1 0 1 0 0,2 0 0 0 0,-1 0 0 0 0,1 0-1 0 0,1 0 1 0 0,-1 0 0 0 0,1 0 0 0 0,1-1-1 0 0,0 1 1 0 0,0-1 0 0 0,5 9 7 0 0,0-1-38 0 0,-7-12 28 0 0,1 0-1 0 0,0 0 1 0 0,0-1 0 0 0,0 1-1 0 0,0-1 1 0 0,1 1 10 0 0,-2-3 11 0 0,-1 0-1 0 0,1 1 1 0 0,0-1 0 0 0,0 0 0 0 0,0 0-1 0 0,0 0 1 0 0,0-1 0 0 0,0 1 0 0 0,0 0 0 0 0,0 0-1 0 0,1-1 1 0 0,-1 1 0 0 0,0 0 0 0 0,0-1-1 0 0,1 1 1 0 0,-1-1 0 0 0,0 0 0 0 0,1 1-1 0 0,-1-1 1 0 0,2 0-11 0 0,2 1 73 0 0,-3 0-36 0 0,0-1-1 0 0,-1 0 1 0 0,1 1 0 0 0,0-1-1 0 0,0 0 1 0 0,0 0 0 0 0,0 0 0 0 0,0 0-1 0 0,-1 0 1 0 0,1 0 0 0 0,0-1-1 0 0,0 1 1 0 0,0-1 0 0 0,-1 1 0 0 0,1-1-1 0 0,0 0 1 0 0,-1 1 0 0 0,1-1-1 0 0,0 0 1 0 0,-1 0 0 0 0,1 0 0 0 0,0-1-37 0 0,5-4 108 0 0,0 0 0 0 0,-1-1 0 0 0,1 0 1 0 0,0-1-109 0 0,-2 2 76 0 0,17-22 518 0 0,12-22-594 0 0,-2 4 214 0 0,3-6 188 0 0,17-36-402 0 0,-22 34 78 0 0,-11 18 183 0 0,-1-1 0 0 0,-2-2-261 0 0,1-1 270 0 0,-11 27-238 0 0,-2-1 0 0 0,1 0 0 0 0,-2-1 0 0 0,0 1 0 0 0,0-1 0 0 0,-2 0 0 0 0,0 1 0 0 0,0-3-32 0 0,-1 14 0 0 0,0 1 0 0 0,0-1 0 0 0,0 1 0 0 0,0-1 0 0 0,-1 1 0 0 0,1-1 0 0 0,-1 1 0 0 0,1-1 0 0 0,-1 1 0 0 0,0 0 0 0 0,0-1 0 0 0,0 1 0 0 0,-1-2 0 0 0,1 4 0 0 0,1-1 0 0 0,0 1 0 0 0,0-1 0 0 0,-1 1 0 0 0,1 0 0 0 0,0-1 0 0 0,-1 1 0 0 0,1 0 0 0 0,0 0 0 0 0,-1-1 0 0 0,1 1 0 0 0,0 0 0 0 0,-1 0 0 0 0,1 0 0 0 0,-1-1 0 0 0,1 1 0 0 0,0 0 0 0 0,-1 0 0 0 0,1 0 0 0 0,-1 0 0 0 0,1 0 0 0 0,-1 0 0 0 0,1 0 0 0 0,0 0 0 0 0,-1 0 0 0 0,1 0 0 0 0,-1 0 0 0 0,1 0 0 0 0,-1 0 0 0 0,1 0 0 0 0,0 0 0 0 0,-1 0 0 0 0,1 1 0 0 0,-1-1 0 0 0,-2 0-24 0 0,0 1 0 0 0,0-1 0 0 0,0 1 1 0 0,0 0-1 0 0,0 0 0 0 0,0 0 0 0 0,0 0 0 0 0,0 0 0 0 0,1 1 0 0 0,-1-1 0 0 0,1 1 1 0 0,-1 0-1 0 0,1 0 0 0 0,-1 0 0 0 0,1 0 0 0 0,0 0 0 0 0,0 1 0 0 0,0-1 0 0 0,0 0 1 0 0,0 1-1 0 0,1 0 0 0 0,-1-1 0 0 0,1 1 0 0 0,-1 1 24 0 0,-4 10-194 0 0,0-1-1 0 0,1 1 1 0 0,1 0-1 0 0,-1 6 195 0 0,5-20-1 0 0,-3 13-126 0 0,1 0 1 0 0,0 0-1 0 0,1 0 1 0 0,1 0-1 0 0,0 1 1 0 0,0-1-1 0 0,2 0 1 0 0,-1 0-1 0 0,2 0 0 0 0,2 9 127 0 0,7 17-535 0 0,2 0-1 0 0,14 27 536 0 0,-12-30-236 0 0,19 61-440 0 0,-27-73 438 0 0,-6-18 165 0 0,-1-1 1 0 0,1 1 0 0 0,0-1-1 0 0,1 1 1 0 0,-1-1 0 0 0,4 5 72 0 0,8 11-112 0 0,-14-21 109 0 0,0 0 1 0 0,1 1-1 0 0,-1-1 0 0 0,1 1 1 0 0,-1-1-1 0 0,1 0 0 0 0,-1 0 1 0 0,1 1-1 0 0,-1-1 0 0 0,1 0 1 0 0,-1 0-1 0 0,1 0 1 0 0,-1 1-1 0 0,1-1 0 0 0,-1 0 1 0 0,1 0-1 0 0,-1 0 0 0 0,1 0 1 0 0,0 0-1 0 0,-1 0 0 0 0,1 0 1 0 0,-1 0-1 0 0,1 0 0 0 0,-1 0 1 0 0,1-1 2 0 0,0 1-5 0 0,6-1 13 0 0,-1-1-1 0 0,1 1 0 0 0,-1-1 1 0 0,0-1-1 0 0,1 0 0 0 0,-1 1 1 0 0,0-2-1 0 0,-1 1 1 0 0,1-1-1 0 0,4-3-7 0 0,10-9 62 0 0,0-2-1 0 0,1-2-61 0 0,-11 11-13 0 0,12-16 29 0 0,0 0-1 0 0,-2-1 0 0 0,9-14-15 0 0,-20 27 18 0 0,0-2 12 0 0,-1 0 1 0 0,0 0-1 0 0,4-13-30 0 0,-4 9 215 0 0,1 0-1 0 0,2-1-214 0 0,-10 19 139 0 0,-1 1 18 0 0,0 0 3 0 0,0 0-15 0 0,0 0-59 0 0,-4 19 64 0 0,3-14-169 0 0,1 1 0 0 0,-1-1 0 0 0,2 1-1 0 0,-1-1 1 0 0,0 1 0 0 0,1-1-1 0 0,1 2 20 0 0,0 10-22 0 0,0-9 22 0 0,-1 0 0 0 0,1 0 0 0 0,1 0 0 0 0,0 0 0 0 0,0-1 0 0 0,0 0 0 0 0,3 4 0 0 0,0 2 0 0 0,-4-9-9 0 0,1 0 0 0 0,-1-1 0 0 0,1 1-1 0 0,0-1 1 0 0,-1 1 0 0 0,1-1 0 0 0,1 0 0 0 0,-1 0 0 0 0,0 0-1 0 0,1-1 1 0 0,0 1 0 0 0,-1-1 0 0 0,1 0 0 0 0,0 0 0 0 0,0 0-1 0 0,0-1 1 0 0,0 1 0 0 0,0-1 0 0 0,1 0 0 0 0,-1 0 0 0 0,0 0-1 0 0,1-1 1 0 0,-1 0 0 0 0,0 0 0 0 0,1 0 0 0 0,0 0 9 0 0,4 0-28 0 0,-1-1 1 0 0,0 0 0 0 0,0-1 0 0 0,1 1 0 0 0,-1-1-1 0 0,0-1 1 0 0,-1 0 0 0 0,1 0 0 0 0,0 0 0 0 0,-1-1 0 0 0,0 0-1 0 0,0-1 1 0 0,4-2 27 0 0,-5 1-44 0 0,0 0-1 0 0,0-1 1 0 0,-1 1 0 0 0,0-1-1 0 0,0 0 1 0 0,0-1 0 0 0,-1 1-1 0 0,0-2 45 0 0,5-9-154 0 0,-1-1-1 0 0,4-17 155 0 0,-9 28-17 0 0,-1 0 0 0 0,0 0 0 0 0,0 0 0 0 0,-1-1 0 0 0,0 1 0 0 0,-1 0 0 0 0,0 0 0 0 0,0-1 0 0 0,-1 1 0 0 0,0-3 17 0 0,0 1-58 0 0,1 8-26 0 0,-2 2-4 0 0,1 0 81 0 0,-1 0-1 0 0,1 0 0 0 0,0 1 1 0 0,0-1-1 0 0,0 0 1 0 0,-1 1-1 0 0,1-1 1 0 0,0 0-1 0 0,0 1 0 0 0,0 0 1 0 0,0-1-1 0 0,0 1 1 0 0,0 0-1 0 0,0-1 1 0 0,0 1-1 0 0,0 0 0 0 0,0 0 1 0 0,1 0-1 0 0,-1 0 1 0 0,0 0-1 0 0,0 0 1 0 0,1 0-1 0 0,-1 0 0 0 0,1 0 1 0 0,-1 0 7 0 0,-2 6-22 0 0,1-1 0 0 0,-1 1 1 0 0,1 0-1 0 0,0 3 22 0 0,-4 11-57 0 0,-14 48-130 0 0,2 0 0 0 0,3 1 0 0 0,2 17 187 0 0,11-76 22 0 0,-48 455 634 0 0,47-420-608 0 0,-4 108 471 0 0,6 0-1 0 0,11 55-518 0 0,-4-117 739 0 0,-6 89-739 0 0,0-173 59 0 0,-1 0 1 0 0,0-1-1 0 0,0 1 0 0 0,-1 0 0 0 0,0 0 0 0 0,0 0 1 0 0,0-1-1 0 0,-1 1 0 0 0,-1-1 0 0 0,-1 3-59 0 0,5-9 17 0 0,-1 0 0 0 0,1-1 0 0 0,-1 1 0 0 0,0 0 0 0 0,1 0 0 0 0,-1-1 0 0 0,0 1 0 0 0,0 0 1 0 0,0-1-1 0 0,0 1 0 0 0,1-1 0 0 0,-1 1 0 0 0,0-1 0 0 0,0 1 0 0 0,0-1 0 0 0,0 0 0 0 0,0 0 0 0 0,0 1 0 0 0,0-1 0 0 0,0 0 0 0 0,0 0 0 0 0,0 0 0 0 0,0 0 0 0 0,0 0 0 0 0,0 0 0 0 0,0 0 0 0 0,0 0 0 0 0,0-1 0 0 0,0 1 1 0 0,0 0-1 0 0,0-1 0 0 0,0 1 0 0 0,0 0 0 0 0,0-1 0 0 0,0 1 0 0 0,0-1 0 0 0,0 0 0 0 0,1 1 0 0 0,-1-1 0 0 0,0 0-17 0 0,-5-3 139 0 0,0-1 0 0 0,1 0 1 0 0,0 0-1 0 0,0 0 0 0 0,-1-2-139 0 0,5 6 11 0 0,-10-14 95 0 0,0-1-1 0 0,1-1 0 0 0,1 0 0 0 0,0 0 0 0 0,2-1 0 0 0,0 0 0 0 0,-1-4-105 0 0,-1-12 67 0 0,1-1 0 0 0,2 0-1 0 0,1 0 1 0 0,1-13-67 0 0,1 10 11 0 0,2 1 0 0 0,2-1 0 0 0,1 0 0 0 0,2 0 0 0 0,2 1-1 0 0,1 0 1 0 0,2 0 0 0 0,2 1 0 0 0,1 0 0 0 0,1 1 0 0 0,9-13-11 0 0,1 4-86 0 0,3 1-1 0 0,1 1 1 0 0,28-32 86 0 0,-37 51-96 0 0,20-24-1505 0 0,-11 16-2560 0 0,-14 15-954 0 0,6-8-3564 0 0</inkml:trace>
  <inkml:trace contextRef="#ctx0" brushRef="#br0" timeOffset="4576.092">11443 466 22087 0 0,'-3'-20'604'0'0,"0"7"-8"0"0,1 0 0 0 0,1-1 0 0 0,0-1-596 0 0,1 12 49 0 0,0 0 0 0 0,0 0 0 0 0,0 0-1 0 0,-1 0 1 0 0,1 0 0 0 0,-1 0 0 0 0,0 0-1 0 0,0 0 1 0 0,0 0 0 0 0,0 0 0 0 0,0 0 0 0 0,-1 1-1 0 0,1-1 1 0 0,-1 1 0 0 0,1-1 0 0 0,-1 1-1 0 0,-1-1-48 0 0,0 0 113 0 0,0 1 0 0 0,0 0 0 0 0,0 0 0 0 0,0 0 0 0 0,-1 0 0 0 0,1 0-1 0 0,0 1 1 0 0,-1-1 0 0 0,1 1 0 0 0,-1 0 0 0 0,0 0 0 0 0,1 1 0 0 0,-1-1 0 0 0,-2 1-113 0 0,-6-1 119 0 0,0 0 0 0 0,1 1 0 0 0,-1 1 0 0 0,0 0 0 0 0,0 1 0 0 0,1 0 0 0 0,-1 0 0 0 0,1 2 0 0 0,-1-1 0 0 0,-2 2-119 0 0,-1 2 4 0 0,0 1 0 0 0,0 0 0 0 0,0 1 0 0 0,1 0 0 0 0,0 1 0 0 0,-11 11-4 0 0,16-13 1 0 0,0 1-1 0 0,1 0 1 0 0,0 1 0 0 0,0-1-1 0 0,1 1 1 0 0,1 1-1 0 0,0 0 1 0 0,0-1 0 0 0,1 2-1 0 0,0-1 1 0 0,1 1 0 0 0,-1 6-1 0 0,2-7 2 0 0,1-1 1 0 0,0 1 0 0 0,1-1 0 0 0,1 1 0 0 0,-1 0 0 0 0,2 0 0 0 0,-1-1 0 0 0,2 1 0 0 0,-1 0 0 0 0,1-1-1 0 0,1 1 1 0 0,0-1 0 0 0,0 0 0 0 0,3 4-3 0 0,4 4 1 0 0,0 0 0 0 0,2 0 1 0 0,0-2-1 0 0,1 1 0 0 0,0-2 0 0 0,13 12-1 0 0,30 36-174 0 0,-32-37 138 0 0,-19-20 33 0 0,0-1-1 0 0,0 0 0 0 0,0 1 1 0 0,-1 0-1 0 0,0 0 0 0 0,0 0 1 0 0,0 1-1 0 0,2 6 4 0 0,-3-5 23 0 0,-1-1 1 0 0,0 1-1 0 0,0 0 0 0 0,0 0 1 0 0,-1 0-1 0 0,0 2-23 0 0,-1-8 6 0 0,-1 1 1 0 0,1-1-1 0 0,0 1 1 0 0,-1-1-1 0 0,1 0 0 0 0,-1 1 1 0 0,1-1-1 0 0,-1 0 0 0 0,0 1 1 0 0,0-1-1 0 0,0 0 0 0 0,-1 0 1 0 0,1 0-1 0 0,0 0 1 0 0,-1 0-1 0 0,1 0 0 0 0,-1 0 1 0 0,0-1-1 0 0,0 1 0 0 0,0-1 1 0 0,1 1-1 0 0,-2 0-6 0 0,-5 2-40 0 0,1 0-1 0 0,-1-1 1 0 0,1 0-1 0 0,-1 0 1 0 0,0-1 0 0 0,0 0-1 0 0,0 0 1 0 0,0-1-1 0 0,-1 0 1 0 0,1-1 0 0 0,0 0-1 0 0,0 0 1 0 0,-1 0-1 0 0,1-1 1 0 0,0 0-1 0 0,0-1 1 0 0,0 0 0 0 0,0 0-1 0 0,-6-3 41 0 0,11 3-206 0 0,0 1 0 0 0,0 0 0 0 0,0-1 0 0 0,0 0 0 0 0,1 0-1 0 0,-1 0 1 0 0,1 0 0 0 0,-1 0 0 0 0,1 0 0 0 0,0-1 0 0 0,0 1 0 0 0,0-1 0 0 0,0 0-1 0 0,0 1 1 0 0,1-1 0 0 0,-1 0 0 0 0,1 0 0 0 0,0 0 0 0 0,0 0 0 0 0,0 0 0 0 0,0 0-1 0 0,0-1 1 0 0,1 1 0 0 0,-1 0 0 0 0,1-2 206 0 0,3-14-1623 0 0</inkml:trace>
  <inkml:trace contextRef="#ctx0" brushRef="#br0" timeOffset="5115.585">11508 617 17247 0 0,'68'-64'2726'0'0,"-67"63"-1784"0"0,-1 1 40 0 0,0 0-16 0 0,0 0-98 0 0,0 0-41 0 0,0 0-10 0 0,0 0-83 0 0,1 0-709 0 0,-1 0 1 0 0,0 1 0 0 0,1-1 0 0 0,-1 0 0 0 0,0 0 0 0 0,1 1 0 0 0,-1-1 0 0 0,0 0 0 0 0,0 0 0 0 0,1 1 0 0 0,-1-1 0 0 0,0 0 0 0 0,0 1 0 0 0,0-1 0 0 0,0 0 0 0 0,1 1-1 0 0,-1-1 1 0 0,0 0 0 0 0,0 1 0 0 0,0-1 0 0 0,0 1 0 0 0,0-1 0 0 0,0 0 0 0 0,0 1 0 0 0,0-1 0 0 0,0 1 0 0 0,0-1-26 0 0,0 13 73 0 0,0-12-13 0 0,-4 80 134 0 0,-3 0 0 0 0,-10 32-194 0 0,10-64 184 0 0,4-28-20 0 0,1 0 0 0 0,2-1 1 0 0,0 1-1 0 0,2 17-164 0 0,-2-36 29 0 0,0-1-1 0 0,1 1 1 0 0,-1 0-1 0 0,0 0 1 0 0,1 0 0 0 0,0 0-1 0 0,-1-1 1 0 0,1 1-1 0 0,0 0 1 0 0,0 0-29 0 0,0-1 22 0 0,-1-1 1 0 0,0 0 0 0 0,1 1-1 0 0,-1-1 1 0 0,1 0-1 0 0,-1 1 1 0 0,1-1 0 0 0,-1 0-1 0 0,1 0 1 0 0,0 0-1 0 0,-1 1 1 0 0,1-1-1 0 0,-1 0 1 0 0,1 0 0 0 0,-1 0-1 0 0,1 0 1 0 0,-1 0-1 0 0,1 0 1 0 0,0 0 0 0 0,-1 0-1 0 0,1 0 1 0 0,-1 0-1 0 0,1 0 1 0 0,-1-1 0 0 0,1 1-1 0 0,-1 0 1 0 0,1 0-1 0 0,-1 0 1 0 0,1-1-1 0 0,-1 1 1 0 0,1 0 0 0 0,-1-1-1 0 0,1 1 1 0 0,-1 0-1 0 0,1-1 1 0 0,-1 1 0 0 0,0-1-1 0 0,1 1 1 0 0,-1-1-23 0 0,9-7 167 0 0,-1-1 1 0 0,0 0-1 0 0,-1 0 1 0 0,0-1-1 0 0,0 0 1 0 0,-1-1-1 0 0,-1 1 1 0 0,3-6-168 0 0,32-79 362 0 0,-5 13-299 0 0,-24 58-47 0 0,2 0 0 0 0,0 0 0 0 0,2 2 0 0 0,11-14-16 0 0,-23 33 0 0 0,-1 0 1 0 0,1 1-1 0 0,-1-1 1 0 0,1 1-1 0 0,0-1 1 0 0,0 1-1 0 0,0 0 0 0 0,2-1 0 0 0,-4 3 0 0 0,0-1-1 0 0,1 1 0 0 0,-1-1 0 0 0,0 1 1 0 0,0-1-1 0 0,0 1 0 0 0,1 0 1 0 0,-1-1-1 0 0,0 1 0 0 0,0 0 0 0 0,1 0 1 0 0,-1 0-1 0 0,0 0 0 0 0,0 0 1 0 0,1 0-1 0 0,-1 0 0 0 0,0 1 0 0 0,0-1 1 0 0,1 0-1 0 0,-1 1 0 0 0,0-1 0 0 0,0 1 1 0 0,1 0 0 0 0,-2-1-3 0 0,1 1-1 0 0,-1-1 1 0 0,1 1 0 0 0,-1-1 0 0 0,0 1 0 0 0,1-1 0 0 0,-1 1 0 0 0,0-1-1 0 0,1 1 1 0 0,-1-1 0 0 0,0 1 0 0 0,0 0 0 0 0,0-1 0 0 0,0 1-1 0 0,1-1 1 0 0,-1 1 0 0 0,0 0 0 0 0,0-1 0 0 0,0 1 3 0 0,0 3-7 0 0,5 23-25 0 0,-1 0-1 0 0,-2 0 1 0 0,0 0 0 0 0,-3 20 32 0 0,1-13-47 0 0,1 1-1 0 0,4 24 48 0 0,3-35 0 0 0,-3-13 0 0 0,6 0-2 0 0,-10-11 20 0 0,1 0 1 0 0,-1 1-1 0 0,1-1 1 0 0,0 0 0 0 0,0 0-1 0 0,-1 0 1 0 0,1 0 0 0 0,0 0-1 0 0,0 0 1 0 0,-1 0 0 0 0,1-1-1 0 0,0 1 1 0 0,0-1-19 0 0,1 0 19 0 0,-1 0 1 0 0,1 0-1 0 0,-1-1 0 0 0,0 1 1 0 0,1-1-1 0 0,-1 1 1 0 0,0-1-1 0 0,0 0 0 0 0,0 0 1 0 0,0 0-1 0 0,0 0 0 0 0,-1 0 1 0 0,1 0-20 0 0,20-34 211 0 0,-12 18-122 0 0,6-11 226 0 0,10-24-315 0 0,-12 22 261 0 0,13-19-261 0 0,-15 30 58 0 0,-2 2-19 0 0,2 0 0 0 0,0 0 0 0 0,1 2-1 0 0,2-2-38 0 0,15-14-141 0 0,-30 32 138 0 0,0 0 1 0 0,1 0-1 0 0,-1 0 0 0 0,1 0 1 0 0,-1 0-1 0 0,1 0 0 0 0,-1 0 1 0 0,1 0-1 0 0,-1 0 0 0 0,0 0 1 0 0,1 1-1 0 0,-1-1 0 0 0,1 0 1 0 0,-1 0-1 0 0,0 0 0 0 0,1 0 1 0 0,-1 1-1 0 0,1-1 0 0 0,-1 0 1 0 0,0 0-1 0 0,1 1 0 0 0,-1-1 1 0 0,0 0-1 0 0,0 1 0 0 0,1-1 1 0 0,-1 0 2 0 0,8 8 5 0 0,-5-1 1 0 0,0-1 1 0 0,0 1-1 0 0,-1-1 1 0 0,0 1-1 0 0,0 0 0 0 0,-1 0 1 0 0,1 0-1 0 0,-2 0 1 0 0,1 0-1 0 0,-1 3-6 0 0,3 13-61 0 0,1 0-1 0 0,0 0 1 0 0,2 0-1 0 0,1-1 62 0 0,9 27-819 0 0,9 12 819 0 0,-4-21-4260 0 0,-12-21-5639 0 0</inkml:trace>
  <inkml:trace contextRef="#ctx0" brushRef="#br0" timeOffset="5949.011">12631 614 9216 0 0,'-1'-3'71'0'0,"0"0"-1"0"0,1 0 1 0 0,-1 1 0 0 0,0-1 0 0 0,1 0 0 0 0,0 0 0 0 0,-1 0-1 0 0,1 0 1 0 0,1 1 0 0 0,-1-1 0 0 0,0 0 0 0 0,1 0 0 0 0,-1 0 0 0 0,1 1-1 0 0,0-1 1 0 0,0-2-71 0 0,4-24 5225 0 0,-5-24 3967 0 0,0 53-9136 0 0,0-1 0 0 0,0 1 0 0 0,0 0 0 0 0,0-1 0 0 0,0 1 0 0 0,0 0 0 0 0,0 0 0 0 0,0-1 0 0 0,0 1 0 0 0,0 0 0 0 0,0-1 0 0 0,0 1 0 0 0,-1 0 0 0 0,1 0 0 0 0,0-1 0 0 0,0 1 0 0 0,0 0-1 0 0,0-1 1 0 0,-1 1 0 0 0,1 0 0 0 0,0 0 0 0 0,0 0 0 0 0,0-1 0 0 0,-1 1 0 0 0,1 0 0 0 0,0 0 0 0 0,0 0 0 0 0,-1 0 0 0 0,1-1 0 0 0,0 1 0 0 0,-1 0 0 0 0,1 0 0 0 0,0 0 0 0 0,0 0 0 0 0,-1 0 0 0 0,1 0 0 0 0,0 0 0 0 0,-1 0 0 0 0,1 0 0 0 0,0 0 0 0 0,-1 0 0 0 0,1 0 0 0 0,0 0 0 0 0,0 0 0 0 0,-1 0 0 0 0,1 0-56 0 0,-17 6 948 0 0,14-5-1010 0 0,-6 4 102 0 0,0 0 0 0 0,0 0 0 0 0,0 1 0 0 0,1 0 0 0 0,0 1 0 0 0,0 0 0 0 0,1 0 0 0 0,0 1 0 0 0,-1 0-40 0 0,-6 10-4 0 0,0 0 0 0 0,2 1 0 0 0,-8 14 4 0 0,-3 19 0 0 0,11-22 0 0 0,8-20 0 0 0,1-1 0 0 0,0 1 0 0 0,0 0 0 0 0,2 1 0 0 0,-1-1 0 0 0,1 0 0 0 0,0 1 0 0 0,1 6 0 0 0,0-16 6 0 0,0 1 1 0 0,0 0-1 0 0,0-1 0 0 0,1 1 0 0 0,-1-1 1 0 0,0 1-1 0 0,0 0 0 0 0,1-1 1 0 0,-1 1-1 0 0,1-1 0 0 0,0 1 0 0 0,-1-1 1 0 0,1 1-1 0 0,0-1 0 0 0,0 0 0 0 0,0 1 1 0 0,0-1-1 0 0,0 0 0 0 0,0 0 1 0 0,0 0-1 0 0,0 1 0 0 0,1-1 0 0 0,-1 0 1 0 0,0-1-1 0 0,1 1 0 0 0,-1 0 0 0 0,1 0 1 0 0,-1-1-1 0 0,1 1 0 0 0,-1 0 1 0 0,1-1-1 0 0,-1 0 0 0 0,1 1 0 0 0,-1-1 1 0 0,1 0-1 0 0,0 0 0 0 0,0 0-6 0 0,3 0 36 0 0,1 0 0 0 0,0 0 0 0 0,0-1 0 0 0,-1 1 0 0 0,1-1 0 0 0,0-1 0 0 0,-1 1 0 0 0,1-1 0 0 0,-1 0 0 0 0,3-2-36 0 0,-1 1 36 0 0,-1-1 0 0 0,1-1 0 0 0,-1 1 0 0 0,0-1-1 0 0,0 0 1 0 0,0 0 0 0 0,0-1 0 0 0,-1 0 0 0 0,0 0 0 0 0,-1 0 0 0 0,1-1-36 0 0,2-4 56 0 0,0 0 1 0 0,-2 0 0 0 0,1-1-1 0 0,-1 0 1 0 0,-1 0 0 0 0,2-5-57 0 0,12-37 278 0 0,-11 34-56 0 0,0 0-1 0 0,1-10-221 0 0,-6 26 40 0 0,-2 3-30 0 0,1 1-1 0 0,-1-1 1 0 0,1 0 0 0 0,-1 0 0 0 0,1 0-1 0 0,-1 0 1 0 0,0 0 0 0 0,1 0 0 0 0,-1 1-1 0 0,0-1 1 0 0,0 0 0 0 0,1 0-1 0 0,-1 0 1 0 0,0 0 0 0 0,0 0 0 0 0,0 0-1 0 0,0 0-9 0 0,0-7 6 0 0,-8 85-153 0 0,8-59 140 0 0,0 0 0 0 0,1 0-1 0 0,1 0 1 0 0,1 0 0 0 0,4 13 7 0 0,-5-26-1 0 0,-1 0 1 0 0,1 0-1 0 0,0 0 1 0 0,0 0-1 0 0,1 0 1 0 0,0-1-1 0 0,-1 1 1 0 0,2-1-1 0 0,-1 0 0 0 0,0 0 1 0 0,1 0-1 0 0,0 0 1 0 0,0-1-1 0 0,0 1 1 0 0,0-1-1 0 0,0 0 0 0 0,1 0 1 0 0,-1-1-1 0 0,1 1 1 0 0,0-1-1 0 0,4 1 1 0 0,-5-1 0 0 0,0-2 0 0 0,0 1 0 0 0,0 0 0 0 0,0-1 0 0 0,0 0 0 0 0,0 0 0 0 0,0 0 0 0 0,0 0 0 0 0,0-1 0 0 0,0 1 0 0 0,0-1 0 0 0,3-1 0 0 0,4-2 0 0 0,-1 0 0 0 0,1 0 0 0 0,8-6 0 0 0,-16 8 4 0 0,0 0 0 0 0,0-1 0 0 0,0 0 0 0 0,0 1 0 0 0,-1-1-1 0 0,1 0 1 0 0,-1 0 0 0 0,1-1 0 0 0,-1 1 0 0 0,0-1 0 0 0,0 1 0 0 0,-1-1 0 0 0,1 0-4 0 0,3-7 22 0 0,-1 0 0 0 0,-1-1 0 0 0,3-9-22 0 0,3-29 49 0 0,-3-1 0 0 0,-1 0 0 0 0,-3-38-49 0 0,2-122 144 0 0,-3 194-143 0 0,1 6-75 0 0,-5 19-28 0 0,-13 51 15 0 0,-4 14-251 0 0,-5 45 338 0 0,21-82 51 0 0,1 11-51 0 0,2-14 13 0 0,0-15-12 0 0,2 1-1 0 0,1 10 0 0 0,0-1-12 0 0,-1-21 12 0 0,0 0 0 0 0,0-1 0 0 0,1 1-1 0 0,-1-1 1 0 0,1 0 0 0 0,1 1 0 0 0,-1-1-1 0 0,1 0 1 0 0,0 0 0 0 0,4 5 0 0 0,-5-9 0 0 0,0 1 1 0 0,0-1-1 0 0,0 1 1 0 0,0-1 0 0 0,0 0-1 0 0,0 1 1 0 0,0-1-1 0 0,1 0 1 0 0,0-1-1 0 0,-1 1 1 0 0,1 0-1 0 0,0-1 1 0 0,-1 1 0 0 0,1-1-1 0 0,0 0 1 0 0,0 0-1 0 0,0 0 1 0 0,0-1-1 0 0,0 1 1 0 0,1-1-1 0 0,-1 1 1 0 0,0-1 0 0 0,0 0-1 0 0,2 0 0 0 0,3-1 9 0 0,1-1-1 0 0,-1 1 1 0 0,1-1-1 0 0,-1-1 1 0 0,0 0-1 0 0,0 0 1 0 0,0 0-1 0 0,0-1 1 0 0,-1-1-1 0 0,7-3-8 0 0,9-8 38 0 0,-7 6-22 0 0,-1 0 0 0 0,0-1 0 0 0,-1-1 0 0 0,0 0 0 0 0,-1-1 0 0 0,0-1 0 0 0,4-6-16 0 0,-2-3 34 0 0,0-1-1 0 0,-1 0 1 0 0,-1-1 0 0 0,-2-1 0 0 0,0 0 0 0 0,5-25-34 0 0,-3 0 40 0 0,-2 0 1 0 0,-2-1 0 0 0,-2-11-41 0 0,-6 60 0 0 0,-1-3 0 0 0,1 0 0 0 0,-1 0 0 0 0,1 0 0 0 0,-2 0 0 0 0,1 0 0 0 0,-1 0 0 0 0,0 0 0 0 0,-2-1-11 0 0,2 7 8 0 0,0 0-1 0 0,1 1 1 0 0,-1-1-1 0 0,0 1 1 0 0,1-1-1 0 0,-1 0 1 0 0,0 1-1 0 0,1-1 0 0 0,-1 1 1 0 0,1-1-1 0 0,-1 1 1 0 0,0 0-1 0 0,1-1 1 0 0,-1 1-1 0 0,1 0 4 0 0,-5 8-20 0 0,0 1 1 0 0,0-1-1 0 0,1 1 1 0 0,1 0-1 0 0,0 0 0 0 0,0 0 1 0 0,0 2 19 0 0,-1 5-32 0 0,-14 72-43 0 0,5-26 19 0 0,8-30 54 0 0,0 0 0 0 0,2 0 0 0 0,2 0 0 0 0,1 1 0 0 0,1-1 0 0 0,3 9 2 0 0,-2-29-75 0 0,0-1 0 0 0,1 0 0 0 0,0 0 0 0 0,1 0 0 0 0,0 0 0 0 0,1 0 0 0 0,0-1 0 0 0,1 0 0 0 0,2 2 75 0 0,-4-6-91 0 0,1 1 0 0 0,1-1 0 0 0,0 0-1 0 0,0-1 1 0 0,0 0 0 0 0,0 0-1 0 0,1 0 1 0 0,0-1 0 0 0,0 0 0 0 0,1 0-1 0 0,0 0 1 0 0,0-1 0 0 0,3 1 91 0 0,15 4-2733 0 0,-4-1-6801 0 0</inkml:trace>
  <inkml:trace contextRef="#ctx0" brushRef="#br0" timeOffset="6719.714">13758 403 14280 0 0,'0'-9'1297'0'0,"0"-6"-1042"0"0,1 4 1601 0 0,0 9 2352 0 0,1 8-648 0 0,-1-2-4698 0 0,-6 50 2675 0 0,-3 68-119 0 0,5-83-1066 0 0,2-26-176 0 0,0 0 0 0 0,1 0-1 0 0,1 6-175 0 0,0-10 22 0 0,1 17 11 0 0,6 23-33 0 0,-7-48 13 0 0,-1 0 1 0 0,0-1-1 0 0,0 1 0 0 0,1 0 0 0 0,-1 0 0 0 0,0 0 1 0 0,1-1-1 0 0,-1 1 0 0 0,1 0 0 0 0,-1-1 1 0 0,1 1-1 0 0,-1 0 0 0 0,1-1 0 0 0,0 1 0 0 0,-1-1 1 0 0,1 1-1 0 0,0-1 0 0 0,-1 1 0 0 0,1-1 1 0 0,0 1-1 0 0,-1-1 0 0 0,1 0 0 0 0,0 1 0 0 0,0-1 1 0 0,0 0-1 0 0,-1 0 0 0 0,1 1 0 0 0,0-1 1 0 0,0 0-1 0 0,0 0 0 0 0,0 0 0 0 0,0 0 0 0 0,-1 0 1 0 0,1 0-1 0 0,0-1 0 0 0,0 1 0 0 0,0 0 1 0 0,0 0-1 0 0,-1 0 0 0 0,1-1 0 0 0,0 1 0 0 0,0 0 1 0 0,-1-1-14 0 0,5-1 57 0 0,-1 1 0 0 0,0-1 0 0 0,-1-1 0 0 0,1 1 0 0 0,0-1 0 0 0,-1 1 0 0 0,4-3-57 0 0,5-9 164 0 0,-1 1-1 0 0,0-1 1 0 0,0-1-1 0 0,2-6-163 0 0,9-11 210 0 0,42-60 174 0 0,-40 57-368 0 0,-7 11 32 0 0,16-18-48 0 0,-33 41 0 0 0,0 1 0 0 0,0 0-1 0 0,1 0 1 0 0,-1 0 0 0 0,0 0 0 0 0,0-1 0 0 0,0 1-1 0 0,1 0 1 0 0,-1 0 0 0 0,0 0 0 0 0,0 0-1 0 0,1 0 1 0 0,-1 0 0 0 0,0 0 0 0 0,0 0 0 0 0,1 0-1 0 0,-1 0 1 0 0,0 0 0 0 0,0 0 0 0 0,1 0 0 0 0,-1 0-1 0 0,0 0 1 0 0,0 0 0 0 0,1 0 0 0 0,-1 0-1 0 0,0 0 1 0 0,0 0 0 0 0,1 0 0 0 0,-1 0 0 0 0,0 0-1 0 0,0 0 1 0 0,1 1 0 0 0,-1-1 0 0 0,0 0 0 0 0,0 0-1 0 0,0 0 1 0 0,1 0 0 0 0,-1 1 0 0 0,0-1-1 0 0,0 0 1 0 0,0 0 0 0 0,0 0 0 0 0,0 1 0 0 0,1-1-1 0 0,-1 0 1 0 0,0 0 0 0 0,0 1 0 0 0,0-1 0 0 0,0 0-1 0 0,0 0 1 0 0,0 1 0 0 0,0-1 0 0 0,0 0-1 0 0,0 0 1 0 0,0 1 0 0 0,0-1 0 0 0,4 11-32 0 0,-1 1 0 0 0,-1-1 1 0 0,1 1-1 0 0,-2-1 0 0 0,0 1 0 0 0,0 0 0 0 0,-1 4 32 0 0,2 26-50 0 0,0-14 48 0 0,1 0-1 0 0,2-1 1 0 0,0 0 0 0 0,2 0 0 0 0,7 17 2 0 0,3-18 0 0 0,-7-16 13 0 0,-8-9 1 0 0,-1 0 0 0 0,1 0-1 0 0,-1-1 1 0 0,1 1-1 0 0,-1 0 1 0 0,1-1-1 0 0,0 1 1 0 0,-1-1 0 0 0,1 0-1 0 0,0 1 1 0 0,0-1-1 0 0,-1 0 1 0 0,1 0-1 0 0,0 0 1 0 0,-1 0 0 0 0,1-1-1 0 0,0 1 1 0 0,0 0-1 0 0,-1-1-13 0 0,3 0 22 0 0,-1 0 0 0 0,0 0 0 0 0,0-1 0 0 0,0 0 0 0 0,-1 1 0 0 0,1-1 0 0 0,0 0 0 0 0,-1 0 0 0 0,3-3-22 0 0,1 0 32 0 0,-1-1 1 0 0,0 0-1 0 0,-1 0 0 0 0,1 0 1 0 0,-1-1-1 0 0,-1 0 1 0 0,1 1-1 0 0,0-3-32 0 0,14-35 157 0 0,-9 25-19 0 0,-1-1-1 0 0,1-5-137 0 0,2-14 143 0 0,-5 20-69 0 0,0 1-1 0 0,-2-1 0 0 0,1-9-73 0 0,-5 23 32 0 0,0 3-20 0 0,1 0-1 0 0,-1 0 0 0 0,0 1 1 0 0,1-1-1 0 0,-1 0 0 0 0,1 0 1 0 0,-1 0-1 0 0,1 0 0 0 0,0 1 1 0 0,0-1-1 0 0,0 0 0 0 0,0 1 1 0 0,0-1-1 0 0,0 1 0 0 0,1-1-11 0 0,-2 1-57 0 0,0 1-11 0 0,0 1 1 0 0,-3 7 44 0 0,1 0-1 0 0,0-1 1 0 0,1 1-1 0 0,-1 0 1 0 0,2 0-1 0 0,-1 0 1 0 0,1 0 23 0 0,3 59-65 0 0,0-39 14 0 0,1-1 1 0 0,1 0-1 0 0,5 12 51 0 0,-9-34 7 0 0,1 0 0 0 0,0 0 0 0 0,0 0 0 0 0,1-1 0 0 0,-1 1-1 0 0,1 0 1 0 0,0-1 0 0 0,0 0 0 0 0,0 0 0 0 0,1 0 0 0 0,0 0 0 0 0,-1 0 0 0 0,3 0-7 0 0,-3-2 5 0 0,0 0 1 0 0,0 0 0 0 0,0 0-1 0 0,0-1 1 0 0,1 1 0 0 0,-1-1-1 0 0,0 0 1 0 0,1 0 0 0 0,-1 0-1 0 0,1-1 1 0 0,-1 1 0 0 0,1-1-1 0 0,-1 0 1 0 0,1 0-1 0 0,-1 0 1 0 0,1 0 0 0 0,-1-1-1 0 0,1 1 1 0 0,-1-1 0 0 0,3-1-6 0 0,2 0 13 0 0,1-1 1 0 0,0 0 0 0 0,-1 0-1 0 0,0-1 1 0 0,0 0 0 0 0,0-1-1 0 0,-1 0 1 0 0,1 0 0 0 0,-1-1-14 0 0,-2 2 27 0 0,-1 0 0 0 0,0-1 0 0 0,1 0 1 0 0,-2 0-1 0 0,1 0 0 0 0,-1 0 1 0 0,1 0-1 0 0,-1-1 0 0 0,-1 0 0 0 0,1 1 1 0 0,-1-1-1 0 0,0 0 0 0 0,0-2-27 0 0,1-5 13 0 0,-1 1 1 0 0,0-1-1 0 0,0 0 0 0 0,-2 1 1 0 0,1-1-1 0 0,-2 0 0 0 0,0 0 1 0 0,0 1-1 0 0,-1-1 0 0 0,-1 0 1 0 0,0 1-1 0 0,0 0 0 0 0,-2 0 1 0 0,1 0-1 0 0,-6-8-13 0 0,8 15 0 0 0,-7-15 0 0 0,-1 2 0 0 0,-1-1 0 0 0,0 1 0 0 0,-14-15 0 0 0,14 20 0 0 0,2 2 0 0 0,0 1 0 0 0,-1 0 0 0 0,0 0 0 0 0,-1 1 0 0 0,-6-4 0 0 0,14 11 0 0 0,1 1 0 0 0,-1-1 0 0 0,0 0 0 0 0,0 1 0 0 0,0 0 0 0 0,0 0 0 0 0,1 0 0 0 0,-2 0 0 0 0,1 0 0 0 0,0 1 0 0 0,0-1 0 0 0,0 1 0 0 0,0 0 0 0 0,0 0 0 0 0,0 0 0 0 0,-1 0 0 0 0,1 1 0 0 0,0-1 0 0 0,0 1 0 0 0,0 0 0 0 0,0 0 0 0 0,0 0 0 0 0,0 0 0 0 0,0 0 0 0 0,1 1 0 0 0,-3 1 0 0 0,0 0-13 0 0,-1 0-1 0 0,2 1 1 0 0,-1 0-1 0 0,0 0 1 0 0,1 0-1 0 0,0 0 1 0 0,0 1-1 0 0,0 0 1 0 0,0 0-1 0 0,1 0 1 0 0,0 0-1 0 0,0 0 1 0 0,0 1-1 0 0,1-1 1 0 0,-1 1-1 0 0,2 0 1 0 0,-1 0-1 0 0,0 0 1 0 0,1 0-1 0 0,0 0 1 0 0,1 0-1 0 0,-1 0 1 0 0,1 0-1 0 0,0 0 1 0 0,1 0-1 0 0,0 0 1 0 0,-1 0-1 0 0,2 0 1 0 0,-1 0-1 0 0,1 0 1 0 0,0 0-1 0 0,2 4 14 0 0,1 0-24 0 0,-3-4-126 0 0,0-1 0 0 0,1 1 0 0 0,0-1 0 0 0,0 1 0 0 0,1-1 1 0 0,-1 0-1 0 0,4 2 150 0 0,58 62-3417 0 0,-47-53 2195 0 0</inkml:trace>
  <inkml:trace contextRef="#ctx0" brushRef="#br0" timeOffset="7098.762">14004 1218 17047 0 0,'0'0'1311'0'0,"0"0"-846"0"0,0 0-257 0 0,2 1 398 0 0,5 1-59 0 0,1 1 1 0 0,-1-1 0 0 0,1-1-1 0 0,0 0 1 0 0,-1 0 0 0 0,1 0-1 0 0,0-1 1 0 0,0 0 0 0 0,0 0-548 0 0,18-3 777 0 0,0-1 1 0 0,2-1-778 0 0,24-4 922 0 0,70-12-414 0 0,-43 7-2017 0 0,-43 8 562 0 0</inkml:trace>
  <inkml:trace contextRef="#ctx0" brushRef="#br0" timeOffset="7099.762">15018 808 22431 0 0,'0'0'496'0'0,"0"0"104"0"0,0 0 16 0 0,0 0 8 0 0,0 0-496 0 0,0 0-128 0 0,0 0 0 0 0,0 0 0 0 0,0 0 552 0 0,0 0 88 0 0,0 0 24 0 0,0 0 0 0 0,0 0-432 0 0,0 0-80 0 0,-9 5-24 0 0</inkml:trace>
  <inkml:trace contextRef="#ctx0" brushRef="#br0" timeOffset="8790.25">3760 2095 3224 0 0,'2'-2'240'0'0,"24"-23"-29"0"0,-18 18 938 0 0,0 0 0 0 0,-1 0 1 0 0,0-1-1 0 0,2-2-1149 0 0,10-12 2232 0 0,-14 18-2069 0 0,-1 0-1 0 0,0-1 1 0 0,-1 1-1 0 0,1-1 1 0 0,0-2-163 0 0,4-4 1104 0 0,-1 1 0 0 0,9-9-1104 0 0,2-3 1564 0 0,6-7 679 0 0,-17 22-1601 0 0,0-1 0 0 0,-1 0 0 0 0,0-1 1 0 0,-1 1-1 0 0,1-1 0 0 0,-2 0 0 0 0,1-1-642 0 0,4-4 1152 0 0,-8 12-597 0 0,-1 2-10 0 0,0 0-1 0 0,-2 0-42 0 0,1-1-462 0 0,-1 1 0 0 0,1 0 1 0 0,-1-1-1 0 0,1 1 0 0 0,0 0 1 0 0,-1 0-1 0 0,1 0 0 0 0,-1 0 1 0 0,1 0-1 0 0,0 0 1 0 0,-1 1-1 0 0,1-1 0 0 0,-1 0 1 0 0,1 1-1 0 0,0-1 0 0 0,-1 1 1 0 0,1-1-1 0 0,0 1 0 0 0,0 0 1 0 0,0-1-1 0 0,-1 1 0 0 0,1 0 1 0 0,-1 1-41 0 0,-5 4 71 0 0,0 0-1 0 0,0 1 1 0 0,-2 2-71 0 0,2-2 28 0 0,0 1-11 0 0,0 0 1 0 0,1 0-1 0 0,0 0 1 0 0,0 1-1 0 0,1 0 1 0 0,0 0 0 0 0,-1 5-18 0 0,-6 15 75 0 0,-5 26-75 0 0,7-23 34 0 0,0 0-26 0 0,1 1 0 0 0,2 0 0 0 0,1 0 0 0 0,2 0 0 0 0,1 2-8 0 0,2-18 36 0 0,1 0 0 0 0,1 0 0 0 0,0 0 1 0 0,2 0-1 0 0,0 0 0 0 0,0-1 0 0 0,2 1 1 0 0,0-1-1 0 0,0 0 0 0 0,9 14-36 0 0,-5-9 70 0 0,-8-18-55 0 0,0 0-1 0 0,0 0 0 0 0,0 0 1 0 0,1 0-1 0 0,-1 0 0 0 0,1 0 1 0 0,0 0-1 0 0,0-1 0 0 0,0 1 1 0 0,0-1-1 0 0,0 1 0 0 0,1-1 1 0 0,-1 0-1 0 0,1 0 0 0 0,-1 0 1 0 0,1 0-1 0 0,0 0 0 0 0,2 0-14 0 0,2 1 47 0 0,0-1-1 0 0,0-1 1 0 0,0 1-1 0 0,0-1 1 0 0,1 0-1 0 0,-1-1 1 0 0,0 0-1 0 0,0 0 1 0 0,1-1 0 0 0,-1 0-1 0 0,0 0 1 0 0,0 0-1 0 0,0-1 1 0 0,0 0-1 0 0,0-1 1 0 0,3-1-47 0 0,9-4 91 0 0,-1-1 0 0 0,0 0 0 0 0,-1-2 0 0 0,0 0 0 0 0,5-5-91 0 0,10-9 71 0 0,-1-2 0 0 0,-1-1 0 0 0,-1-1 0 0 0,-2-2 0 0 0,-1 0 0 0 0,-1-2 0 0 0,-2-1 0 0 0,1-4-71 0 0,5-13 72 0 0,-3 0 0 0 0,-1-1 0 0 0,-3-2 0 0 0,-3 0 0 0 0,8-39-72 0 0,-23 76-15 0 0,-2-1 0 0 0,-1 0 0 0 0,0-7 15 0 0,0 7-14 0 0,0 1-1 0 0,1-1 1 0 0,1-3 14 0 0,0 11-1 0 0,-2 4 2 0 0,1 0-1 0 0,-1-1 1 0 0,0 1-1 0 0,-1-3 0 0 0,1 8 0 0 0,-1 0-1 0 0,0 0 1 0 0,-1-1-1 0 0,1 1 1 0 0,0 0-1 0 0,0 0 1 0 0,0 0-1 0 0,-1-1 1 0 0,1 1-1 0 0,0 0 1 0 0,-1 0-1 0 0,1 0 1 0 0,-1 0-1 0 0,0 0 1 0 0,1 0-1 0 0,-1 0 1 0 0,0 0-1 0 0,1 0 1 0 0,-1 0-1 0 0,0 0 1 0 0,0 1-1 0 0,0-1 1 0 0,0 0-1 0 0,0 0 1 0 0,0 1-5 0 0,1 0 0 0 0,-1 0-1 0 0,0 0 1 0 0,1 0 0 0 0,-1 0-1 0 0,1 0 1 0 0,-1 0-1 0 0,0 1 1 0 0,1-1 0 0 0,-1 0-1 0 0,0 0 1 0 0,1 0 0 0 0,-1 1-1 0 0,1-1 1 0 0,-1 0-1 0 0,1 1 1 0 0,-1-1 0 0 0,1 0-1 0 0,-1 1 1 0 0,1-1 0 0 0,-1 1 5 0 0,0-1-13 0 0,-3 4-9 0 0,1-1-1 0 0,-1 1 1 0 0,1-1-1 0 0,-1 1 1 0 0,1 0 0 0 0,0 0-1 0 0,1 0 1 0 0,-1 1-1 0 0,1-1 1 0 0,-2 5 22 0 0,-3 8-54 0 0,1 0 0 0 0,-1 6 54 0 0,5-17-12 0 0,-8 34-20 0 0,1 1 0 0 0,2 0 0 0 0,1 0 0 0 0,1 27 32 0 0,3-28 0 0 0,2 0 0 0 0,3 22 0 0 0,1-29-11 0 0,1 0-1 0 0,2 0 0 0 0,3 5 12 0 0,-5-23-2 0 0,0 0-1 0 0,1 0 0 0 0,1-1 1 0 0,0 0-1 0 0,1 0 0 0 0,1-1 1 0 0,7 9 2 0 0,-13-18 10 0 0,0 0 0 0 0,0 0 0 0 0,1 0 0 0 0,-1-1 0 0 0,1 0 0 0 0,0 0 1 0 0,0 0-1 0 0,0 0 0 0 0,0-1 0 0 0,1 1 0 0 0,-1-1 0 0 0,1 0 0 0 0,-1 0 0 0 0,1-1 0 0 0,0 0 1 0 0,0 1-1 0 0,0-2 0 0 0,0 1 0 0 0,0 0 0 0 0,-1-1 0 0 0,1 0 0 0 0,0 0 0 0 0,0-1 0 0 0,1 1-10 0 0,3-2 41 0 0,0 1-1 0 0,0-2 0 0 0,0 1 0 0 0,-1-1 0 0 0,1 0 0 0 0,0-1 0 0 0,-1 0 0 0 0,0-1 0 0 0,0 1 0 0 0,-1-1 0 0 0,1-1 0 0 0,-1 0 0 0 0,0 0 0 0 0,0 0 0 0 0,4-6-40 0 0,-2 1 44 0 0,0 0-1 0 0,0-1 1 0 0,-1-1-1 0 0,-1 0 1 0 0,0 0-1 0 0,-1 0 0 0 0,0-1 1 0 0,-1 1-1 0 0,2-10-43 0 0,8-22 171 0 0,-9 29-135 0 0,0 0 0 0 0,-1 0 0 0 0,1-15-36 0 0,-5 22-297 0 0,-3 20 215 0 0,-3 20 0 0 0,2-9 70 0 0,0 0 1 0 0,2 0-1 0 0,1 1 0 0 0,1-1 1 0 0,1 0-1 0 0,1 0 0 0 0,4 19 12 0 0,-3-26-46 0 0,1 0-1 0 0,0 0 1 0 0,1 0-1 0 0,0 0 1 0 0,4 4 46 0 0,-8-15 13 0 0,0-1 1 0 0,1 1-1 0 0,0 0 1 0 0,0-1-1 0 0,0 0 1 0 0,0 0-1 0 0,0 0 1 0 0,0 0-1 0 0,1 0 1 0 0,0-1-1 0 0,-1 0 1 0 0,1 1-1 0 0,0-1 1 0 0,0-1-1 0 0,0 1 1 0 0,0-1-1 0 0,1 1 1 0 0,-1-1-1 0 0,0 0 1 0 0,1-1-1 0 0,1 1-13 0 0,0-1 23 0 0,-1 0 0 0 0,1 0 0 0 0,0-1 1 0 0,0 1-1 0 0,0-2 0 0 0,-1 1 0 0 0,1 0 0 0 0,0-1 0 0 0,-1 0 0 0 0,1-1 0 0 0,-1 1 1 0 0,0-1-1 0 0,3-2-23 0 0,0 0 46 0 0,0 0 1 0 0,-1-1-1 0 0,0 0 0 0 0,-1 0 1 0 0,1-1-1 0 0,-1 1 1 0 0,0-2-1 0 0,1-2-46 0 0,-3 5 27 0 0,-1-1 0 0 0,-1 1 0 0 0,1-1 0 0 0,-1 0 0 0 0,0 0 0 0 0,-1 0 0 0 0,1 0 0 0 0,-1 0 0 0 0,0 0 0 0 0,-1 0 0 0 0,1-1 0 0 0,-1 1 0 0 0,0 0-1 0 0,-1 0 1 0 0,-1-5-27 0 0,-1-11 100 0 0,-2 0 0 0 0,-1 0 0 0 0,-6-14-100 0 0,5 18 13 0 0,-2 0 1 0 0,1 1-1 0 0,-2 0 0 0 0,0 0 1 0 0,-2 1-1 0 0,-11-14-13 0 0,20 27-11 0 0,0-1 0 0 0,0 1 0 0 0,0 0 0 0 0,0 0 0 0 0,0 0 0 0 0,-1 0 0 0 0,1 1 0 0 0,-1-1 0 0 0,0 1 1 0 0,0 0-1 0 0,0 0 0 0 0,0 1 0 0 0,0-1 0 0 0,-3 0 11 0 0,5 2-8 0 0,-1-1 1 0 0,0 1 0 0 0,0 0-1 0 0,1 0 1 0 0,-1 0 0 0 0,0 0-1 0 0,1 1 1 0 0,-1-1-1 0 0,0 1 1 0 0,1 0 0 0 0,-1 0-1 0 0,0-1 1 0 0,1 2 0 0 0,-1-1-1 0 0,1 0 1 0 0,0 0 0 0 0,-1 1-1 0 0,1-1 1 0 0,0 1-1 0 0,0 0 1 0 0,0 0 0 0 0,0 0-1 0 0,-1 1 8 0 0,-4 5-15 0 0,1 0 0 0 0,0 0-1 0 0,0 0 1 0 0,1 1 0 0 0,0 0-1 0 0,1 0 1 0 0,0 0 0 0 0,0 1-1 0 0,-2 9 16 0 0,4-11-12 0 0,0 0-1 0 0,1 0 1 0 0,0 0-1 0 0,0 0 1 0 0,1 0-1 0 0,0 0 1 0 0,0 0-1 0 0,1 0 1 0 0,0 0-1 0 0,0 0 1 0 0,1 0-1 0 0,2 5 13 0 0,-1-8-3 0 0,0 0-1 0 0,0 0 0 0 0,0-1 0 0 0,1 1 0 0 0,0-1 0 0 0,0 0 0 0 0,0 0 0 0 0,0-1 0 0 0,0 1 1 0 0,1-1-1 0 0,3 2 4 0 0,-4-3-1 0 0,-1 0 0 0 0,1 0-1 0 0,0-1 1 0 0,-1 1 0 0 0,1-1 0 0 0,0 0 0 0 0,0 0 0 0 0,0 0 0 0 0,0-1 0 0 0,0 1 0 0 0,0-1 0 0 0,3 0 1 0 0,5-1 0 0 0,1-1 1 0 0,-1 0 0 0 0,6-2-1 0 0,1 0 0 0 0,-2 0 23 0 0,1-1 1 0 0,-1-1-1 0 0,0 0 1 0 0,0-2-1 0 0,0 0 1 0 0,-1-1-1 0 0,9-7-23 0 0,1-1 47 0 0,-2-2 0 0 0,0-1 0 0 0,-1-1 0 0 0,3-4-47 0 0,-16 13 3 0 0,0 0-1 0 0,0 0 1 0 0,-1-1-1 0 0,-1 0 1 0 0,0-1-1 0 0,0 0 1 0 0,-2 0-1 0 0,0-1 1 0 0,0 1 0 0 0,-2-1-1 0 0,1-4-2 0 0,-4 14 5 0 0,0 0 0 0 0,0 0 0 0 0,-1 0 0 0 0,0 0 0 0 0,0 0 0 0 0,0 1 0 0 0,0-1 0 0 0,-1 0 0 0 0,0 0 0 0 0,0 0 0 0 0,0 0 0 0 0,-1 0-5 0 0,2 5 0 0 0,0 0 0 0 0,0-1 0 0 0,-1 1 0 0 0,1 0 1 0 0,0 0-1 0 0,0-1 0 0 0,0 1 0 0 0,-1 0 0 0 0,1 0 0 0 0,0 0 0 0 0,0-1 0 0 0,0 1 0 0 0,-1 0 0 0 0,1 0 1 0 0,0 0-1 0 0,-1 0 0 0 0,1 0 0 0 0,0 0 0 0 0,0-1 0 0 0,-1 1 0 0 0,1 0 0 0 0,0 0 0 0 0,-1 0 0 0 0,1 0 0 0 0,0 0 1 0 0,0 0-1 0 0,-1 0 0 0 0,1 0 0 0 0,0 0 0 0 0,-1 0 0 0 0,1 1 0 0 0,0-1 0 0 0,0 0 0 0 0,-1 0 0 0 0,1 0 1 0 0,0 0-1 0 0,-1 0 0 0 0,1 0 0 0 0,0 1 0 0 0,0-1 0 0 0,-1 0 0 0 0,1 0 0 0 0,0 0 0 0 0,0 1 0 0 0,0-1 1 0 0,-1 0-1 0 0,1 0 0 0 0,-9 13-15 0 0,8-12 6 0 0,-2 5-20 0 0,-1 1-1 0 0,1 0 0 0 0,0 0 0 0 0,0 0 0 0 0,1 0 1 0 0,0 1-1 0 0,0-1 0 0 0,0 4 30 0 0,0 9-52 0 0,0 0 1 0 0,2 13 51 0 0,1-18-24 0 0,1-1 1 0 0,1 1-1 0 0,1-1 0 0 0,0 0 0 0 0,0 0 0 0 0,2 0 1 0 0,0 0 23 0 0,1 5-42 0 0,2 2-132 0 0,10 16 174 0 0,-9-19-193 0 0,-1 1 0 0 0,1 6 193 0 0,-10-23-135 0 0,1 0-1 0 0,-1 0 1 0 0,0 0 0 0 0,1 0-1 0 0,-1 0 1 0 0,0 0 0 0 0,0 0-1 0 0,-1 0 1 0 0,1 0 0 0 0,0 0-1 0 0,-1 0 1 0 0,1 0 0 0 0,-1 0-1 0 0,0 0 136 0 0,1-1-143 0 0,0 0-1 0 0,-1 0 1 0 0,1-1-1 0 0,0 1 1 0 0,-1 0-1 0 0,1 0 1 0 0,-1-1-1 0 0,1 1 1 0 0,-1-1-1 0 0,1 1 0 0 0,-1 0 1 0 0,1-1-1 0 0,-1 1 1 0 0,0-1-1 0 0,1 1 1 0 0,-1-1-1 0 0,0 0 1 0 0,1 1-1 0 0,-1-1 1 0 0,0 1-1 0 0,0-1 1 0 0,1 0-1 0 0,-1 0 1 0 0,0 0-1 0 0,0 1 1 0 0,0-1-1 0 0,1 0 1 0 0,-1 0-1 0 0,0 0 1 0 0,0 0-1 0 0,0 0 1 0 0,1 0-1 0 0,-1-1 1 0 0,0 1-1 0 0,0 0 0 0 0,0 0 1 0 0,0-1 143 0 0,-9-4-1900 0 0,8 4-11 0 0</inkml:trace>
  <inkml:trace contextRef="#ctx0" brushRef="#br0" timeOffset="9206.679">5757 2048 18199 0 0,'0'0'830'0'0,"0"0"-14"0"0,3 8-494 0 0,-1 3 143 0 0,0 0-1 0 0,-1-1 1 0 0,0 7-465 0 0,-1-16 93 0 0,0 1 0 0 0,0-1 0 0 0,1 0 0 0 0,-1 0 1 0 0,1 0-1 0 0,-1 0 0 0 0,1 0 0 0 0,-1 0 0 0 0,1 0 0 0 0,0 0 1 0 0,-1 0-1 0 0,1-1 0 0 0,0 1 0 0 0,0 0 0 0 0,0 0 0 0 0,-1 0 1 0 0,1-1-1 0 0,0 1 0 0 0,0 0 0 0 0,1-1-93 0 0,19 10 1109 0 0,-17-10-942 0 0,1 1 0 0 0,-1-1 1 0 0,1 0-1 0 0,-1 0 0 0 0,1 0 0 0 0,-1 0 1 0 0,1-1-1 0 0,1 0-167 0 0,-4 0 40 0 0,1 1 0 0 0,-1-1 1 0 0,0 0-1 0 0,0 0 0 0 0,0 0 0 0 0,0 0 0 0 0,0 0 0 0 0,0 0 1 0 0,0 0-1 0 0,0-1 0 0 0,-1 1 0 0 0,1-1 0 0 0,0 1 1 0 0,-1-1-1 0 0,1 0 0 0 0,0-1-40 0 0,10-12 167 0 0,-10 13-138 0 0,0 0 0 0 0,0 0 0 0 0,0-1 1 0 0,0 1-1 0 0,-1-1 0 0 0,1 1 0 0 0,-1-1 0 0 0,0 0 0 0 0,1 0 0 0 0,-1-2-28 0 0,1-2 43 0 0,-1 0 0 0 0,-1 0 0 0 0,1-1 0 0 0,-1 1 1 0 0,-1 0-1 0 0,1 0 0 0 0,-1-1 0 0 0,0 1 0 0 0,-1 0 1 0 0,-1-5-45 0 0,-2-8 64 0 0,4 15-52 0 0,0 0 0 0 0,-1 0 0 0 0,0 0 0 0 0,0 0 0 0 0,0 0 0 0 0,-1 0-1 0 0,0 0 1 0 0,0 1 0 0 0,0-1 0 0 0,0 1 0 0 0,-1 0 0 0 0,1 0 0 0 0,-1 0 0 0 0,0 1 0 0 0,0-1 0 0 0,-1 1-1 0 0,1 0 1 0 0,-1 0 0 0 0,1 0 0 0 0,-5-1-12 0 0,5 2 8 0 0,0 1 0 0 0,-1-1-1 0 0,1 1 1 0 0,0 0 0 0 0,0 0 0 0 0,-1 1 0 0 0,1 0-1 0 0,0-1 1 0 0,0 1 0 0 0,-1 0 0 0 0,1 1-1 0 0,0-1 1 0 0,-1 1 0 0 0,1 0 0 0 0,0 0-1 0 0,0 0 1 0 0,0 1 0 0 0,0 0 0 0 0,0-1 0 0 0,0 1-1 0 0,0 1 1 0 0,1-1 0 0 0,-1 0 0 0 0,1 1-1 0 0,-1 0 1 0 0,1 0-8 0 0,-5 5 0 0 0,0 1 0 0 0,0 0 0 0 0,1 0 0 0 0,0 1 0 0 0,1 0 0 0 0,-3 5 0 0 0,-8 20 0 0 0,-3 11 0 0 0,18-42 0 0 0,-6 15 52 0 0,1 1 0 0 0,1 1 1 0 0,0-1-1 0 0,2 1 0 0 0,1 0 0 0 0,0 0 0 0 0,1 0 0 0 0,2 9-52 0 0,0-25 45 0 0,0 1 0 0 0,1-1 0 0 0,0 0 0 0 0,0 0 0 0 0,0 0 0 0 0,0 0-1 0 0,1 0 1 0 0,0-1 0 0 0,0 1 0 0 0,0 0 0 0 0,1-1 0 0 0,0 0-1 0 0,0 1 1 0 0,0-1 0 0 0,0 0 0 0 0,0 0 0 0 0,1-1 0 0 0,0 1-1 0 0,0-1 1 0 0,0 0 0 0 0,0 0 0 0 0,0 0 0 0 0,1 0 0 0 0,-1-1 0 0 0,1 0-1 0 0,-1 1 1 0 0,1-2 0 0 0,0 1 0 0 0,0-1 0 0 0,0 1-45 0 0,16 0 70 0 0,0 0 0 0 0,-1-1 0 0 0,1-1 0 0 0,0-1 0 0 0,-1 0 0 0 0,1-2 0 0 0,16-4-70 0 0,8-4 198 0 0,0-2-1 0 0,41-18-197 0 0,-75 26-510 0 0,-1-1-1 0 0,1 0 1 0 0,-1-1-1 0 0,-1 1 0 0 0,1-2 1 0 0,-1 1-1 0 0,0-2 1 0 0,-1 1-1 0 0,0-1 1 0 0,1-2 510 0 0,14-21-1863 0 0</inkml:trace>
  <inkml:trace contextRef="#ctx0" brushRef="#br0" timeOffset="9877.354">6871 1640 22663 0 0,'2'-8'193'0'0,"-2"4"125"0"0,1 0-1 0 0,0 0 1 0 0,0 0 0 0 0,0 0-1 0 0,1 0 1 0 0,-1 0-1 0 0,3-3-317 0 0,-2 4 34 0 0,-1 0 0 0 0,1 0 0 0 0,-1 0 0 0 0,1 0 0 0 0,-1 0-1 0 0,0 0 1 0 0,0 0 0 0 0,0 0 0 0 0,0-1 0 0 0,-1 1-34 0 0,0 2 309 0 0,0 1 3 0 0,0 0-2 0 0,0 0-12 0 0,0 0-2 0 0,0 2 0 0 0,-5 57 469 0 0,1-19-570 0 0,-13 82 117 0 0,3-12 536 0 0,-16 54-848 0 0,21-121 259 0 0,2 1-1 0 0,2 0 1 0 0,1 40-259 0 0,4-81 7 0 0,0 0-1 0 0,0 0 1 0 0,0 0-1 0 0,1 0 1 0 0,-1 0-1 0 0,1-1 1 0 0,0 1-1 0 0,0 0 1 0 0,0 0-1 0 0,0-1 1 0 0,1 1-1 0 0,-1-1 1 0 0,1 1-1 0 0,-1-1 1 0 0,1 0-1 0 0,0 1 1 0 0,0-1-1 0 0,1 1-6 0 0,-1-1 13 0 0,0-1-1 0 0,0 0 0 0 0,0 0 0 0 0,-1 0 1 0 0,1 0-1 0 0,1 0 0 0 0,-1 0 0 0 0,0 0 0 0 0,0-1 1 0 0,0 1-1 0 0,0-1 0 0 0,0 1 0 0 0,1-1 1 0 0,-1 0-1 0 0,0 0 0 0 0,0 0 0 0 0,0 0 0 0 0,1 0 1 0 0,-1-1-1 0 0,0 1 0 0 0,0-1 0 0 0,0 1 1 0 0,0-1-1 0 0,2 0-12 0 0,5-4 28 0 0,1-1-1 0 0,-1 1 1 0 0,0-2 0 0 0,0 1 0 0 0,-1-1 0 0 0,1 0-1 0 0,-2-1 1 0 0,1 0 0 0 0,2-4-28 0 0,28-27 112 0 0,-22 23-65 0 0,0-1-1 0 0,7-10-46 0 0,2-2 46 0 0,5-17-46 0 0,-30 46-2 0 0,0 0 1 0 0,0 1-1 0 0,1-1 1 0 0,-1 0-1 0 0,0 1 0 0 0,0-1 1 0 0,0 0-1 0 0,1 0 0 0 0,-1 1 1 0 0,0-1-1 0 0,0 0 1 0 0,0 1-1 0 0,0-1 0 0 0,0 1 1 0 0,0-1-1 0 0,1 0 0 0 0,-1 1 1 0 0,0-1-1 0 0,0 0 0 0 0,0 1 1 0 0,0-1-1 0 0,0 0 1 0 0,0 1-1 0 0,0-1 0 0 0,-1 0 1 0 0,1 1-1 0 0,0-1 2 0 0,1 15-44 0 0,-1-2 12 0 0,1 0 0 0 0,0 0 0 0 0,1-1 0 0 0,3 10 32 0 0,-3-16-14 0 0,0 1 0 0 0,0 0-1 0 0,1-1 1 0 0,0 1 0 0 0,0-1 0 0 0,0 0 0 0 0,1 0-1 0 0,0 0 1 0 0,2 2 14 0 0,2 2 9 0 0,1-1 0 0 0,0 0 0 0 0,0-1 1 0 0,1 0-1 0 0,0-1 0 0 0,0 0 0 0 0,5 2-9 0 0,-9-7 20 0 0,0 0 1 0 0,0 0-1 0 0,0-1 1 0 0,0 0-1 0 0,1 0 0 0 0,-1 0 1 0 0,1-1-1 0 0,-1 0 0 0 0,0 0 1 0 0,1-1-1 0 0,5-1-20 0 0,-8 1 9 0 0,-1 0 0 0 0,1 0 1 0 0,-1 0-1 0 0,1 0 0 0 0,-1-1 0 0 0,1 1 0 0 0,-1-1 0 0 0,0 0 1 0 0,0 0-1 0 0,0 0 0 0 0,0-1 0 0 0,0 1 0 0 0,0-1 1 0 0,-1 1-1 0 0,1-1 0 0 0,-1 0 0 0 0,0 0 0 0 0,0 0 0 0 0,0-1 1 0 0,0 1-1 0 0,0 0 0 0 0,-1-1 0 0 0,1 1 0 0 0,-1-1 0 0 0,0 1 1 0 0,0-1-1 0 0,-1 0 0 0 0,1 1 0 0 0,-1-1 0 0 0,1 0 0 0 0,-1 0 1 0 0,0 1-1 0 0,-1-1 0 0 0,1-1-9 0 0,-1-4 0 0 0,0 0 0 0 0,0 0 0 0 0,-1-1 0 0 0,0 1 0 0 0,0 0 0 0 0,-1 0 0 0 0,-1 1 0 0 0,1-1 0 0 0,-1 1 0 0 0,-1 0 0 0 0,1 0 0 0 0,-7-7 0 0 0,-9-13 41 0 0,15 19 1 0 0,-2 0-1 0 0,1 0 1 0 0,-1 1 0 0 0,0 0-1 0 0,-4-2-41 0 0,9 8 8 0 0,-1 0-1 0 0,0 0 1 0 0,0 0-1 0 0,-1 0 1 0 0,1 0-1 0 0,0 1 1 0 0,0-1-1 0 0,-1 1 1 0 0,1 0-1 0 0,-1 0 1 0 0,1 0-1 0 0,-1 1 1 0 0,0-1-1 0 0,1 1 1 0 0,-1 0-1 0 0,1 0 1 0 0,-1 0-1 0 0,-1 1-7 0 0,-31 5-168 0 0,33-6 153 0 0,0 1-1 0 0,0 0 1 0 0,0 0 0 0 0,0 0 0 0 0,0 1-1 0 0,1-1 1 0 0,-1 0 0 0 0,0 1 0 0 0,1 0-1 0 0,-1 0 1 0 0,0 0 15 0 0,-11 15 0 0 0,12-9 0 0 0,1-2 0 0 0,1-5-1 0 0,0 1 0 0 0,-1 0 0 0 0,1-1 0 0 0,0 1 0 0 0,0-1 0 0 0,0 1 0 0 0,0 0 0 0 0,0-1 0 0 0,0 1 0 0 0,0-1 1 0 0,1 1-1 0 0,-1 0 0 0 0,1-1 0 0 0,-1 1 0 0 0,1-1 0 0 0,-1 1 0 0 0,1-1 0 0 0,0 0 0 0 0,0 1 0 0 0,0-1 0 0 0,0 0 0 0 0,0 1 0 0 0,0-1 0 0 0,0 0 0 0 0,0 0 0 0 0,0 0 0 0 0,1 0 0 0 0,-1 0 1 0 0,7 5-24 0 0,-1-1 0 0 0,1-1-1 0 0,0 1 1 0 0,7 1 24 0 0,-2 1-25 0 0,-6-4-33 0 0,0 0 0 0 0,0-1 0 0 0,0 0 1 0 0,0 0-1 0 0,0-1 0 0 0,0 0 0 0 0,0 0 1 0 0,1-1-1 0 0,-1 1 0 0 0,0-2 0 0 0,1 1 0 0 0,-1-1 1 0 0,0 0-1 0 0,0 0 0 0 0,6-3 58 0 0,-10 3-339 0 0,0 0 1 0 0,0 0-1 0 0,0 0 1 0 0,0 0-1 0 0,0-1 1 0 0,0 0-1 0 0,1 0 339 0 0,8-10-7035 0 0,-6 0-1975 0 0</inkml:trace>
  <inkml:trace contextRef="#ctx0" brushRef="#br0" timeOffset="10209.69">6683 1823 14280 0 0,'0'0'1102'0'0,"1"0"-1066"0"0,-1 0-1 0 0,0 0 1 0 0,1-1-1 0 0,-1 1 1 0 0,1 0-1 0 0,-1 0 0 0 0,0-1 1 0 0,1 1-1 0 0,-1 0 1 0 0,0 0-1 0 0,1-1 1 0 0,-1 1-1 0 0,0 0 1 0 0,1-1-1 0 0,-1 1 1 0 0,0 0-1 0 0,0-1 1 0 0,0 1-1 0 0,1 0 1 0 0,-1-1-36 0 0,2-4 688 0 0,-1 3-436 0 0,-1 1 0 0 0,1 0 0 0 0,-1 0 0 0 0,1 0 1 0 0,0 0-1 0 0,-1 0 0 0 0,1 0 0 0 0,0 0 0 0 0,0 0 0 0 0,0 0 0 0 0,0 1 0 0 0,0-1 0 0 0,0 0 0 0 0,0 1 1 0 0,0-1-1 0 0,0 0 0 0 0,0 1 0 0 0,0-1 0 0 0,1 1-252 0 0,12-7 810 0 0,1 1 0 0 0,1 1 0 0 0,-1 0 0 0 0,16-2-810 0 0,8 0 141 0 0,18 1-141 0 0,66-3-2668 0 0,13 6 2668 0 0,-84 3-8059 0 0</inkml:trace>
  <inkml:trace contextRef="#ctx0" brushRef="#br0" timeOffset="10563.279">8371 1643 22319 0 0,'-1'-1'73'0'0,"0"0"-1"0"0,0 0 0 0 0,0-1 1 0 0,0 1-1 0 0,0 1 1 0 0,0-1-1 0 0,-1 0 0 0 0,1 0 1 0 0,0 0-1 0 0,0 0 0 0 0,-1 1 1 0 0,1-1-1 0 0,0 1 1 0 0,-1-1-1 0 0,1 1 0 0 0,-1 0 1 0 0,1-1-1 0 0,-1 1 1 0 0,1 0-1 0 0,-1 0 0 0 0,1 0 1 0 0,-1 0-1 0 0,1 0 0 0 0,-1 0 1 0 0,1 0-1 0 0,0 1 1 0 0,-1-1-1 0 0,1 0 0 0 0,-1 1 1 0 0,1 0-1 0 0,0-1 0 0 0,-1 1 1 0 0,1 0-1 0 0,0-1 1 0 0,0 1-73 0 0,-5 2 235 0 0,1-1 1 0 0,0 1 0 0 0,1 1 0 0 0,-1-1-1 0 0,0 1 1 0 0,1 0 0 0 0,0 0 0 0 0,0 0-1 0 0,-2 3-235 0 0,-4 7 544 0 0,0 0-1 0 0,-4 9-543 0 0,6-9 314 0 0,-1 0-1 0 0,-8 9-313 0 0,-21 23 202 0 0,1 1 0 0 0,3 2-1 0 0,2 2 1 0 0,-1 6-202 0 0,26-44 73 0 0,2 0 0 0 0,0 1-1 0 0,0-1 1 0 0,1 1 0 0 0,1 0-1 0 0,0 4-72 0 0,1-8 22 0 0,1 0 0 0 0,1-1 0 0 0,-1 1 1 0 0,2 0-1 0 0,-1-1 0 0 0,1 1 0 0 0,1-1 0 0 0,0 1 0 0 0,2 6-22 0 0,-3-13-7 0 0,1 1 0 0 0,0 0 0 0 0,-1 0 1 0 0,1-1-1 0 0,0 1 0 0 0,1-1 0 0 0,-1 0 0 0 0,0 0 1 0 0,1 0-1 0 0,0 0 0 0 0,0 0 0 0 0,0 0 1 0 0,0-1-1 0 0,0 1 0 0 0,2 0 7 0 0,1 0 23 0 0,-1 0 0 0 0,0-1 0 0 0,1 0-1 0 0,-1 0 1 0 0,1-1 0 0 0,0 1 0 0 0,-1-1 0 0 0,1 0 0 0 0,0-1-1 0 0,1 1-22 0 0,6-1 59 0 0,1-1 0 0 0,-1 0-1 0 0,0-1 1 0 0,1 0 0 0 0,-1-1-1 0 0,0 0 1 0 0,-1-1 0 0 0,12-5-59 0 0,-7 1 23 0 0,-1 0 1 0 0,0-1 0 0 0,0-1 0 0 0,-1-1-1 0 0,0 0 1 0 0,-1 0 0 0 0,-1-2-1 0 0,1 0 1 0 0,-2 0 0 0 0,0-1 0 0 0,-1-1-1 0 0,0 1 1 0 0,-1-2 0 0 0,0-1-24 0 0,-1 1 18 0 0,-1 0 0 0 0,-1-1 1 0 0,0 0-1 0 0,-1 0 0 0 0,-1-1 0 0 0,0 1 1 0 0,0-10-19 0 0,-2 8 11 0 0,-1 0 1 0 0,-1 0 0 0 0,-1 0 0 0 0,-1 0-1 0 0,0 0 1 0 0,-1 0 0 0 0,-1 0 0 0 0,-1 1-1 0 0,-1-1 1 0 0,-6-14-12 0 0,7 22-5 0 0,-1 0 0 0 0,0 0 0 0 0,-1 1 0 0 0,0 0 0 0 0,-7-9 5 0 0,9 14-6 0 0,0 1 1 0 0,0-1-1 0 0,-1 1 1 0 0,1 0 0 0 0,-1 0-1 0 0,0 0 1 0 0,0 1-1 0 0,-1-1 1 0 0,1 2-1 0 0,-1-1 1 0 0,1 0-1 0 0,-4 0 6 0 0,5 2-101 0 0,0-1-1 0 0,0 1 1 0 0,0 1-1 0 0,-1-1 1 0 0,1 0-1 0 0,0 1 1 0 0,-1 0-1 0 0,1 0 1 0 0,0 0-1 0 0,-1 1 1 0 0,1-1 0 0 0,0 1-1 0 0,0 0 1 0 0,-1 0-1 0 0,1 1 1 0 0,0-1-1 0 0,0 1 1 0 0,0 0-1 0 0,1 0 1 0 0,-1 0-1 0 0,0 1 1 0 0,1-1-1 0 0,-1 1 1 0 0,1 0-1 0 0,0 0 102 0 0,-17 17-2493 0 0,1 0-1 0 0,-2 6 2494 0 0,19-24-162 0 0,-16 19-1717 0 0</inkml:trace>
  <inkml:trace contextRef="#ctx0" brushRef="#br0" timeOffset="10911.31">8854 2248 25423 0 0,'0'0'579'0'0,"0"0"80"0"0,0 0 41 0 0,8 2 130 0 0,0-1-741 0 0,20-4 2134 0 0,-19 3-2895 0 0,-9 0 224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04:27.588"/>
    </inkml:context>
    <inkml:brush xml:id="br0">
      <inkml:brushProperty name="width" value="0.05" units="cm"/>
      <inkml:brushProperty name="height" value="0.05" units="cm"/>
    </inkml:brush>
  </inkml:definitions>
  <inkml:trace contextRef="#ctx0" brushRef="#br0">113 317 8264 0 0,'1'-4'748'0'0,"0"2"-611"0"0,0 0 1 0 0,-1 1-1 0 0,1-1 1 0 0,-1 0-1 0 0,1 1 1 0 0,-1-1-1 0 0,0 0 1 0 0,1 1-1 0 0,-1-1 1 0 0,0 0-1 0 0,0 0 1 0 0,0 0-1 0 0,0 1 1 0 0,-1-1-1 0 0,1 0 1 0 0,-1 1-1 0 0,1-1 1 0 0,-1 0-1 0 0,1 1 1 0 0,-1-1-1 0 0,0 0 1 0 0,0 1-1 0 0,1-1 1 0 0,-1 1-1 0 0,0-1 1 0 0,-1 1-1 0 0,1 0 1 0 0,0-1-1 0 0,0 1 1 0 0,-1 0-1 0 0,1 0 1 0 0,0 0-1 0 0,-1 0 1 0 0,1 0-1 0 0,-1 0 1 0 0,1 0-1 0 0,-1 1 1 0 0,0-1-1 0 0,1 0 1 0 0,-1 1-1 0 0,0-1 1 0 0,1 1 0 0 0,-1 0-1 0 0,0 0 1 0 0,-1-1-138 0 0,-1 2 112 0 0,0 0 1 0 0,-1 0 0 0 0,1 0 0 0 0,0 1 0 0 0,0-1-1 0 0,0 1 1 0 0,0 0 0 0 0,-3 2-113 0 0,-6 2 459 0 0,12-5-402 0 0,-1 0-1 0 0,1 0 1 0 0,0 0 0 0 0,-1 0 0 0 0,1 0 0 0 0,0 0-1 0 0,0 0 1 0 0,0 0 0 0 0,0 0 0 0 0,0 1 0 0 0,0-1 0 0 0,0 0-1 0 0,0 1 1 0 0,1-1 0 0 0,-1 1 0 0 0,0-1 0 0 0,1 1-1 0 0,-1-1 1 0 0,1 2-57 0 0,-2 4 229 0 0,1 0-1 0 0,0 1 0 0 0,0 6-228 0 0,0 3 182 0 0,0-5-108 0 0,1 0 0 0 0,1 0 0 0 0,0 0 0 0 0,0-1 0 0 0,2 4-74 0 0,3 31 129 0 0,4 85 163 0 0,4 103 339 0 0,-6 94 147 0 0,-8 451-390 0 0,8-489-212 0 0,-3-167-2 0 0,-5-116-158 0 0,1 1 1 0 0,0-1-1 0 0,0 0 1 0 0,1 2-17 0 0,2 25 11 0 0,-4-16 21 0 0,0-16-133 0 0,0-2 1 0 0,0 0-242 0 0,0 0-1058 0 0,0 0-460 0 0</inkml:trace>
  <inkml:trace contextRef="#ctx0" brushRef="#br0" timeOffset="1093.486">23 733 3768 0 0,'0'0'168'0'0,"9"-1"159"0"0,-7 0-192 0 0,-1-1 0 0 0,1 1 0 0 0,-1-1 0 0 0,0 0 0 0 0,1 0 0 0 0,-1 0 0 0 0,0 0 0 0 0,0 0 0 0 0,0 0 1 0 0,0 0-1 0 0,-1 0 0 0 0,1 0 0 0 0,0 0 0 0 0,-1 0 0 0 0,1-2-135 0 0,-1 3 605 0 0,0 1 61 0 0,-1-2 7 0 0,-2-7-202 0 0,0-1 1 0 0,1 0-1 0 0,1 0 0 0 0,-1 0 0 0 0,2 0 1 0 0,-1 0-1 0 0,1 0 0 0 0,1 0 0 0 0,0 0 1 0 0,0 0-1 0 0,3-8-471 0 0,3-13 831 0 0,-4 15-425 0 0,-3 15-361 0 0,0 0 1 0 0,0-1 0 0 0,0 1-1 0 0,0 0 1 0 0,0-1 0 0 0,0 1-1 0 0,1-1 1 0 0,-1 1 0 0 0,1 0-1 0 0,-1-1 1 0 0,1 1 0 0 0,-1 0 0 0 0,1-1-46 0 0,9-12 786 0 0,-1-1 0 0 0,6-13-786 0 0,12-21 709 0 0,-7 18-300 0 0,-3 5 215 0 0,1 1 0 0 0,2-2-624 0 0,-7 11 350 0 0,-1-1 1 0 0,0-1-1 0 0,-2 0 0 0 0,1-2-350 0 0,-6 12 57 0 0,1 1-1 0 0,0 0 0 0 0,0 0 0 0 0,1 1 0 0 0,0 0 1 0 0,0 0-1 0 0,6-4-56 0 0,13-11 2 0 0,-16 13 11 0 0,0 0-1 0 0,1 1 0 0 0,0 1 0 0 0,1-1 1 0 0,10-3-13 0 0,3-2 88 0 0,-17 8-72 0 0,0 1 1 0 0,1 0-1 0 0,-1 0 1 0 0,1 0-1 0 0,0 1 1 0 0,-1 1-1 0 0,1-1 1 0 0,0 1-1 0 0,0 1 1 0 0,0 0-1 0 0,0 0 1 0 0,0 1-1 0 0,3 0-16 0 0,4 3 44 0 0,-1 1-1 0 0,0 0 1 0 0,-1 1-1 0 0,1 0 0 0 0,-1 2 1 0 0,0-1-1 0 0,-1 2 1 0 0,1 1-44 0 0,27 20-65 0 0,31 31 65 0 0,-61-51 47 0 0,-1 1 0 0 0,0 0 0 0 0,-1 0 1 0 0,0 1-1 0 0,0 0 0 0 0,-1 1 0 0 0,-1-1 0 0 0,0 2 0 0 0,1 2-47 0 0,-5-6 2 0 0,1-1 0 0 0,-1 1 0 0 0,-1-1-1 0 0,1 1 1 0 0,-2 0 0 0 0,1 0 0 0 0,-2 0 0 0 0,1 0-1 0 0,-1 0 1 0 0,-1 0 0 0 0,1 0 0 0 0,-2 0 0 0 0,0 0-1 0 0,0 0-1 0 0,-31 102-66 0 0,25-90-26 0 0,-2 0 0 0 0,0-1 0 0 0,-12 20 92 0 0,-3-4 2 0 0,-1-1 1 0 0,-1-2 0 0 0,-2-1 0 0 0,-22 20-3 0 0,7-14 70 0 0,-1-1 0 0 0,-2-3 0 0 0,-13 7-70 0 0,29-20 103 0 0,-19 19-103 0 0,22-18 209 0 0,-29 19-209 0 0,57-42 29 0 0,0 0 0 0 0,0 0-1 0 0,0 0 1 0 0,0 0 0 0 0,0 0 0 0 0,0 0 0 0 0,0 0 0 0 0,0 0-1 0 0,0 0 1 0 0,0 0 0 0 0,0 0 0 0 0,0 0 0 0 0,0 0 0 0 0,0 0-1 0 0,0 0 1 0 0,0 0 0 0 0,0 0 0 0 0,0 0 0 0 0,0 0 0 0 0,0 0-1 0 0,0 0 1 0 0,0 1 0 0 0,0-1 0 0 0,0 0-29 0 0,10-4 243 0 0,14-7-9 0 0,10-6-7 0 0,1 2 0 0 0,1 1 0 0 0,0 2-1 0 0,32-6-226 0 0,-45 12 21 0 0,-2 1-16 0 0,0 1 1 0 0,0 1-1 0 0,1 1 0 0 0,0 1 0 0 0,7 1-5 0 0,17 2 48 0 0,44 7-48 0 0,-73-5 18 0 0,-1 0 1 0 0,0 0-1 0 0,1 2 1 0 0,-1 0 0 0 0,-1 0-1 0 0,1 2 1 0 0,-2 0-1 0 0,1 1 1 0 0,-1 0 0 0 0,0 1-1 0 0,-1 0 1 0 0,0 2-1 0 0,0-1 1 0 0,-1 2-1 0 0,-1-1 1 0 0,0 1 0 0 0,-1 1-1 0 0,8 15-18 0 0,-9-14 0 0 0,-1 0 0 0 0,-1 1 0 0 0,-1 0 0 0 0,0 1 0 0 0,-1-1 0 0 0,0 1 0 0 0,-1 3 0 0 0,0 7 0 0 0,0 1 0 0 0,-2-1 0 0 0,-1 1 0 0 0,-1 5 0 0 0,-3 2 10 0 0,0-1-1 0 0,-3 1 0 0 0,-1-1 1 0 0,-1-1-1 0 0,-2 0 0 0 0,-1 0 1 0 0,-2-1-1 0 0,-13 24-9 0 0,20-44 14 0 0,-11 26-4 0 0,-1-2-1 0 0,-3 0 1 0 0,-1-1 0 0 0,-21 26-10 0 0,14-28 24 0 0,-1-2 0 0 0,-1 0 0 0 0,-1-3 0 0 0,-2 0 0 0 0,-14 7-24 0 0,22-18 22 0 0,0-1 0 0 0,0-2 0 0 0,-2-1-1 0 0,0-1 1 0 0,0-1 0 0 0,-1-1 0 0 0,0-2 0 0 0,-3 0-22 0 0,21-6 32 0 0,0 0-1 0 0,0-1 1 0 0,0 0 0 0 0,0-1-1 0 0,0-1 1 0 0,-1 1 0 0 0,1-2-1 0 0,0 1 1 0 0,0-2 0 0 0,0 1-1 0 0,-7-4-31 0 0,12 4 29 0 0,0-1 0 0 0,0 0-1 0 0,1 0 1 0 0,-1 0 0 0 0,1-1-1 0 0,0 1 1 0 0,0-1 0 0 0,0 0-1 0 0,0-1 1 0 0,1 0-1 0 0,0 1 1 0 0,-1-1 0 0 0,2 0-1 0 0,-1-1 1 0 0,1 1 0 0 0,0-1-1 0 0,0 0 1 0 0,0 1 0 0 0,1-1-1 0 0,-2-6-28 0 0,1 1 49 0 0,1 1 1 0 0,0-1-1 0 0,1 0 0 0 0,0 1 0 0 0,0-1 0 0 0,1 0 1 0 0,1 0-1 0 0,0 0-49 0 0,-1 5-322 0 0,2-1 1 0 0,-1 1-1 0 0,1 0 1 0 0,0 0 0 0 0,0 0-1 0 0,2-4 322 0 0,-2 7-761 0 0,0-1-1 0 0,1 0 1 0 0,-1 1-1 0 0,1 0 0 0 0,-1-1 1 0 0,1 1-1 0 0,0 0 1 0 0,0 1-1 0 0,0-1 1 0 0,2 0 761 0 0,15-10-7321 0 0</inkml:trace>
  <inkml:trace contextRef="#ctx0" brushRef="#br0" timeOffset="2952.418">1746 1191 9184 0 0,'5'-12'704'0'0,"-4"-4"-438"0"0,-1 12-246 0 0,0 0 0 0 0,1 1 1 0 0,-1-1-1 0 0,-1 0 0 0 0,1 0 1 0 0,-1-1-21 0 0,2-14 1659 0 0,-1 17-1469 0 0,1 1-1 0 0,-1-1 1 0 0,0 1 0 0 0,0-1-1 0 0,0 1 1 0 0,0-1 0 0 0,0 1-1 0 0,0-1 1 0 0,0 1 0 0 0,0-1 0 0 0,-1 1-1 0 0,1-1 1 0 0,-1 0-190 0 0,-2-6 1376 0 0,3 8-1311 0 0,0-1 0 0 0,0 1 0 0 0,0-1 0 0 0,0 1 0 0 0,-1-1 0 0 0,1 1 0 0 0,0-1 0 0 0,0 1 0 0 0,-1-1 0 0 0,1 1 0 0 0,0 0 0 0 0,-1-1 0 0 0,1 1 0 0 0,-1-1 1 0 0,1 1-1 0 0,0 0 0 0 0,-1-1 0 0 0,1 1 0 0 0,-1 0-65 0 0,0-1 569 0 0,1 1-8 0 0,-13 1 394 0 0,10-1-881 0 0,0 1 0 0 0,1 0 1 0 0,-1 0-1 0 0,0 0 0 0 0,1 0 0 0 0,-1 1 0 0 0,1-1 0 0 0,-1 1 0 0 0,1-1 1 0 0,0 1-1 0 0,-1 0-74 0 0,-23 26 429 0 0,11-8-364 0 0,2 0 0 0 0,1 1-1 0 0,0 1 1 0 0,2 0 0 0 0,0 0-1 0 0,-1 10-64 0 0,8-24 0 0 0,-25 71 516 0 0,-16 73-516 0 0,39-132 57 0 0,-7 35 470 0 0,-2 29-527 0 0,-7 212 848 0 0,21-256-800 0 0,2 0 0 0 0,1 0 0 0 0,2 0 0 0 0,4 6-48 0 0,-6-31 11 0 0,0 0-1 0 0,1 0 0 0 0,1-1 0 0 0,1 1 1 0 0,0-1-1 0 0,1-1 0 0 0,0 1 1 0 0,1-1-11 0 0,-4-7 6 0 0,0-1 0 0 0,0 0 1 0 0,0 0-1 0 0,1 0 1 0 0,-1 0-1 0 0,1-1 0 0 0,1 0 1 0 0,-1 0-1 0 0,0 0 1 0 0,1-1-1 0 0,0 1 0 0 0,0-2 1 0 0,0 1-1 0 0,0 0 1 0 0,0-1-1 0 0,1 0 0 0 0,-1-1 1 0 0,0 0-1 0 0,4 1-6 0 0,-1-2 6 0 0,0 0-1 0 0,0 0 1 0 0,0-1-1 0 0,0 0 1 0 0,0 0-1 0 0,-1-1 1 0 0,1 0-1 0 0,0-1 1 0 0,-1 0-1 0 0,1 0 1 0 0,-1-1-1 0 0,0 0 1 0 0,0 0-1 0 0,0-1-5 0 0,10-7 173 0 0,-1-1-1 0 0,0 0 1 0 0,0-2 0 0 0,-1 1-1 0 0,2-5-172 0 0,-8 8 98 0 0,-1-1 0 0 0,-1 0 0 0 0,1 0 0 0 0,-2 0 0 0 0,1-2-98 0 0,29-66 253 0 0,-37 80-252 0 0,12-30 344 0 0,5-23-345 0 0,3-8 385 0 0,-10 32-279 0 0,0 1 0 0 0,-2-2 1 0 0,-2 1-1 0 0,0-1 1 0 0,-2 0-1 0 0,-1-2-106 0 0,1-115-19 0 0,-6 112 19 0 0,0 0 1 0 0,-3 0 0 0 0,-2-8-1 0 0,-6-18 48 0 0,-15-40-48 0 0,21 79 4 0 0,-2 0 0 0 0,0 1 0 0 0,-1 0 1 0 0,-2 0-1 0 0,0 1 0 0 0,-2-1-4 0 0,10 15-21 0 0,0 1-1 0 0,0 0 0 0 0,-1 1 0 0 0,1-1 1 0 0,-1 1-1 0 0,0 0 0 0 0,0 0 1 0 0,-1 0-1 0 0,1 0 0 0 0,-1 1 1 0 0,0 0-1 0 0,0 1 0 0 0,0-1 1 0 0,-3 0 21 0 0,1 1-37 0 0,1 1 1 0 0,-1 0 0 0 0,1 0 0 0 0,-1 1 0 0 0,0 0 0 0 0,1 0 0 0 0,-1 1-1 0 0,0 0 1 0 0,1 0 0 0 0,-1 1 0 0 0,1 0 0 0 0,-2 0 36 0 0,-8 4-36 0 0,0 1-1 0 0,0 0 1 0 0,1 1-1 0 0,0 1 1 0 0,1 0 0 0 0,0 1-1 0 0,-4 5 37 0 0,-5 4 19 0 0,1 2 0 0 0,2 0-1 0 0,-19 24-18 0 0,31-35-3 0 0,1 1 0 0 0,0 0 0 0 0,1 0 0 0 0,-5 12 3 0 0,10-19-5 0 0,0 1 1 0 0,0-1-1 0 0,1 1 0 0 0,-1 0 1 0 0,1-1-1 0 0,0 1 1 0 0,0 0-1 0 0,1 0 1 0 0,0 0-1 0 0,-1 0 1 0 0,2-1-1 0 0,-1 1 1 0 0,0 0-1 0 0,2 4 5 0 0,-1-6-6 0 0,-1-1-1 0 0,1 0 0 0 0,0 0 1 0 0,0 0-1 0 0,1 0 1 0 0,-1 0-1 0 0,0 0 0 0 0,1 0 1 0 0,-1-1-1 0 0,1 1 0 0 0,-1 0 1 0 0,1-1-1 0 0,0 1 1 0 0,0-1-1 0 0,-1 0 0 0 0,1 0 1 0 0,0 1-1 0 0,0-1 0 0 0,1 0 1 0 0,-1-1-1 0 0,0 1 1 0 0,0 0-1 0 0,2 0 7 0 0,5 1-17 0 0,0-1-1 0 0,0 1 1 0 0,1-2 0 0 0,-1 1 0 0 0,3-1 17 0 0,37-1-33 0 0,0-3 0 0 0,0-1 0 0 0,0-3 0 0 0,0-2 0 0 0,-1-2 0 0 0,-1-2 0 0 0,22-10 33 0 0,-20 7-188 0 0,10 0 188 0 0,-9 3-151 0 0,9-6 151 0 0,50-22 7 0 0,137-50 94 0 0,-20 6-101 0 0,-178 67-25 0 0,-32 12 7 0 0,0 0-1 0 0,1 1 1 0 0,10-1 18 0 0,-24 6 0 0 0,1 1 0 0 0,-1-1 0 0 0,1 1 0 0 0,-1 0 0 0 0,1 0 0 0 0,-1 0 0 0 0,4 1 0 0 0,-6-1 0 0 0,-1 0 0 0 0,1 1 0 0 0,-1-1 0 0 0,1 0 0 0 0,0 0 0 0 0,-1 1 0 0 0,1-1 0 0 0,-1 0 0 0 0,1 1 0 0 0,-1-1 0 0 0,1 0 0 0 0,-1 1 0 0 0,1-1 0 0 0,-1 1 0 0 0,1-1 0 0 0,-1 1 0 0 0,2 1 0 0 0,0 1 0 0 0,0 0 0 0 0,-1 0 0 0 0,1-1 0 0 0,-1 1 0 0 0,0 0 0 0 0,0 0 0 0 0,0 0 0 0 0,0 1 0 0 0,0-1 0 0 0,-1 0 0 0 0,0 0 0 0 0,1 3 0 0 0,-2 2 0 0 0,1 1 0 0 0,-1-1 0 0 0,-1 0 0 0 0,-1 4 0 0 0,-4 30 0 0 0,5 20-16 0 0,1-23-34 0 0,-2 10 50 0 0,-8 134-75 0 0,2-14-10 0 0,7-142 72 0 0,2 0 0 0 0,1-1 0 0 0,2 6 13 0 0,1 39 93 0 0,-6-29-23 0 0,1-22-26 0 0,1 0 1 0 0,1 7-45 0 0,14 106-139 0 0,-13-120 140 0 0,-1 0-1 0 0,1 0 0 0 0,1 0 1 0 0,1-1-1 0 0,-1 1 0 0 0,2-1 1 0 0,0 0-1 0 0,2 2 0 0 0,-2-1 16 0 0,-5-11-13 0 0,1-1 1 0 0,-1 0-1 0 0,0 0 1 0 0,1 1 0 0 0,-1-1-1 0 0,1 0 1 0 0,0 0 0 0 0,-1 1-1 0 0,1-1 1 0 0,0 0 0 0 0,0 0-1 0 0,0 0 1 0 0,0 0 0 0 0,0 0-1 0 0,0 0 1 0 0,0 0 0 0 0,0-1-1 0 0,0 1 1 0 0,0 0 0 0 0,0-1-1 0 0,1 1 1 0 0,0 0-4 0 0,0 0 8 0 0,0 0-1 0 0,1-1 1 0 0,-1 1 0 0 0,1-1 0 0 0,-1 1-1 0 0,0-1 1 0 0,1 0 0 0 0,-1 0 0 0 0,1 0-1 0 0,-1 0 1 0 0,0 0 0 0 0,1-1 0 0 0,-1 1-1 0 0,1-1 1 0 0,-1 1 0 0 0,0-1 0 0 0,0 0-1 0 0,1 0 1 0 0,-1 0 0 0 0,0 0 0 0 0,0-1-8 0 0,30-16 153 0 0,-25 15-118 0 0,1-1 1 0 0,-1-1 0 0 0,7-4-36 0 0,2-5 25 0 0,0-1 1 0 0,-1 0 0 0 0,0-1 0 0 0,-2-1 0 0 0,0-1 0 0 0,-1 1-1 0 0,0-2 1 0 0,-1-1-26 0 0,-4 4 32 0 0,0 0 1 0 0,-2-1-1 0 0,0 0 0 0 0,0-1-32 0 0,7-26 97 0 0,-3 17 91 0 0,-1 0 0 0 0,-1 0 0 0 0,-2 0 0 0 0,0-1 0 0 0,-2 0 0 0 0,-1-11-188 0 0,-2-9 147 0 0,-1 1 1 0 0,-3 0-1 0 0,-9-43-147 0 0,-23-86 348 0 0,30 155-323 0 0,-1 0 0 0 0,0 1 0 0 0,-2 0-1 0 0,0 1 1 0 0,-3-3-25 0 0,-12-27 50 0 0,20 41-56 0 0,-1 0 1 0 0,0 1 0 0 0,0 0-1 0 0,0 0 1 0 0,-1 0 0 0 0,0 0-1 0 0,0 1 1 0 0,0 0-1 0 0,-1 0 1 0 0,0 1 0 0 0,0 0-1 0 0,-1 0 1 0 0,-2-1 5 0 0,6 5-14 0 0,-1-1-1 0 0,0 0 0 0 0,0 1 1 0 0,0 0-1 0 0,0 0 0 0 0,0 1 1 0 0,0-1-1 0 0,0 1 0 0 0,0 0 1 0 0,0 1-1 0 0,0-1 0 0 0,1 1 1 0 0,-1 0-1 0 0,0 0 0 0 0,0 0 1 0 0,0 1-1 0 0,1-1 0 0 0,-1 1 1 0 0,0 1-1 0 0,1-1 0 0 0,0 0 1 0 0,-3 3 14 0 0,-16 19-100 0 0,7-6 42 0 0,2-3 8 0 0,1 0-1 0 0,1 0 0 0 0,0 2 1 0 0,1-1-1 0 0,1 1 0 0 0,-5 12 51 0 0,11-22-14 0 0,-1 2-21 0 0,1 0-1 0 0,-1 0 0 0 0,1 0 0 0 0,1 1 0 0 0,0 0 1 0 0,0 0-1 0 0,1 0 0 0 0,0 0 0 0 0,0 9 36 0 0,2-7-54 0 0,1 28-113 0 0,-1-39 156 0 0,1 1 1 0 0,-1 0 0 0 0,1 0-1 0 0,-1 0 1 0 0,1-1 0 0 0,-1 1-1 0 0,1 0 1 0 0,0 0-1 0 0,0-1 1 0 0,0 1 0 0 0,0-1-1 0 0,0 1 1 0 0,0-1 0 0 0,1 1-1 0 0,-1-1 1 0 0,0 0 0 0 0,1 0-1 0 0,0 1 11 0 0,4 2-35 0 0,1-1 0 0 0,0 0 0 0 0,0 0 0 0 0,0 0 0 0 0,0-1 0 0 0,0 0 1 0 0,1 0-1 0 0,-1-1 0 0 0,1 0 0 0 0,3 0 35 0 0,14-1-113 0 0,1 0 0 0 0,12-3 113 0 0,-14 1-33 0 0,12-2-49 0 0,-1-1-1 0 0,0-2 1 0 0,0-2-1 0 0,28-10 83 0 0,132-59-321 0 0,-98 36 160 0 0,-90 39 158 0 0,226-99-14 0 0,-187 78 26 0 0,188-98 219 0 0,-170 84-114 0 0,-1-3-1 0 0,29-26-113 0 0,-27 14 311 0 0,1-5-311 0 0,-43 36 196 0 0,-2-1 0 0 0,0-1 1 0 0,-1-1-1 0 0,6-12-196 0 0,-5 4 138 0 0,-1-2-1 0 0,-2 0 0 0 0,-2-1 0 0 0,1-5-137 0 0,-9 18 23 0 0,-1-1-1 0 0,-1 0 1 0 0,0-1-1 0 0,-2 1 1 0 0,-1-1-1 0 0,-1 0 1 0 0,-2-2-23 0 0,0 16 4 0 0,0-40 9 0 0,-2 1-13 0 0,0 33-1 0 0,0 1 0 0 0,-1 0 1 0 0,-1 0-1 0 0,0 1 0 0 0,-2-3 1 0 0,4 13 0 0 0,0-1 0 0 0,-1 1 0 0 0,0 0 0 0 0,0 0 0 0 0,0 1 0 0 0,0-1 0 0 0,-4-3 0 0 0,5 6 0 0 0,0 0 0 0 0,0 0 0 0 0,0 0 0 0 0,0 1 0 0 0,0-1 0 0 0,0 1 0 0 0,0-1 0 0 0,0 1 0 0 0,-1 0 0 0 0,1 0 0 0 0,-1 0 0 0 0,1 0 0 0 0,-1 0 0 0 0,1 0 0 0 0,-1 1 0 0 0,0 0 0 0 0,-1-1 0 0 0,-4 2-5 0 0,1 0 0 0 0,0 0 0 0 0,0 0 0 0 0,0 1 0 0 0,0 0 0 0 0,0 1 0 0 0,0 0 0 0 0,1 0 0 0 0,-1 0 0 0 0,1 1 0 0 0,0 0 0 0 0,0 0 1 0 0,0 0-1 0 0,1 1 0 0 0,-2 1 5 0 0,-14 14-38 0 0,1 1 0 0 0,1 0 0 0 0,-2 5 38 0 0,20-23-2 0 0,-32 40-45 0 0,2 1 0 0 0,3 1 0 0 0,1 2 0 0 0,2 1-1 0 0,-12 36 49 0 0,9-8 8 0 0,3 2 0 0 0,4 0 1 0 0,-5 38-10 0 0,16-48 3 0 0,2 1-1 0 0,3 0 1 0 0,3 0 0 0 0,3 0-1 0 0,10 61-2 0 0,-3-64-47 0 0,3-1 0 0 0,3 0 1 0 0,3-1-1 0 0,3-1 0 0 0,2-1 0 0 0,3 0 0 0 0,29 49 47 0 0,-15-44 180 0 0,37 49-180 0 0,-47-76 60 0 0,2-2 0 0 0,2-1 0 0 0,13 11-60 0 0,-37-40-46 0 0,1 0 0 0 0,0-1 0 0 0,0 0 0 0 0,0 0 0 0 0,1-1 0 0 0,2 1 46 0 0,-7-4-37 0 0,0 0 1 0 0,1-1-1 0 0,-1 0 0 0 0,1 0 1 0 0,0 0-1 0 0,0-1 0 0 0,-1 0 0 0 0,1 0 1 0 0,0-1-1 0 0,0 0 0 0 0,5-1 37 0 0,3-1 1 0 0,-1-1-1 0 0,1 0 0 0 0,-1-2 1 0 0,0 1-1 0 0,-1-2 1 0 0,1 0-1 0 0,-1 0 1 0 0,0-1-1 0 0,-1-1 0 0 0,9-7 0 0 0,-2 0 88 0 0,-1 0-1 0 0,0-2 0 0 0,-1 0 1 0 0,-1-1-1 0 0,-1 0 0 0 0,3-7-87 0 0,16-23 84 0 0,-2-1 0 0 0,-2-2 0 0 0,-3 0 0 0 0,-2-2 0 0 0,-2-1 0 0 0,-1-7-84 0 0,-1-4 150 0 0,-4-2-1 0 0,-2 0 0 0 0,5-60-149 0 0,-6 34 69 0 0,-7 60-50 0 0,-2 0 0 0 0,-1-1 0 0 0,-2-6-19 0 0,-2 36-3 0 0,0 0 0 0 0,0 0 0 0 0,-1 0 1 0 0,1 0-1 0 0,-1 0 0 0 0,0 0 1 0 0,-1 0-1 0 0,1 0 0 0 0,0 0 1 0 0,-2 0 2 0 0,3 2-2 0 0,-1 1 0 0 0,0-1 0 0 0,0 1 1 0 0,-1-1-1 0 0,1 1 0 0 0,0 0 0 0 0,0-1 1 0 0,-1 1-1 0 0,1 0 0 0 0,0 0 0 0 0,-1 0 0 0 0,1 0 1 0 0,-1 0-1 0 0,0 1 0 0 0,1-1 0 0 0,-1 0 1 0 0,0 1-1 0 0,1-1 0 0 0,-1 1 0 0 0,0-1 0 0 0,0 1 1 0 0,1 0-1 0 0,-1 0 0 0 0,-2 0 2 0 0,-7 0-6 0 0,0 2 0 0 0,1-1-1 0 0,-1 2 1 0 0,0-1 0 0 0,1 1-1 0 0,-1 1 1 0 0,1 0 0 0 0,0 0-1 0 0,0 1 1 0 0,1 0 0 0 0,-1 1-1 0 0,1 0 1 0 0,0 1 0 0 0,-5 5 6 0 0,-8 8-43 0 0,0 0 1 0 0,2 2 0 0 0,0 1 0 0 0,-14 22 42 0 0,21-25-19 0 0,1 0 1 0 0,0 1-1 0 0,2 0 1 0 0,-2 8 18 0 0,-30 89-81 0 0,32-81 66 0 0,2 1 0 0 0,1 0 0 0 0,2 0-1 0 0,1 1 1 0 0,3 13 15 0 0,0-24-4 0 0,2 0-1 0 0,1 0 1 0 0,1 0-1 0 0,1 0 1 0 0,2 0 0 0 0,1-1-1 0 0,0 0 1 0 0,3-1-1 0 0,0 0 1 0 0,1 0-1 0 0,2-1 1 0 0,1 0 4 0 0,-9-16-3 0 0,2 0-1 0 0,-1-1 1 0 0,1 0 0 0 0,0 0 0 0 0,1 0-1 0 0,0-1 1 0 0,0 0 0 0 0,1-1-1 0 0,0 0 1 0 0,9 5 3 0 0,-5-5-5 0 0,0 0-1 0 0,1-1 0 0 0,-1 0 1 0 0,1-1-1 0 0,0-1 1 0 0,0 0-1 0 0,10 0 6 0 0,8-1 9 0 0,-1-1 0 0 0,0-2 1 0 0,0-1-1 0 0,0-2 0 0 0,0-1 0 0 0,0-1 0 0 0,5-3-9 0 0,17-8 13 0 0,29-13-13 0 0,-33 11 0 0 0,17-7-733 0 0,56-32 733 0 0,-31 8-2613 0 0,-1-2-4180 0 0,-29 16-275 0 0</inkml:trace>
  <inkml:trace contextRef="#ctx0" brushRef="#br0" timeOffset="4170.891">6799 1471 2760 0 0,'0'0'125'0'0,"-8"-3"22"0"0,4 2 388 0 0,1 0 1 0 0,0 0-1 0 0,-1 0 1 0 0,1-1-1 0 0,0 1 1 0 0,0-1-1 0 0,0 0 1 0 0,0 0-1 0 0,1 0 1 0 0,-1 0-1 0 0,0-1 1 0 0,1 1 0 0 0,-1-1-1 0 0,1 1 1 0 0,0-1-1 0 0,0 0 1 0 0,0 0-1 0 0,0-1-535 0 0,0 1 264 0 0,0-1 1 0 0,1 1-1 0 0,-1-1 0 0 0,1 0 1 0 0,0 1-1 0 0,0-3-264 0 0,-9-32 1407 0 0,-2-17 296 0 0,7 3-708 0 0,3 26-35 0 0,-2-1 1 0 0,-5-19-961 0 0,7 37 235 0 0,0 1-1 0 0,-1 0 1 0 0,-1 0 0 0 0,1 0 0 0 0,-1 0 0 0 0,-1 0 0 0 0,1 1 0 0 0,-1 0-1 0 0,-1 0 1 0 0,-2-3-235 0 0,5 8 65 0 0,0-1 1 0 0,1 1-1 0 0,-1 0 0 0 0,-1 0 0 0 0,1 1 0 0 0,0-1 1 0 0,0 1-1 0 0,-1-1 0 0 0,1 1 0 0 0,-1 0 0 0 0,1 1 0 0 0,-1-1 1 0 0,1 0-1 0 0,-1 1 0 0 0,1 0 0 0 0,-1 0 0 0 0,0 0 0 0 0,1 0 1 0 0,-1 1-1 0 0,1-1 0 0 0,-1 1 0 0 0,-1 0-65 0 0,-10 3 18 0 0,1 0-1 0 0,0 1 1 0 0,0 0-1 0 0,-12 7-17 0 0,17-7 0 0 0,0 0 0 0 0,0 0 0 0 0,1 1 0 0 0,0 0 0 0 0,0 1 0 0 0,1-1 0 0 0,-1 2 0 0 0,1-1 0 0 0,1 1 0 0 0,-20 21 0 0 0,11-12 0 0 0,0 1 0 0 0,2 0 0 0 0,-1 1 0 0 0,-27 48 0 0 0,3 1 0 0 0,2 2 0 0 0,4 1 0 0 0,-14 47 0 0 0,24-51 13 0 0,-2 3-36 0 0,-2 22 23 0 0,21-69 33 0 0,0 1 1 0 0,2-1 0 0 0,1 0 0 0 0,0 1-1 0 0,2-1 1 0 0,1 5-34 0 0,0-21 6 0 0,0-1-1 0 0,0 1 0 0 0,0-1 1 0 0,1 0-1 0 0,0 1 0 0 0,0-1 1 0 0,1 0-1 0 0,0 0 0 0 0,2 4-5 0 0,-3-8 1 0 0,-1 1-1 0 0,1-1 1 0 0,-1 0 0 0 0,1 0-1 0 0,0-1 1 0 0,-1 1 0 0 0,1 0-1 0 0,0 0 1 0 0,0-1-1 0 0,0 1 1 0 0,0-1 0 0 0,1 0-1 0 0,-1 1 1 0 0,0-1-1 0 0,1 0 1 0 0,-1 0 0 0 0,1-1-1 0 0,-1 1 1 0 0,1-1 0 0 0,-1 1-1 0 0,1-1 1 0 0,-1 1-1 0 0,1-1 1 0 0,-1 0 0 0 0,1-1-1 0 0,0 1 0 0 0,6-1 15 0 0,1-2-1 0 0,-1 1 1 0 0,0-1-1 0 0,0 0 1 0 0,0-1-1 0 0,0 0 1 0 0,0-1-1 0 0,-1 1 1 0 0,0-2-1 0 0,0 1 1 0 0,4-4-15 0 0,11-11 75 0 0,-1-1 0 0 0,-1-1 1 0 0,1-2-76 0 0,4-8 335 0 0,-1 0 0 0 0,-2-2 0 0 0,9-17-335 0 0,54-111 1162 0 0,-64 119-1083 0 0,48-98 57 0 0,-59 121-136 0 0,-8 12 0 0 0,1 1 0 0 0,0 0 0 0 0,0 0 0 0 0,1 0 0 0 0,0 0 0 0 0,4-3 0 0 0,-9 10 0 0 0,0-1 0 0 0,0 1 0 0 0,1 0 0 0 0,-1-1 0 0 0,0 1 0 0 0,1 0 0 0 0,-1 0 0 0 0,0 0 0 0 0,1-1 0 0 0,-1 1 0 0 0,0 0 0 0 0,1 0 0 0 0,-1 0 0 0 0,0 0 0 0 0,1 0 0 0 0,-1 0 0 0 0,1 0 0 0 0,-1 0 0 0 0,0 0 0 0 0,1 0 0 0 0,-1 0 0 0 0,1 0 0 0 0,-1 0 0 0 0,1 0 0 0 0,0 1 0 0 0,-1-1 0 0 0,1 0 0 0 0,0 1 0 0 0,-1-1 0 0 0,1 1 0 0 0,0-1 0 0 0,-1 1 0 0 0,1 0 0 0 0,-1-1 0 0 0,1 1 0 0 0,-1 0 0 0 0,1-1 0 0 0,-1 1 0 0 0,1 0 0 0 0,-1-1 0 0 0,0 1 0 0 0,1 0 0 0 0,-1 0 0 0 0,0 0 0 0 0,0-1 0 0 0,1 1 0 0 0,-1 0 0 0 0,0 0 0 0 0,0 0 0 0 0,1 25 0 0 0,-1-20 0 0 0,-3 44-68 0 0,-2-1 0 0 0,-2 0 0 0 0,-5 12 68 0 0,-4 29-60 0 0,7-27 60 0 0,3 2 0 0 0,5-42 0 0 0,1-1 0 0 0,0 1 0 0 0,2-1 0 0 0,3 13 0 0 0,-4-30-8 0 0,0 0 0 0 0,1 0-1 0 0,-1 0 1 0 0,1-1 0 0 0,0 1-1 0 0,0-1 1 0 0,1 1 0 0 0,-1-1-1 0 0,1 0 1 0 0,0 0 0 0 0,0 0-1 0 0,1 0 1 0 0,-1 0 8 0 0,0-2-6 0 0,-1 0 1 0 0,0 0-1 0 0,0-1 0 0 0,0 1 0 0 0,1-1 1 0 0,-1 1-1 0 0,1-1 0 0 0,-1 0 1 0 0,1 0-1 0 0,0 0 0 0 0,-1 0 0 0 0,1 0 1 0 0,0-1-1 0 0,-1 1 0 0 0,1-1 0 0 0,0 0 1 0 0,0 0-1 0 0,0 0 0 0 0,-1 0 0 0 0,1 0 1 0 0,0-1-1 0 0,0 1 0 0 0,2-1 6 0 0,5-2-10 0 0,1-1 0 0 0,-1 0 0 0 0,1 0 0 0 0,-1-1 0 0 0,-1-1 0 0 0,1 1 0 0 0,-1-2 0 0 0,8-6 10 0 0,13-11 42 0 0,-1-2-1 0 0,-1-1 0 0 0,-2-1 1 0 0,4-8-42 0 0,13-18 145 0 0,116-160 816 0 0,-141 187-913 0 0,67-94 138 0 0,-71 102-170 0 0,2 1 0 0 0,0 1-1 0 0,1 1 1 0 0,1 0-1 0 0,4-2-15 0 0,-21 17 0 0 0,0 0 0 0 0,1 0 0 0 0,-1 0 0 0 0,1 0 0 0 0,-1 0 0 0 0,1 0 0 0 0,-1 1 0 0 0,1-1 0 0 0,-1 0 0 0 0,1 1 0 0 0,0-1 0 0 0,-1 1 0 0 0,1 0 0 0 0,0-1 0 0 0,-1 1 0 0 0,1 0 0 0 0,0 0 0 0 0,-1 0 0 0 0,1 0 0 0 0,0 0 0 0 0,-1 1 0 0 0,1-1 0 0 0,0 0 0 0 0,-1 1 0 0 0,1-1 0 0 0,0 1 0 0 0,-1 0 0 0 0,1-1 0 0 0,-1 1 0 0 0,2 1 0 0 0,-1 0 0 0 0,1 1 0 0 0,-1-1 0 0 0,0 1 0 0 0,0 0 0 0 0,0-1 0 0 0,0 1 0 0 0,0 0 0 0 0,-1 0 0 0 0,1 0 0 0 0,-1 1 0 0 0,0-1 0 0 0,0 0 0 0 0,0 1 0 0 0,0 1 0 0 0,4 23 7 0 0,-1-1-1 0 0,-1 1 0 0 0,-1 0 1 0 0,-2 0-1 0 0,-1 6-6 0 0,-5 33 32 0 0,-9 39-32 0 0,-2 10 0 0 0,10-70 0 0 0,1 30 0 0 0,5-67 0 0 0,1-2 0 0 0,-1 0 0 0 0,1 0 0 0 0,0 0 0 0 0,1 0 0 0 0,0 1 0 0 0,-1-8 0 0 0,0 1 0 0 0,0 0 0 0 0,0-1 0 0 0,0 1 0 0 0,0-1 0 0 0,0 1 0 0 0,0-1 0 0 0,1 1 0 0 0,-1-1 0 0 0,0 1 0 0 0,0 0 0 0 0,0-1 0 0 0,1 1 0 0 0,-1-1 0 0 0,0 0 0 0 0,1 1 0 0 0,-1-1 0 0 0,0 1 0 0 0,1-1 0 0 0,-1 1 0 0 0,1-1 0 0 0,-1 0 0 0 0,0 1 0 0 0,1-1 0 0 0,-1 0 0 0 0,1 1 0 0 0,5-3 0 0 0,-6 2 0 0 0,3-1 1 0 0,1 0 0 0 0,-1 0 1 0 0,1-1-1 0 0,-1 1 0 0 0,0-1 0 0 0,1 0 0 0 0,-1 0 1 0 0,0 0-1 0 0,0-1 0 0 0,2-1-1 0 0,26-30 93 0 0,-17 18-38 0 0,108-134 2 0 0,-21 24-42 0 0,-19 27 184 0 0,68-75 330 0 0,-132 157-462 0 0,0 0 1 0 0,0 1-1 0 0,2 0 0 0 0,0 2 0 0 0,9-5-67 0 0,-27 18 4 0 0,-1 0 0 0 0,1 0 0 0 0,0 1 0 0 0,0-1 0 0 0,0 0 0 0 0,0 1 0 0 0,0 0 1 0 0,0-1-1 0 0,0 1 0 0 0,0 0 0 0 0,0 0 0 0 0,0 0 0 0 0,0 0 0 0 0,0 0 0 0 0,0 1 0 0 0,0-1 0 0 0,0 0 0 0 0,0 1 0 0 0,0 0 0 0 0,0-1 0 0 0,0 1 0 0 0,0 0 0 0 0,-1 0 0 0 0,1 0 0 0 0,0 0 1 0 0,-1 0-1 0 0,1 1 0 0 0,-1-1 0 0 0,1 0 0 0 0,-1 1 0 0 0,1-1 0 0 0,-1 1 0 0 0,0 0-4 0 0,3 3 0 0 0,0 1-1 0 0,0-1 1 0 0,-1 1 0 0 0,0 0 0 0 0,0 0 0 0 0,0 1 0 0 0,-1-1-1 0 0,0 0 1 0 0,1 3 0 0 0,1 12-21 0 0,-1 1-1 0 0,-1-1 1 0 0,0 1-1 0 0,-2 18 22 0 0,-11 87-33 0 0,7-80 44 0 0,-5 29 21 0 0,3-37-16 0 0,2 0 0 0 0,2-1 0 0 0,2 20-16 0 0,1-37-5 0 0,0-6-14 0 0,0 0-1 0 0,3 15 20 0 0,-3-26-3 0 0,0 0 1 0 0,0 0 0 0 0,0 1 0 0 0,1-1-1 0 0,0 0 1 0 0,0 0 0 0 0,0 0-1 0 0,0-1 1 0 0,1 1 0 0 0,-1 0-1 0 0,1-1 1 0 0,1 1 2 0 0,-1-1 3 0 0,0 0-1 0 0,0 0 1 0 0,0-1 0 0 0,0 1-1 0 0,0-1 1 0 0,1 0 0 0 0,-1 0-1 0 0,1 0 1 0 0,0-1 0 0 0,-1 1-1 0 0,1-1 1 0 0,0 0 0 0 0,0 0-1 0 0,0 0 1 0 0,2 0-3 0 0,1-1 5 0 0,1 0 0 0 0,0-1 0 0 0,-1 0 0 0 0,1 0 0 0 0,-1 0 0 0 0,0-1 0 0 0,0 0 0 0 0,1-1-5 0 0,69-24 237 0 0,-2-3 1 0 0,-1-3-1 0 0,23-17-237 0 0,240-144 1256 0 0,-306 174-1618 0 0,-1-1 0 0 0,-1-1 362 0 0,5-10-8440 0 0,-17 10-1211 0 0</inkml:trace>
  <inkml:trace contextRef="#ctx0" brushRef="#br0" timeOffset="5436.217">10687 395 13248 0 0,'0'0'298'0'0,"0"0"46"0"0,0 0 22 0 0,0 0-48 0 0,0 0-102 0 0,0 0 350 0 0,0 0 176 0 0,0 0 33 0 0,0 0-23 0 0,0 0-128 0 0,0 1-59 0 0,2 47 1402 0 0,5 23-1967 0 0,1 16 572 0 0,-2 1 10 0 0,2 34-63 0 0,-8 155-143 0 0,-5-192-240 0 0,-4-1 1 0 0,-8 24-137 0 0,-1-19 304 0 0,-3 0 0 0 0,-5-2 0 0 0,-28 64-304 0 0,5-49 400 0 0,43-90-382 0 0,1 1 0 0 0,-2 0 0 0 0,0-1 0 0 0,-6 7-18 0 0,13-19 2 0 0,0 1-1 0 0,0-1 0 0 0,0 0 1 0 0,0 0-1 0 0,-1 1 0 0 0,1-1 1 0 0,0 0-1 0 0,0 1 0 0 0,0-1 1 0 0,-1 0-1 0 0,1 0 0 0 0,0 0 1 0 0,0 1-1 0 0,-1-1 0 0 0,1 0 1 0 0,0 0-1 0 0,-1 0 0 0 0,1 0 1 0 0,0 0-1 0 0,-1 1 0 0 0,1-1 1 0 0,0 0-1 0 0,-1 0 0 0 0,1 0 1 0 0,0 0-1 0 0,0 0 0 0 0,-1 0 1 0 0,1 0-1 0 0,0 0 0 0 0,-1 0 1 0 0,1 0-1 0 0,0 0 0 0 0,-1 0 1 0 0,1 0-1 0 0,0-1 0 0 0,-1 1 1 0 0,1 0-1 0 0,0 0 0 0 0,-1 0 1 0 0,1 0-1 0 0,0-1 0 0 0,0 1 1 0 0,-1 0-1 0 0,1 0 0 0 0,0 0 1 0 0,0-1-1 0 0,-1 1 0 0 0,1 0 1 0 0,0 0-1 0 0,0-1 0 0 0,0 1 1 0 0,0 0-1 0 0,-1 0 0 0 0,1-1-1 0 0,-1-2 16 0 0,-1 1 0 0 0,0-1 0 0 0,1 0-1 0 0,0 0 1 0 0,0 0 0 0 0,0 0 0 0 0,0 0-1 0 0,0 0 1 0 0,1-1 0 0 0,-1 1 0 0 0,1 0-16 0 0,-2-38 52 0 0,2 40-51 0 0,7-198 216 0 0,-1 51-34 0 0,15-214 1318 0 0,16-7-1501 0 0,-13 196 303 0 0,-9 70-151 0 0,-4 48-50 0 0,1 1 1 0 0,3 1-1 0 0,10-22-102 0 0,-8 25 78 0 0,-11 33-65 0 0,1-1 0 0 0,0 1 0 0 0,1 1 0 0 0,1-1 0 0 0,1 2-1 0 0,4-7-12 0 0,-8 15-3 0 0,-1 1 0 0 0,1-1 0 0 0,0 1 0 0 0,0 0 0 0 0,1 1-1 0 0,0 0 1 0 0,0-1 3 0 0,-2 4-6 0 0,-1-1-1 0 0,1 1 0 0 0,0 0 1 0 0,-1 0-1 0 0,1 0 1 0 0,0 1-1 0 0,0-1 1 0 0,0 1-1 0 0,0 1 0 0 0,0-1 1 0 0,0 1-1 0 0,1-1 7 0 0,2 2-13 0 0,0 0 1 0 0,0 0-1 0 0,0 0 0 0 0,0 1 0 0 0,-1 0 0 0 0,1 1 1 0 0,0 0-1 0 0,-1 0 0 0 0,0 0 0 0 0,0 1 0 0 0,0 0 1 0 0,0 1-1 0 0,0 0 0 0 0,-1 0 0 0 0,0 0 1 0 0,0 0-1 0 0,0 1 0 0 0,-1 0 0 0 0,0 0 0 0 0,0 1 1 0 0,-1-1-1 0 0,4 7 13 0 0,-1 2 12 0 0,-1 1 0 0 0,0 0 0 0 0,-1 0 0 0 0,0 1 0 0 0,-2 0 0 0 0,0 2-12 0 0,2 14-10 0 0,-3 1 1 0 0,0 19 9 0 0,-3-30 6 0 0,-1 0 0 0 0,0 0 0 0 0,-2-1 1 0 0,-1 1-1 0 0,-1-1 0 0 0,-5 13-6 0 0,-13 28 55 0 0,-20 34-55 0 0,43-95 0 0 0,-15 30-50 0 0,-2-1-1 0 0,-18 25 51 0 0,-48 55-192 0 0,38-51 109 0 0,11-17-113 0 0,-3-1-1 0 0,-1-2 1 0 0,-26 20 196 0 0,54-51-30 0 0,0 1 0 0 0,-1-1 1 0 0,0-1-1 0 0,-1 0 0 0 0,0-1 0 0 0,-10 4 30 0 0,21-10 3 0 0,1 0 0 0 0,-1-1 0 0 0,1 1 0 0 0,-1-1-1 0 0,1 1 1 0 0,-1-1 0 0 0,0 0 0 0 0,1 1 0 0 0,-1-1 0 0 0,0 0-1 0 0,1 0 1 0 0,-1 0 0 0 0,0 0 0 0 0,1-1 0 0 0,-1 1 0 0 0,0 0-1 0 0,1-1 1 0 0,-1 1 0 0 0,0-1 0 0 0,1 1 0 0 0,-1-1 0 0 0,1 0 0 0 0,-1 0-1 0 0,1 0 1 0 0,0 0 0 0 0,-1 0 0 0 0,1 0 0 0 0,0 0 0 0 0,-1 0-3 0 0,1-1 9 0 0,0 0 1 0 0,0 0 0 0 0,1 0-1 0 0,-1 0 1 0 0,0 0 0 0 0,1 0 0 0 0,-1 0-1 0 0,1 0 1 0 0,-1 0 0 0 0,1 0-1 0 0,0 0 1 0 0,0 0 0 0 0,0 0-1 0 0,0 0 1 0 0,0 0 0 0 0,1 0 0 0 0,-1-1-1 0 0,1 1 1 0 0,-1 0 0 0 0,1 0-1 0 0,0 0 1 0 0,0-1-10 0 0,3-5 32 0 0,0 1 1 0 0,0-1-1 0 0,1 1 0 0 0,-1 0 0 0 0,2 0 0 0 0,-1 1 1 0 0,1-1-1 0 0,0 1 0 0 0,0 1 0 0 0,1-1 0 0 0,0 1 1 0 0,0 0-1 0 0,5-3-32 0 0,-8 6 1 0 0,0 1 0 0 0,0-1 0 0 0,0 1 1 0 0,0 0-1 0 0,0 0 0 0 0,0 0 0 0 0,0 1 0 0 0,0-1 1 0 0,0 1-1 0 0,0 0 0 0 0,1 1 0 0 0,-1-1 0 0 0,0 0 0 0 0,0 1 0 0 0,3 0-2 0 0,-1 1 1 0 0,0-1-1 0 0,0 1 1 0 0,0 1-1 0 0,0-1 1 0 0,0 1 0 0 0,-1 0-1 0 0,4 2 1 0 0,6 6 6 0 0,-2 0-1 0 0,1 1 1 0 0,-1 0-1 0 0,5 8-5 0 0,45 59 45 0 0,-45-56-32 0 0,146 195 438 0 0,-110-139 258 0 0,36 72-709 0 0,-44-57 24 0 0,26 78-24 0 0,-66-158-1035 0 0,1-1 0 0 0,6 10 1035 0 0,0-2-2322 0 0</inkml:trace>
  <inkml:trace contextRef="#ctx0" brushRef="#br0" timeOffset="6764.026">11476 1502 5984 0 0,'-7'5'199'0'0,"6"-4"-170"0"0,0-1 1 0 0,-1 1-1 0 0,1 0 0 0 0,0 0 0 0 0,0 0 0 0 0,0 0 0 0 0,0 0 0 0 0,0 0 1 0 0,0 0-1 0 0,0 1 0 0 0,0-1 0 0 0,0 0 0 0 0,1 1 0 0 0,-1-1 0 0 0,1 0 1 0 0,-1 1-1 0 0,1-1 0 0 0,-1 1 0 0 0,1-1 0 0 0,-1 0 0 0 0,1 1 1 0 0,0-1-1 0 0,0 1 0 0 0,0-1 0 0 0,0 1 0 0 0,0 0-29 0 0,1 1 455 0 0,-1-1-1 0 0,1 1 1 0 0,0 0-1 0 0,0-1 1 0 0,0 0-1 0 0,0 1 1 0 0,0-1-1 0 0,0 0 1 0 0,1 1 0 0 0,-1-1-1 0 0,1 0 1 0 0,0 0-1 0 0,-1 0 1 0 0,1 0-1 0 0,0 0 1 0 0,0-1-1 0 0,0 1-454 0 0,3 2 461 0 0,1 1 0 0 0,-1-1 0 0 0,1-1 0 0 0,0 1 0 0 0,5 2-461 0 0,-1-3 91 0 0,1 0 0 0 0,-1-1 0 0 0,0 0 0 0 0,1 0 1 0 0,-1-1-1 0 0,1-1 0 0 0,0 0 0 0 0,-1 0 0 0 0,1-1 0 0 0,-1 0 0 0 0,4-2-91 0 0,-5 1 58 0 0,-1 0 0 0 0,1 0 0 0 0,-1-1 0 0 0,1-1 0 0 0,2-1-58 0 0,4-2 249 0 0,-5 3-40 0 0,-1 0 0 0 0,1-1 1 0 0,-1 0-1 0 0,0-1 0 0 0,-1 0 0 0 0,1 0 0 0 0,-1-1 1 0 0,0 0-1 0 0,-1-1 0 0 0,0 1 0 0 0,0-2 0 0 0,0 1 0 0 0,-1-1 1 0 0,-1 1-1 0 0,1-2 0 0 0,-1 1 0 0 0,-1-1 0 0 0,3-6-209 0 0,-4 5 130 0 0,1-1-1 0 0,-1 0 0 0 0,-1 0 1 0 0,0 0-1 0 0,0 0 0 0 0,-2-1 1 0 0,1 1-1 0 0,-1 0 0 0 0,-1 0 1 0 0,-1-1-1 0 0,1 1 0 0 0,-4-9-129 0 0,3 13 22 0 0,0 0-1 0 0,0 1 0 0 0,-1-1 1 0 0,0 0-1 0 0,0 1 0 0 0,-1 0 1 0 0,0 0-1 0 0,0 0 0 0 0,-1 0 1 0 0,0 0-1 0 0,0 1 0 0 0,-1-1-21 0 0,1 3 22 0 0,0-1 0 0 0,0 1-1 0 0,-1 0 1 0 0,1 0 0 0 0,-1 0 0 0 0,0 1-1 0 0,-3-1-21 0 0,7 3 8 0 0,-1 0 0 0 0,1 0 0 0 0,-1 0 0 0 0,1 1 0 0 0,-1-1 0 0 0,0 1 0 0 0,1-1 0 0 0,-1 1 0 0 0,0 0 0 0 0,0 0 0 0 0,1 0 0 0 0,-1 1 0 0 0,0-1 0 0 0,1 1 0 0 0,-1-1 0 0 0,1 1 0 0 0,-1 0 0 0 0,0 0 0 0 0,-1 1-8 0 0,-4 3 2 0 0,-1 1 0 0 0,1-1 0 0 0,1 2 0 0 0,-1-1 0 0 0,1 1 0 0 0,0 0 0 0 0,1 1 0 0 0,-1 0 0 0 0,-3 6-2 0 0,-6 11 0 0 0,1 1 1 0 0,-7 19-1 0 0,4-8-12 0 0,2 1 0 0 0,2 0 0 0 0,1 1 0 0 0,2 0 0 0 0,2 1 0 0 0,-3 29 12 0 0,10-52 7 0 0,0 0 0 0 0,0 0-1 0 0,1 1 1 0 0,0-1-1 0 0,2 1 1 0 0,0-1 0 0 0,1 0-1 0 0,2 8-6 0 0,-1-12 4 0 0,1-1-1 0 0,0 1 0 0 0,0-1 1 0 0,2 0-1 0 0,-1-1 0 0 0,6 9-3 0 0,-7-14 5 0 0,1-1-1 0 0,-1 1 1 0 0,1-1 0 0 0,0 0-1 0 0,1 0 1 0 0,-1 0 0 0 0,1-1-1 0 0,0 0 1 0 0,0 0-1 0 0,0 0 1 0 0,0-1 0 0 0,1 0-1 0 0,-1 0-4 0 0,8 2 27 0 0,0-1 0 0 0,1 0-1 0 0,-1-1 1 0 0,0 0 0 0 0,1-2-1 0 0,0 1 1 0 0,-1-2 0 0 0,1 0-1 0 0,0-1 1 0 0,-1 0 0 0 0,1-1-1 0 0,7-2-26 0 0,9-3 48 0 0,-1-2 0 0 0,0-1 0 0 0,-1-1 0 0 0,0-2 0 0 0,11-7-48 0 0,-6 1 157 0 0,0-2 0 0 0,-1-1 0 0 0,-1-2 0 0 0,-2-1 0 0 0,22-22-157 0 0,-17 10 296 0 0,0-1 0 0 0,-3-2-1 0 0,-1-1 1 0 0,4-11-296 0 0,29-55 341 0 0,-5-2 1 0 0,-4-2-1 0 0,-5-3 0 0 0,-5-2 1 0 0,-6-2-1 0 0,-1-12-341 0 0,-22 65 206 0 0,-2-1-1 0 0,-3 0 1 0 0,-2 0 0 0 0,-2-48-206 0 0,-7 114 0 0 0,-2-37 187 0 0,1 35-176 0 0,1 0-1 0 0,0 0 1 0 0,-1-1 0 0 0,0 1 0 0 0,0 0-1 0 0,1 0 1 0 0,-1 0 0 0 0,0 0-1 0 0,-1 0 1 0 0,1 0 0 0 0,0 0 0 0 0,-1 1-1 0 0,1-1 1 0 0,-1 0-11 0 0,1 1 0 0 0,0 1 0 0 0,0-1 0 0 0,0 1 0 0 0,0-1 0 0 0,0 1 0 0 0,1 0 0 0 0,-1 0 0 0 0,0-1 0 0 0,0 1 0 0 0,0 0 0 0 0,0 0 0 0 0,0 0 0 0 0,0 0 0 0 0,0 0 0 0 0,0 0 0 0 0,0 0 0 0 0,0 1 0 0 0,0-1 0 0 0,0 0 0 0 0,1 0 0 0 0,-1 1 0 0 0,0-1-1 0 0,0 1 1 0 0,0-1 0 0 0,0 0 0 0 0,0 1 0 0 0,1 0 0 0 0,-3 0-20 0 0,0 1 0 0 0,0 0-1 0 0,1 0 1 0 0,-1 0-1 0 0,1 0 1 0 0,0 1-1 0 0,0-1 1 0 0,-1 1 20 0 0,-6 12-116 0 0,0 0-1 0 0,0 0 1 0 0,2 1-1 0 0,0 0 1 0 0,1 0-1 0 0,-1 6 117 0 0,-5 21-9 0 0,-5 40 9 0 0,-14 149 0 0 0,14-95 0 0 0,-11 115-688 0 0,8 82 688 0 0,18-262-145 0 0,4 0-1 0 0,3 12 146 0 0,-1-54 12 0 0,0 0-1 0 0,2-1 0 0 0,1 1 0 0 0,2-1 0 0 0,1 0 0 0 0,7 13-11 0 0,-14-34 7 0 0,2 1 0 0 0,-1-1 0 0 0,1 0 0 0 0,1-1-1 0 0,-1 1 1 0 0,1-1 0 0 0,7 6-7 0 0,-11-11 1 0 0,1 1 0 0 0,0 0 0 0 0,1-1-1 0 0,-1 0 1 0 0,0 0 0 0 0,1 0 0 0 0,-1 0 0 0 0,1-1-1 0 0,0 1 1 0 0,-1-1 0 0 0,1 0 0 0 0,0 0 0 0 0,0 0-1 0 0,0-1 1 0 0,0 1 0 0 0,0-1 0 0 0,0 0 0 0 0,0 0-1 0 0,0 0 1 0 0,0-1-1 0 0,5-1 17 0 0,0 0 0 0 0,0-1 1 0 0,0 0-1 0 0,0 0 0 0 0,-1-1 0 0 0,1 0 0 0 0,-1-1 1 0 0,0 0-1 0 0,0 0 0 0 0,2-2-17 0 0,15-14 130 0 0,-1-1 0 0 0,7-9-130 0 0,-19 19 24 0 0,49-53 446 0 0,-3-3 1 0 0,-2-2-1 0 0,14-30-470 0 0,135-235 725 0 0,-83 105-237 0 0,-101 191-352 0 0,3-14-136 0 0,11-18 77 0 0,-33 67-65 0 0,2-3-6 0 0,0 0 0 0 0,-1-1 0 0 0,1 1 0 0 0,-1-1 1 0 0,-1 0-1 0 0,1 1 0 0 0,-2-1 0 0 0,1 0 0 0 0,0-2-6 0 0,-2 9 0 0 0,0 1 0 0 0,-1-1 0 0 0,1 1 0 0 0,0-1 0 0 0,0 1 0 0 0,0-1 0 0 0,0 0 0 0 0,0 1 0 0 0,-1-1 0 0 0,1 1 0 0 0,0-1 0 0 0,0 1 0 0 0,-1-1 0 0 0,1 1 0 0 0,0-1 0 0 0,-1 1 0 0 0,1-1 0 0 0,0 1 0 0 0,-1-1 0 0 0,0 1-2 0 0,0 0 0 0 0,0-1 1 0 0,0 1-1 0 0,0 0 0 0 0,0 0 0 0 0,0 0 0 0 0,0-1 1 0 0,0 1-1 0 0,0 0 0 0 0,0 0 0 0 0,0 0 0 0 0,0 1 1 0 0,0-1-1 0 0,0 0 0 0 0,0 0 0 0 0,0 1 0 0 0,0-1 1 0 0,0 0-1 0 0,0 1 0 0 0,0-1 0 0 0,1 1 0 0 0,-1-1 1 0 0,-1 1 1 0 0,-20 15-58 0 0,3-1-69 0 0,1 2 0 0 0,0 0 0 0 0,1 1 0 0 0,1 1-1 0 0,-8 12 128 0 0,17-22-13 0 0,1 1-1 0 0,0 1 0 0 0,1-1 1 0 0,0 1-1 0 0,0 0 0 0 0,1 0 1 0 0,1 0-1 0 0,0 1 0 0 0,0-1 1 0 0,1 1-1 0 0,1-1 0 0 0,0 11 14 0 0,1 5-94 0 0,1 1 1 0 0,2 6 93 0 0,-1-22-78 0 0,0-1 1 0 0,1 1-1 0 0,0-1 1 0 0,1 0 0 0 0,0 0-1 0 0,5 7 78 0 0,11 18-666 0 0,2-1 0 0 0,13 14 666 0 0,7 10-434 0 0,19 27-105 0 0,-41-55 387 0 0,-11-20 119 0 0,-1 1 1 0 0,-1 1 0 0 0,2 2 32 0 0,2 8 55 0 0,-1 1 0 0 0,0-1 0 0 0,-2 1 0 0 0,-1 1 0 0 0,-1-1 0 0 0,-1 1 0 0 0,0 9-55 0 0,-1-8 0 0 0,-3-21 6 0 0,0-1 1 0 0,0 1 0 0 0,-1-1-1 0 0,1 1 1 0 0,-1-1 0 0 0,0 1 0 0 0,0-1-1 0 0,-1 5-6 0 0,0-5 2 0 0,1 0 0 0 0,0 0-1 0 0,0 1 1 0 0,0-1-1 0 0,0 0 1 0 0,1 0-1 0 0,0 4-1 0 0,-1-7 0 0 0,0-1 0 0 0,0 0 0 0 0,0 1 0 0 0,1-1 0 0 0,-1 1 0 0 0,0-1 0 0 0,0 0 0 0 0,0 1 0 0 0,0-1 0 0 0,0 0 0 0 0,1 1 0 0 0,-1-1 0 0 0,0 0 0 0 0,0 1 0 0 0,0-1 0 0 0,1 0 0 0 0,-1 0 0 0 0,0 1 0 0 0,1-1 0 0 0,-1 0 0 0 0,0 0 0 0 0,0 0 0 0 0,1 1 0 0 0,3-2 0 0 0,-1 0 0 0 0,1 0 0 0 0,0 0 0 0 0,-1 0 0 0 0,1 0 0 0 0,-1-1 0 0 0,1 0 0 0 0,-1 1 0 0 0,2-3 0 0 0,20-13 36 0 0,-2-2 1 0 0,0 0-1 0 0,3-6-36 0 0,-17 16 8 0 0,13-13 97 0 0,-1-1-1 0 0,0-1 0 0 0,-2 0 1 0 0,3-8-105 0 0,62-108 401 0 0,-73 120-366 0 0,7-11 286 0 0,12-31-321 0 0,39-89 269 0 0,-74 166 3 0 0,1 0 0 0 0,-2 15-272 0 0,-2 4 171 0 0,-8 32-157 0 0,-24 110-98 0 0,33-134 58 0 0,1 0 0 0 0,2 0 0 0 0,2 9 26 0 0,2-32 0 0 0,1 0 0 0 0,0-1 0 0 0,1 1 0 0 0,1-1 0 0 0,1 0 0 0 0,0 0 0 0 0,4 9 0 0 0,-7-24 2 0 0,0-1 1 0 0,1 1-1 0 0,-1 0 1 0 0,0-1-1 0 0,1 1 1 0 0,0-1-1 0 0,-1 1 0 0 0,1-1 1 0 0,0 0-1 0 0,0 0 1 0 0,0 0-1 0 0,1 0 0 0 0,-1 0 1 0 0,0 0-1 0 0,1-1 1 0 0,-1 1-1 0 0,1-1 0 0 0,0 0 1 0 0,-1 0-1 0 0,1 0 1 0 0,0 0-1 0 0,0 0 1 0 0,0 0-1 0 0,0-1 0 0 0,0 1 1 0 0,-1-1-1 0 0,1 0 1 0 0,0 0-1 0 0,0 0 0 0 0,3-1-2 0 0,7-1 19 0 0,0-1 0 0 0,1 0 0 0 0,-1-1-1 0 0,-1-1 1 0 0,1 0 0 0 0,2-2-19 0 0,15-5 20 0 0,38-13-32 0 0,-1-3 0 0 0,-1-3-1 0 0,-2-2 1 0 0,40-30 12 0 0,-92 55-103 0 0,-1 0 0 0 0,1-1 0 0 0,-2 0 0 0 0,1-1 1 0 0,-1 0-1 0 0,-1-1 0 0 0,3-3 103 0 0,-9 9-251 0 0,0 1 0 0 0,-1-1 1 0 0,1 0-1 0 0,-1 0 1 0 0,0 1-1 0 0,0-1 0 0 0,0-1 1 0 0,-1 1-1 0 0,0 0 0 0 0,0 0 1 0 0,0-1-1 0 0,-1 1 0 0 0,0 0 1 0 0,0-1-1 0 0,0 1 0 0 0,0 0 1 0 0,-1-1-1 0 0,0 1 1 0 0,0 0-1 0 0,0 0 0 0 0,-1-1 251 0 0,-10-23-2260 0 0</inkml:trace>
  <inkml:trace contextRef="#ctx0" brushRef="#br0" timeOffset="7154.558">14213 461 15664 0 0,'0'0'356'0'0,"0"0"49"0"0,-5-1 405 0 0,5 1-790 0 0,-1 0 0 0 0,0 0 0 0 0,1 0-1 0 0,-1 0 1 0 0,0 0 0 0 0,0 0 0 0 0,1 0-1 0 0,-1 0 1 0 0,0 0 0 0 0,0 0-1 0 0,1 0 1 0 0,-1 0 0 0 0,0 1 0 0 0,1-1-1 0 0,-1 0 1 0 0,0 0 0 0 0,1 1-1 0 0,-1-1 1 0 0,0 0 0 0 0,1 1 0 0 0,-1-1-1 0 0,1 1 1 0 0,-1-1 0 0 0,1 1-1 0 0,-1-1 1 0 0,1 1 0 0 0,-1-1 0 0 0,1 1-1 0 0,-1 0 1 0 0,1-1 0 0 0,0 1 0 0 0,-1 0-1 0 0,1-1-19 0 0,-1 2 247 0 0,-3 4 114 0 0,0-1 0 0 0,1 1 0 0 0,-1-1 0 0 0,1 1 0 0 0,1 0 0 0 0,-1 0 0 0 0,1 0 0 0 0,0 1 0 0 0,0-1 0 0 0,1 2-361 0 0,0-5 44 0 0,1 1 0 0 0,0 0 0 0 0,0-1 0 0 0,0 1 0 0 0,1-1 0 0 0,-1 1 0 0 0,1 0-1 0 0,0-1 1 0 0,0 1 0 0 0,0-1 0 0 0,0 1-44 0 0,2 4 29 0 0,1 0 1 0 0,0 0-1 0 0,0 0 0 0 0,1 0-29 0 0,-2-3 17 0 0,1 0 0 0 0,0 0 0 0 0,0 0-1 0 0,0-1 1 0 0,0 1 0 0 0,1-1 0 0 0,0 0-1 0 0,-1 0 1 0 0,3 0-17 0 0,-4-2 39 0 0,0 0 1 0 0,0-1-1 0 0,0 0 0 0 0,0 0 1 0 0,0 0-1 0 0,0 0 1 0 0,0 0-1 0 0,0-1 0 0 0,0 1 1 0 0,0-1-1 0 0,0 0 0 0 0,1 0 1 0 0,-1 0-1 0 0,0 0 1 0 0,0 0-1 0 0,0-1 0 0 0,0 0 1 0 0,0 1-1 0 0,1-2-39 0 0,14-3 352 0 0,-13 4-211 0 0,1 0 0 0 0,-1-1 1 0 0,0 1-1 0 0,0-1 0 0 0,0-1 0 0 0,0 1 0 0 0,0-1 1 0 0,0 0-1 0 0,-1 0 0 0 0,3-2-141 0 0,14-13 484 0 0,-11 10-208 0 0,0 0 0 0 0,-1-1 1 0 0,0 0-1 0 0,5-7-276 0 0,4-10 568 0 0,-1 0-1 0 0,9-20-567 0 0,-22 35 71 0 0,0 1 0 0 0,-1-1-1 0 0,0-1 1 0 0,0 1 0 0 0,0-7-71 0 0,-1 6 58 0 0,0 3-25 0 0,-1-1-1 0 0,0 1 1 0 0,-1 0 0 0 0,0-1-1 0 0,-1 1 1 0 0,1 0 0 0 0,-2-1 0 0 0,1 1-1 0 0,-1 0 1 0 0,-1 0 0 0 0,0 0-1 0 0,0 0 1 0 0,-2-3-33 0 0,3 9 6 0 0,1 1 0 0 0,-1-1 0 0 0,1 1 0 0 0,-1 0 1 0 0,0 0-1 0 0,0-1 0 0 0,0 1 0 0 0,0 1 0 0 0,0-1 0 0 0,0 0 0 0 0,-1 0 0 0 0,1 1 0 0 0,0-1 0 0 0,-1 1 0 0 0,1 0 1 0 0,-1 0-1 0 0,0 0 0 0 0,1 0 0 0 0,-1 0 0 0 0,0 0 0 0 0,0 1 0 0 0,0 0 0 0 0,1-1 0 0 0,-1 1 0 0 0,0 0 0 0 0,0 0 1 0 0,0 1-1 0 0,0-1 0 0 0,1 0 0 0 0,-1 1 0 0 0,0 0 0 0 0,-1 0-6 0 0,-5 2 1 0 0,0 1 1 0 0,1 0-1 0 0,0 0 1 0 0,0 1-1 0 0,0 0 1 0 0,1 0-1 0 0,0 1 1 0 0,-1 0-1 0 0,-2 4-1 0 0,-9 10-16 0 0,1 0 0 0 0,1 1 0 0 0,-10 17 16 0 0,-40 73-120 0 0,6 13 103 0 0,48-94 7 0 0,1-3-332 0 0,1 1-1 0 0,2 0 0 0 0,0 0 1 0 0,2 0-1 0 0,2 1 1 0 0,0 0-1 0 0,1 9 343 0 0,4-28-522 0 0,0 1-1 0 0,1-1 1 0 0,0 0 0 0 0,0 1 0 0 0,1-1 0 0 0,1 2 522 0 0,6 24-1778 0 0</inkml:trace>
  <inkml:trace contextRef="#ctx0" brushRef="#br0" timeOffset="8294.914">14871 1362 920 0 0,'0'0'264'0'0,"0"0"773"0"0,0 0 342 0 0,0 9 2807 0 0,-1-3-3328 0 0,0-1 0 0 0,0 0-1 0 0,0 1 1 0 0,-1-1 0 0 0,0 0-1 0 0,0 0 1 0 0,0 0 0 0 0,-3 5-858 0 0,4-8 207 0 0,1 0 0 0 0,-1 1 1 0 0,1-1-1 0 0,0 0 0 0 0,0 1 1 0 0,0-1-1 0 0,0 0 0 0 0,0 1 0 0 0,1-1 1 0 0,-1 0-1 0 0,1 1 0 0 0,-1-1 1 0 0,1 0-1 0 0,0 0 0 0 0,0 0 1 0 0,0 1-208 0 0,1-1 75 0 0,-1 0 1 0 0,0 0 0 0 0,1-1-1 0 0,-1 1 1 0 0,1-1-1 0 0,0 1 1 0 0,-1-1 0 0 0,1 1-1 0 0,0-1 1 0 0,0 0-1 0 0,0 0 1 0 0,0 0 0 0 0,0 0-1 0 0,0 0 1 0 0,0-1-1 0 0,0 1 1 0 0,1 0-76 0 0,1-1 91 0 0,0 1 0 0 0,0-1 0 0 0,0 0-1 0 0,0 0 1 0 0,0 0 0 0 0,-1-1 0 0 0,1 1 0 0 0,0-1 0 0 0,2-1-91 0 0,4-1 128 0 0,0 0 0 0 0,-1-1 0 0 0,0 0 0 0 0,0-1-1 0 0,0 0 1 0 0,0-1 0 0 0,0 0-128 0 0,-4 2 114 0 0,-1 0 0 0 0,0 0-1 0 0,0 0 1 0 0,0-1-1 0 0,0 1 1 0 0,-1-1 0 0 0,1 0-1 0 0,-1 0 1 0 0,-1 0 0 0 0,1 0-114 0 0,5-12 791 0 0,-2 0 0 0 0,3-10-791 0 0,-6 15 321 0 0,-1 7-251 0 0,-1 0 0 0 0,-1-1-1 0 0,1 1 1 0 0,-1 0 0 0 0,0-1-1 0 0,0 1 1 0 0,0 0 0 0 0,-1 0-1 0 0,0-1-69 0 0,0-1 54 0 0,0 1 1 0 0,1 0-1 0 0,0-1 0 0 0,0 1 0 0 0,0 0 0 0 0,1-2-54 0 0,0 3 8 0 0,-1 1 0 0 0,0-1 0 0 0,0 0-1 0 0,0 1 1 0 0,0-1 0 0 0,-1 0 0 0 0,0 1-1 0 0,0-1 1 0 0,0 0 0 0 0,-1 1 0 0 0,1 0-1 0 0,-1-1 1 0 0,-1 0-8 0 0,-3-7 16 0 0,-1 0 0 0 0,0 1-1 0 0,-1 0 1 0 0,-2-2-16 0 0,5 7 2 0 0,0 0-1 0 0,0 1 0 0 0,0 0 1 0 0,-1 0-1 0 0,0 1 1 0 0,0-1-1 0 0,0 1 0 0 0,-1 1 1 0 0,1-1-1 0 0,-1 1 1 0 0,0 0-1 0 0,-4-1-1 0 0,8 3 2 0 0,1 0-1 0 0,-1 1 1 0 0,0-1-1 0 0,0 1 1 0 0,0 0 0 0 0,0-1-1 0 0,0 1 1 0 0,0 0 0 0 0,0 1-1 0 0,0-1 1 0 0,0 0 0 0 0,1 1-1 0 0,-1 0 1 0 0,0 0 0 0 0,0 0-1 0 0,0 0 1 0 0,1 0 0 0 0,-1 0-1 0 0,1 1 1 0 0,-1-1-1 0 0,1 1 1 0 0,-1-1 0 0 0,1 1-1 0 0,0 0 1 0 0,0 0 0 0 0,0 0-1 0 0,0 1 1 0 0,0-1 0 0 0,0 0-1 0 0,1 1 1 0 0,-1-1 0 0 0,0 3-2 0 0,-6 10 28 0 0,1 1 1 0 0,1 0-1 0 0,1 0 1 0 0,0 0-1 0 0,0 8-28 0 0,-13 87-22 0 0,15-84 32 0 0,-7 51-79 0 0,0 69 69 0 0,10-118 1 0 0,1 0 0 0 0,2-1 0 0 0,0 1 0 0 0,2-1-1 0 0,1 0 1 0 0,9 24-1 0 0,-13-46 0 0 0,0 1 0 0 0,1-1 0 0 0,0 0 0 0 0,0 0 0 0 0,0 0 0 0 0,1 0 0 0 0,0-1 0 0 0,0 0 0 0 0,0 1 0 0 0,1-1 0 0 0,-1-1 0 0 0,1 1 0 0 0,1-1 0 0 0,-1 0 0 0 0,1 0 0 0 0,-1 0 0 0 0,1-1 0 0 0,0 0 0 0 0,0 0 0 0 0,0 0 0 0 0,1-1 0 0 0,-1 0 0 0 0,1 0 0 0 0,-1-1 0 0 0,1 1 0 0 0,0-1 0 0 0,-1-1 0 0 0,1 0 0 0 0,0 0 0 0 0,7 0 25 0 0,-1-2-1 0 0,0 0 1 0 0,0 0-1 0 0,0-1 1 0 0,0-1-1 0 0,0 0 1 0 0,7-4-25 0 0,7-4 131 0 0,-1-1 1 0 0,19-12-132 0 0,-18 6 207 0 0,0 0 0 0 0,-2-2 0 0 0,19-19-207 0 0,-20 16 246 0 0,-2-2 1 0 0,-1-1-1 0 0,0-1 0 0 0,-3 0 1 0 0,0-1-1 0 0,-1-2 0 0 0,9-25-246 0 0,29-52 295 0 0,-9 19-97 0 0,-38 75-130 0 0,-1 0-1 0 0,2 1 0 0 0,0 0 0 0 0,1 0 1 0 0,0 1-1 0 0,0 0 0 0 0,10-8-67 0 0,-19 20 2 0 0,0-1-1 0 0,-1 0 1 0 0,1 1-1 0 0,-1-1 1 0 0,1 1 0 0 0,0-1-1 0 0,-1 1 1 0 0,1-1-1 0 0,0 1 1 0 0,-1-1-1 0 0,1 1 1 0 0,0 0 0 0 0,0 0-1 0 0,0-1 1 0 0,-1 1-1 0 0,1 0 1 0 0,0 0-1 0 0,0 0 1 0 0,0 0 0 0 0,0 0-1 0 0,-1 0 1 0 0,1 0-1 0 0,0 0 1 0 0,0 0 0 0 0,0 0-1 0 0,0 0 1 0 0,-1 0-1 0 0,1 1 1 0 0,0-1-1 0 0,0 0 1 0 0,0 1 0 0 0,-1-1-1 0 0,1 0 1 0 0,0 1-1 0 0,-1-1 1 0 0,1 1-1 0 0,0-1 1 0 0,-1 1 0 0 0,1 0-1 0 0,-1-1 1 0 0,1 1-1 0 0,0-1 1 0 0,-1 1-1 0 0,0 0 1 0 0,1 0 0 0 0,-1-1-1 0 0,1 1 1 0 0,-1 1-2 0 0,3 4 10 0 0,0 1 0 0 0,0-1 1 0 0,-1 1-1 0 0,0 0 0 0 0,1 2-10 0 0,-3-5 1 0 0,30 144-82 0 0,-24-119 74 0 0,0 0 0 0 0,2-2 1 0 0,3 7 6 0 0,2 9-40 0 0,12 36 36 0 0,3-1 1 0 0,4-1-1 0 0,24 40 4 0 0,-52-109 26 0 0,1-1 0 0 0,0 1 0 0 0,0 0 0 0 0,1-1 0 0 0,0 0 0 0 0,0-1 0 0 0,1 1 0 0 0,3 1-26 0 0,-9-6 8 0 0,1-1 0 0 0,-1 0-1 0 0,1 1 1 0 0,0-1 0 0 0,0 0 0 0 0,-1 0 0 0 0,1 0-1 0 0,0-1 1 0 0,0 1 0 0 0,0 0 0 0 0,0-1 0 0 0,0 1-1 0 0,0-1 1 0 0,0 1 0 0 0,0-1 0 0 0,0 0 0 0 0,1 0-1 0 0,-1 0 1 0 0,0 0 0 0 0,0-1 0 0 0,0 1 0 0 0,0 0-1 0 0,0-1 1 0 0,0 1 0 0 0,0-1 0 0 0,0 0 0 0 0,0 0-1 0 0,0 0 1 0 0,-1 0 0 0 0,1 0 0 0 0,0 0 0 0 0,0 0-1 0 0,-1-1 1 0 0,1 1 0 0 0,-1 0 0 0 0,1-1 0 0 0,-1 0-1 0 0,0 1 1 0 0,1-2-8 0 0,10-13 240 0 0,-1 0 0 0 0,0-2 0 0 0,7-16-240 0 0,23-60 462 0 0,-38 85-431 0 0,29-75 377 0 0,2-26-408 0 0,18-50 139 0 0,-25 91-122 0 0,-4 13-7 0 0,10-43-10 0 0,-31 89 8 0 0,1-1 16 0 0,0 1-1 0 0,0-1 1 0 0,1 1 0 0 0,0 0-1 0 0,5-7-23 0 0,-2 6 25 0 0,-4 6-17 0 0,0 1 1 0 0,-1 0-1 0 0,0-1 1 0 0,1 1-1 0 0,-1-1 1 0 0,-1 0 0 0 0,1 1-1 0 0,-1-1 1 0 0,1-1-9 0 0,-2-6-103 0 0,0 10 48 0 0,0 0 0 0 0,1-1-1 0 0,-1 1 1 0 0,0-1-1 0 0,1 1 1 0 0,-1-1-1 0 0,1 1 1 0 0,1-2 55 0 0,-2 3-35 0 0,1 1-1 0 0,-1-1 1 0 0,1 0-1 0 0,0 1 1 0 0,-1-1 0 0 0,1 0-1 0 0,0 1 1 0 0,-1-1-1 0 0,1 1 1 0 0,0-1 0 0 0,0 1-1 0 0,0-1 1 0 0,0 1-1 0 0,-1 0 1 0 0,1-1 0 0 0,0 1-1 0 0,0 0 1 0 0,0 0-1 0 0,0 0 1 0 0,0-1 0 0 0,0 1-1 0 0,0 0 1 0 0,0 0-1 0 0,0 1 1 0 0,0-1 35 0 0,-1 0-133 0 0,0 1 0 0 0,1-1-1 0 0,-1 0 1 0 0,0 1 0 0 0,1-1 0 0 0,-1 1 0 0 0,0-1-1 0 0,0 1 1 0 0,0-1 0 0 0,1 1 0 0 0,-1 0-1 0 0,0-1 1 0 0,0 1 0 0 0,0-1 0 0 0,0 1-1 0 0,0-1 1 0 0,0 1 0 0 0,0-1 0 0 0,0 1 133 0 0,0 1-429 0 0,4 13-1291 0 0,1 1-8 0 0</inkml:trace>
  <inkml:trace contextRef="#ctx0" brushRef="#br0" timeOffset="9138.4868">17218 1416 5064 0 0,'-4'-2'49'0'0,"0"0"1"0"0,0 0 0 0 0,-1 0-1 0 0,2 0 1 0 0,-1-1-1 0 0,0 0 1 0 0,0 0 0 0 0,1 0-1 0 0,-1 0 1 0 0,-1-3-50 0 0,2 3 79 0 0,0 0-1 0 0,-1 1 1 0 0,1-1 0 0 0,0 1 0 0 0,-3-1-79 0 0,3 1 575 0 0,1 1 1 0 0,-1-1 0 0 0,1 0 0 0 0,0 1 0 0 0,-1-1 0 0 0,1 0 0 0 0,0 0 0 0 0,0-1 0 0 0,0 1 0 0 0,-1-2-576 0 0,2 1 911 0 0,-1 0 0 0 0,0 0 0 0 0,0 1 0 0 0,0-1 0 0 0,-1 0 0 0 0,1 1 0 0 0,-1-1-911 0 0,-18-10 1785 0 0,11 7-1077 0 0,0 0-1 0 0,1-1 1 0 0,-3-2-708 0 0,-22-15 1289 0 0,-7-3-152 0 0,29 19-788 0 0,0-1 1 0 0,0 2 0 0 0,-1 0-1 0 0,0 0 1 0 0,-2 0-350 0 0,11 6 42 0 0,1 0 0 0 0,0 0 1 0 0,-1 0-1 0 0,1 0 1 0 0,-1 1-1 0 0,1-1 0 0 0,-1 1 1 0 0,1 0-1 0 0,-1 0 1 0 0,1 0-1 0 0,-1 1 0 0 0,1-1 1 0 0,-1 1-1 0 0,1 0 1 0 0,-1 0-1 0 0,1 0 1 0 0,0 0-1 0 0,0 0 0 0 0,-1 1 1 0 0,1 0-1 0 0,0 0 1 0 0,-2 2-43 0 0,-4 3 14 0 0,0 0 0 0 0,0 1 0 0 0,1 1 0 0 0,1 0 0 0 0,-1 0 0 0 0,-2 5-14 0 0,-8 14-3 0 0,-7 19 3 0 0,-5 6-55 0 0,19-35 53 0 0,1 1-1 0 0,1 0 1 0 0,1 0 0 0 0,1 1-1 0 0,-1 3 3 0 0,-11 29-16 0 0,14-41 7 0 0,0 0 1 0 0,1 0 0 0 0,1 1-1 0 0,0 0 1 0 0,0 0 0 0 0,1-1 0 0 0,0 4 8 0 0,1 14-36 0 0,-1-6 26 0 0,2 1 0 0 0,0 2 10 0 0,1-19 0 0 0,0 1 1 0 0,0-1-1 0 0,0 1 0 0 0,1-1 0 0 0,0 1 1 0 0,1-1-1 0 0,0 0 0 0 0,1 3 0 0 0,-1-4 0 0 0,0 0 1 0 0,1-1-1 0 0,-1 0 0 0 0,1 1 0 0 0,0-1 0 0 0,0 0 0 0 0,2 1 0 0 0,-5-5 12 0 0,1 0-1 0 0,-1 0 0 0 0,1 0 0 0 0,-1 0 0 0 0,1 0 0 0 0,0 0 0 0 0,-1 0 0 0 0,1 0 0 0 0,0-1 1 0 0,0 1-1 0 0,0-1 0 0 0,-1 1 0 0 0,1-1 0 0 0,0 0 0 0 0,0 0 0 0 0,0 0 0 0 0,0 0 0 0 0,0 0 1 0 0,0 0-1 0 0,0 0 0 0 0,-1-1 0 0 0,1 1 0 0 0,0-1 0 0 0,0 1 0 0 0,0-1 0 0 0,-1 0 1 0 0,1 0-13 0 0,4-1 84 0 0,-2-1-1 0 0,1 0 0 0 0,0 0 0 0 0,0 0 0 0 0,-1-1 0 0 0,0 0 0 0 0,0 1 1 0 0,2-3-83 0 0,28-38 477 0 0,-10 12-257 0 0,-17 23-108 0 0,-1 0 0 0 0,0-1 0 0 0,-1 1 0 0 0,4-11-112 0 0,14-21 328 0 0,-14 26-176 0 0,-1-1 0 0 0,0 0-1 0 0,1-8-151 0 0,-1 5 142 0 0,1 0 0 0 0,3-4-142 0 0,-5 11 48 0 0,-2 5-6 0 0,-1 0 1 0 0,0-1 0 0 0,0 1-1 0 0,-1-1 1 0 0,0-1-43 0 0,-2 7 4 0 0,0 0 0 0 0,-1 1 0 0 0,1-1 0 0 0,0 1 0 0 0,0 0 0 0 0,0-1 0 0 0,0 1 0 0 0,0 0 0 0 0,0-1 0 0 0,0 1 0 0 0,1 0 0 0 0,-1 0 0 0 0,0 0 0 0 0,1 0 0 0 0,-1 0 0 0 0,1 0 0 0 0,0 0-4 0 0,7-1-65 0 0,-9 2 55 0 0,1 1 0 0 0,-1-1 0 0 0,1 1 0 0 0,-1 0 0 0 0,0-1 0 0 0,1 1 1 0 0,-1 0-1 0 0,0-1 0 0 0,1 1 0 0 0,-1 0 0 0 0,0-1 0 0 0,0 1 0 0 0,1 0 0 0 0,-1 0 1 0 0,0-1-1 0 0,0 1 0 0 0,0 1 10 0 0,0-2-11 0 0,0 3 3 0 0,0 1 0 0 0,0-1 0 0 0,0 0 0 0 0,0 1 0 0 0,-1-1 0 0 0,1 0 0 0 0,-1 1 0 0 0,0-1 0 0 0,0 0 0 0 0,0 0 0 0 0,-1 0 0 0 0,1 0 0 0 0,-1 0 0 0 0,0 0 8 0 0,0 2-12 0 0,0 0 0 0 0,0 0 0 0 0,0 0 0 0 0,0 0 0 0 0,0 4 12 0 0,0 4-15 0 0,-1 0 0 0 0,0 0-1 0 0,-1 0 1 0 0,-1 0 0 0 0,-2 4 15 0 0,4-9-13 0 0,1 1-1 0 0,-1-1 1 0 0,1 1 0 0 0,1-1-1 0 0,0 1 1 0 0,0 0 0 0 0,1 2 13 0 0,-4 30-71 0 0,3-34 47 0 0,0 0-1 0 0,1 1 0 0 0,0-1 1 0 0,0 0-1 0 0,0 0 1 0 0,1 0-1 0 0,0 0 1 0 0,1 1-1 0 0,0-1 1 0 0,0 1 24 0 0,0-4-20 0 0,-1 0-1 0 0,1 0 1 0 0,0 0 0 0 0,0-1 0 0 0,0 1 0 0 0,1 0 0 0 0,-1-1 0 0 0,1 1-1 0 0,0-1 1 0 0,0 0 0 0 0,0 0 0 0 0,0 0 0 0 0,1 0 0 0 0,-1-1-1 0 0,1 1 1 0 0,0-1 0 0 0,3 2 20 0 0,0-1-10 0 0,1-1 1 0 0,-1 0-1 0 0,0 0 0 0 0,1 0 1 0 0,0-1-1 0 0,-1 0 0 0 0,1 0 1 0 0,0-1-1 0 0,0 0 0 0 0,-1-1 1 0 0,1 0-1 0 0,0 0 0 0 0,-1 0 1 0 0,1-1-1 0 0,-1 0 0 0 0,1-1 0 0 0,-1 1 1 0 0,0-1-1 0 0,5-4 10 0 0,14-5 27 0 0,-2-2-1 0 0,1-1 1 0 0,-2-1 0 0 0,0-1-1 0 0,9-9-26 0 0,-8 1 193 0 0,-2 0-1 0 0,1-3-192 0 0,23-28 394 0 0,-16 19-168 0 0,-1-1 0 0 0,12-25-226 0 0,-18 27 44 0 0,48-80 174 0 0,4-23-218 0 0,-59 109 42 0 0,-1-1 51 0 0,-1 0 0 0 0,-2-2 0 0 0,-1 1 0 0 0,3-21-93 0 0,4-6 116 0 0,-11 37-75 0 0,0 0 0 0 0,-2-1 0 0 0,0 0 0 0 0,0-14-41 0 0,-3-49 211 0 0,-7-49-211 0 0,3 117 18 0 0,0 0 1 0 0,-2 0 0 0 0,0 0-1 0 0,-1 0 1 0 0,-4-9-19 0 0,5 8 0 0 0,4 16 0 0 0,0 1 0 0 0,0 0 0 0 0,-1-1 0 0 0,1 1 0 0 0,-1 0 0 0 0,1-1 0 0 0,-1 1 0 0 0,0 0 0 0 0,0 0 0 0 0,0 0 0 0 0,0 0 0 0 0,0 0 0 0 0,0 0 0 0 0,-1 0 0 0 0,1 0 0 0 0,0 0 0 0 0,-2-1 0 0 0,-20-7-90 0 0,21 9 81 0 0,1 1-1 0 0,-1-1 1 0 0,0 1-1 0 0,1-1 1 0 0,-1 1-1 0 0,1 0 1 0 0,-1 0-1 0 0,0 0 1 0 0,1 0-1 0 0,-1 0 1 0 0,0 0-1 0 0,1 0 1 0 0,-1 1 0 0 0,0-1-1 0 0,0 1 10 0 0,-3 2-9 0 0,0 1 1 0 0,0-1-1 0 0,0 1 1 0 0,1 0-1 0 0,0 0 0 0 0,0 0 1 0 0,0 1-1 0 0,0 0 1 0 0,1-1-1 0 0,0 1 0 0 0,0 1 1 0 0,0-1-1 0 0,-2 5 9 0 0,-4 12-3 0 0,0 1 0 0 0,-3 17 3 0 0,12-40-1 0 0,-20 72-58 0 0,4 0 0 0 0,3 1 0 0 0,-1 38 59 0 0,6-27 192 0 0,-9 139-20 0 0,13 6-847 0 0,4-184 637 0 0,3 0 0 0 0,2 0 0 0 0,2 2 38 0 0,2 24-14 0 0,-7-52-10 0 0,1-1 0 0 0,1 0-1 0 0,0 0 1 0 0,1 0-1 0 0,1-1 1 0 0,1 1 0 0 0,3 5 24 0 0,-1-6-19 0 0,0-1 1 0 0,1 1-1 0 0,1-1 1 0 0,1 0 18 0 0,-8-11 0 0 0,1 1 0 0 0,0-1 1 0 0,1 0-1 0 0,-1 0 0 0 0,1-1 0 0 0,0 1 1 0 0,0-2-1 0 0,1 1 0 0 0,-1 0 1 0 0,1-1-1 0 0,6 2 0 0 0,-1-2 10 0 0,0 0 1 0 0,0-1-1 0 0,0 0 0 0 0,0-1 1 0 0,1 0-1 0 0,-1-1 0 0 0,8-1-10 0 0,14-2 36 0 0,0-1-1 0 0,3-3-35 0 0,0-2 65 0 0,-1-1 0 0 0,0-1 0 0 0,0-3 0 0 0,19-10-65 0 0,132-75-660 0 0,-170 90 442 0 0,18-13-2187 0 0,-3 2-7555 0 0</inkml:trace>
  <inkml:trace contextRef="#ctx0" brushRef="#br0" timeOffset="9716.471">12366 905 12752 0 0,'0'0'586'0'0,"0"0"-15"0"0,11-8 1090 0 0,13 0-281 0 0,-1 1-1 0 0,1 2 0 0 0,0 0 1 0 0,9 1-1380 0 0,27-6 1023 0 0,-37 6-706 0 0,273-59 2728 0 0,-199 41-2581 0 0,122-33-1698 0 0,-179 44-7565 0 0</inkml:trace>
  <inkml:trace contextRef="#ctx0" brushRef="#br0" timeOffset="11512.949">19271 1751 1840 0 0,'0'0'480'0'0,"0"0"1343"0"0,-10 5 5475 0 0,4-1-2178 0 0,5-6-1986 0 0,5-10-958 0 0,13-19-1124 0 0,5 1 1762 0 0,21-22-2814 0 0,-20 26 523 0 0,-1-2-1 0 0,5-11-522 0 0,109-182 1709 0 0,-93 142-1283 0 0,-18 34 27 0 0,8-11-453 0 0,-13 25 174 0 0,-1-2 1 0 0,11-27-175 0 0,-17 33 81 0 0,1 1 1 0 0,1 0-1 0 0,1 0 0 0 0,1 2 1 0 0,1 0-1 0 0,4-2-81 0 0,-14 18 0 0 0,-7 8 1 0 0,-1 0-1 0 0,0 0 0 0 0,0-1 1 0 0,1 1-1 0 0,-1 0 1 0 0,0 0-1 0 0,1 0 1 0 0,-1 0-1 0 0,0-1 1 0 0,1 1-1 0 0,-1 0 0 0 0,0 0 1 0 0,1 0-1 0 0,-1 0 1 0 0,0 0-1 0 0,1 0 1 0 0,-1 0-1 0 0,1 0 1 0 0,-1 0-1 0 0,0 0 0 0 0,1 0 1 0 0,-1 0-1 0 0,0 0 1 0 0,1 1-1 0 0,0-1 2 0 0,0 1 0 0 0,0 0 0 0 0,0 0 0 0 0,1 0 0 0 0,-1 0 0 0 0,0 0 1 0 0,0 1-1 0 0,-1-1 0 0 0,1 0 0 0 0,0 0 0 0 0,0 1 0 0 0,0-1 0 0 0,-1 0 0 0 0,1 1 0 0 0,-1-1 1 0 0,1 2-3 0 0,6 27 19 0 0,-7-29-19 0 0,20 130 0 0 0,-1 57 0 0 0,-11-74 0 0 0,-7 67 0 0 0,-4-117 0 0 0,-3 102 0 0 0,7-130 0 0 0,-1 25 0 0 0,-1-57 0 0 0,1 0 0 0 0,0 0 0 0 0,0 0 0 0 0,0 0 0 0 0,1 0 0 0 0,-1 0 0 0 0,1 0 0 0 0,0 0 0 0 0,0-1 0 0 0,0 1 0 0 0,1 0 0 0 0,-1-1 0 0 0,1 1 0 0 0,0 0 0 0 0,0-1 0 0 0,2 3 0 0 0,6 1 0 0 0,-8-6 0 0 0,0-1 0 0 0,0 0 0 0 0,-1 0 0 0 0,1 0 0 0 0,0 0 0 0 0,0 0 0 0 0,0 0 0 0 0,0 0 0 0 0,-1-1 0 0 0,1 1 0 0 0,0-1 0 0 0,0 1 0 0 0,-1-1 0 0 0,1 0 0 0 0,0 0 0 0 0,-1 0 0 0 0,1 0 0 0 0,-1 0 0 0 0,1 0 0 0 0,-1 0 0 0 0,1 0 0 0 0,0-1 0 0 0,4-4 0 0 0,0 0 0 0 0,0 0 0 0 0,-1 0 0 0 0,2-4 0 0 0,17-24 88 0 0,-1-2 0 0 0,-2-1 0 0 0,16-36-88 0 0,7-42 0 0 0,-15 36 0 0 0,13-39 0 0 0,5-12 0 0 0,13-4 0 0 0,-45 104 0 0 0,1 7 0 0 0,-15 23-1 0 0,-1 0-1 0 0,1-1 0 0 0,0 1 1 0 0,-1 0-1 0 0,1-1 1 0 0,-1 1-1 0 0,1 0 1 0 0,0 0-1 0 0,0 0 0 0 0,-1 0 1 0 0,1 0-1 0 0,0-1 1 0 0,-1 1-1 0 0,1 0 1 0 0,0 0-1 0 0,-1 1 0 0 0,1-1 1 0 0,0 0-1 0 0,-1 0 1 0 0,1 0-1 0 0,0 0 1 0 0,-1 1-1 0 0,1-1 0 0 0,0 0 1 0 0,-1 0-1 0 0,1 1 1 0 0,0-1-1 0 0,-1 1 1 0 0,1-1-1 0 0,-1 0 0 0 0,1 1 1 0 0,-1-1-1 0 0,1 1 1 0 0,0 0 1 0 0,1 2-5 0 0,1 0 0 0 0,-1 0 1 0 0,0 0-1 0 0,0 0 0 0 0,0 1 1 0 0,0-1-1 0 0,0 1 0 0 0,1 3 5 0 0,9 32-67 0 0,-9-30 62 0 0,1 9-15 0 0,-1 0 0 0 0,0-1 0 0 0,0 14 20 0 0,2 22-53 0 0,9 51 39 0 0,-5-30 16 0 0,7 16-2 0 0,-6-39 19 0 0,-6-26 2 0 0,1 0 0 0 0,2-1-1 0 0,0 0 1 0 0,1 0 0 0 0,1 0 0 0 0,2 0-21 0 0,-8-19 0 0 0,0-1 0 0 0,0 0 0 0 0,0 0 0 0 0,0 0 0 0 0,1 0 0 0 0,-1-1 0 0 0,1 1 0 0 0,0-1 0 0 0,0 0 0 0 0,0 0 0 0 0,1 0 0 0 0,-1-1 0 0 0,4 2 0 0 0,-5-2 0 0 0,1-1 0 0 0,-1 0 0 0 0,0 0 0 0 0,0 0 0 0 0,1 0 0 0 0,-1-1 0 0 0,1 1 0 0 0,-1-1 0 0 0,1 0 0 0 0,-1 0 0 0 0,0 0 0 0 0,1-1 0 0 0,-1 1 0 0 0,1-1 0 0 0,-1 0 0 0 0,0 0 0 0 0,0 0 0 0 0,1 0 0 0 0,-1 0 0 0 0,2-2 0 0 0,9-6 22 0 0,0-1 1 0 0,-1 0-1 0 0,0-1 0 0 0,-1 0 0 0 0,0-1 0 0 0,8-10-22 0 0,9-14 150 0 0,20-35-150 0 0,-30 40 52 0 0,-2-1 1 0 0,3-10-53 0 0,2-4 76 0 0,-6 8 47 0 0,-1 0-1 0 0,9-37-122 0 0,-16 50 54 0 0,2 0 0 0 0,1 0 0 0 0,2 1-54 0 0,14-34 9 0 0,-27 58-9 0 0,0 1 0 0 0,0-1 0 0 0,0 0 0 0 0,0 0 0 0 0,0 0 0 0 0,0 1 0 0 0,0-1 0 0 0,0 0 0 0 0,0 0 0 0 0,1 0 0 0 0,-1 1 0 0 0,0-1 0 0 0,0 0 0 0 0,0 0 0 0 0,0 0 0 0 0,0 0 0 0 0,1 0 0 0 0,-1 1 0 0 0,0-1 0 0 0,0 0 0 0 0,0 0 0 0 0,0 0 0 0 0,1 0 0 0 0,-1 0 0 0 0,0 0 0 0 0,0 0 0 0 0,0 0 0 0 0,1 0 0 0 0,-1 0 0 0 0,0 0 0 0 0,0 0 0 0 0,0 0 0 0 0,1 0 0 0 0,-1 0 0 0 0,0 0 0 0 0,0 0 0 0 0,0 0 0 0 0,1 0 0 0 0,-1 0 0 0 0,0 0 0 0 0,0 0 0 0 0,0 0 0 0 0,1 0 0 0 0,-1 0 0 0 0,0 0 0 0 0,0 0 0 0 0,0-1 0 0 0,0 1 0 0 0,1 0 0 0 0,-1 0 0 0 0,0 0 0 0 0,0 0 0 0 0,0 0 0 0 0,0-1 0 0 0,0 1 0 0 0,1 0 0 0 0,-1 0 0 0 0,0 0 0 0 0,0 0 0 0 0,0-1 0 0 0,0 1 0 0 0,7 22 10 0 0,0-4-46 0 0,-1 0 0 0 0,-1 1 1 0 0,1 9 35 0 0,16 234-139 0 0,-19-217 127 0 0,0 10 68 0 0,-1-7-76 0 0,7 38 20 0 0,-7-72-5 0 0,1 0 1 0 0,1 1-1 0 0,0-1 1 0 0,1-1-1 0 0,0 1 1 0 0,1-1 0 0 0,1 0-1 0 0,0 0 5 0 0,-5-10 3 0 0,0 0 1 0 0,0 0-1 0 0,0 0 0 0 0,0 0 1 0 0,0-1-1 0 0,1 1 0 0 0,-1-1 1 0 0,1 0-1 0 0,0 0 0 0 0,0 0 1 0 0,0 0-1 0 0,0 0 0 0 0,0 0 1 0 0,0-1-1 0 0,0 1 0 0 0,1-1 1 0 0,-1 0-1 0 0,1 0 0 0 0,-1-1 1 0 0,0 1-1 0 0,1 0-3 0 0,0-1 9 0 0,1 0 0 0 0,-1-1 0 0 0,0 1 0 0 0,0-1-1 0 0,0 0 1 0 0,0 0 0 0 0,0 0 0 0 0,0 0 0 0 0,0-1 0 0 0,0 1 0 0 0,0-1 0 0 0,0 0 0 0 0,-1 0 0 0 0,1-1 0 0 0,-1 1-1 0 0,0-1 1 0 0,1 0-9 0 0,22-21 1 0 0,0-2 0 0 0,-2 0-1 0 0,-1-1 1 0 0,-1-2 0 0 0,7-13-1 0 0,-3-2 34 0 0,-1 0 1 0 0,-2-2-1 0 0,8-25-34 0 0,88-184 135 0 0,-103 223-159 0 0,7-22 477 0 0,-23 52-512 0 0,1 4-6 0 0,-1 4 49 0 0,0 1 1 0 0,0-1-1 0 0,0 0 0 0 0,-1 0 0 0 0,0 0 1 0 0,0 0-1 0 0,0 0 0 0 0,-2 3 16 0 0,-1 6-13 0 0,-2 10-30 0 0,0 1-50 0 0,1 0 0 0 0,1 3 93 0 0,-2 27-122 0 0,1-14 95 0 0,1 0 0 0 0,2 28 27 0 0,4-40 47 0 0,1 1 0 0 0,1-1 1 0 0,2 0-1 0 0,0 0 0 0 0,8 16-47 0 0,-9-34 2 0 0,0-1 0 0 0,0 1 0 0 0,2-1 0 0 0,-1-1 0 0 0,1 1 0 0 0,1-1 0 0 0,0-1 0 0 0,1 1-2 0 0,2 2-24 0 0,1 0 0 0 0,0-1 1 0 0,0-1-1 0 0,1 0 0 0 0,1-1 0 0 0,0 0 24 0 0,-11-8-3 0 0,0 1 1 0 0,1-1-1 0 0,-1 1 0 0 0,0-1 0 0 0,0 0 0 0 0,1 0 0 0 0,-1-1 0 0 0,1 1 0 0 0,-1-1 0 0 0,1 1 0 0 0,-1-1 1 0 0,1 0-1 0 0,-1-1 0 0 0,0 1 0 0 0,1 0 3 0 0,2-2 36 0 0,-1 1 0 0 0,1-1-1 0 0,-1 0 1 0 0,0 0 0 0 0,0 0 0 0 0,0-1 0 0 0,0 0 0 0 0,0 0 0 0 0,0 0-36 0 0,6-6 90 0 0,0-1 1 0 0,0 0-1 0 0,-1 0 1 0 0,0-1 0 0 0,-1 0-1 0 0,-1-1 1 0 0,1 0-91 0 0,6-14-31 0 0,-2 0 0 0 0,0-1 0 0 0,-2-1 0 0 0,-1 1 0 0 0,2-14 31 0 0,-5 15 86 0 0,-1-1-1 0 0,0-15-85 0 0,2-3 33 0 0,-2 6 25 0 0,-1 0 1 0 0,-1-1-1 0 0,-3 0 1 0 0,-1 1-1 0 0,-2-1 1 0 0,-2 0-1 0 0,-2-7-58 0 0,4 38-5 0 0,0 0 0 0 0,0-1-1 0 0,-1 1 1 0 0,0 0 0 0 0,-1 0-1 0 0,0 1 1 0 0,0-1 0 0 0,-1 1-1 0 0,-5-8 6 0 0,7 12 2 0 0,-1 0 1 0 0,1 0-1 0 0,-1 1 0 0 0,0-1 0 0 0,0 1 0 0 0,-1-1 0 0 0,1 1 0 0 0,-1 1 1 0 0,1-1-1 0 0,-1 1 0 0 0,0-1 0 0 0,0 1 0 0 0,0 1 0 0 0,0-1 1 0 0,-1 1-1 0 0,1 0 0 0 0,0 0 0 0 0,-2 0-2 0 0,-1 1-23 0 0,1 0 1 0 0,-1 0-1 0 0,1 0 0 0 0,-1 1 1 0 0,1 0-1 0 0,0 1 0 0 0,0 0 0 0 0,-1 0 1 0 0,1 0-1 0 0,1 1 0 0 0,-1 0 1 0 0,-5 3 22 0 0,-8 7-46 0 0,0 0-1 0 0,1 1 1 0 0,-7 7 46 0 0,17-14-62 0 0,0 2-1 0 0,1-1 0 0 0,0 1 1 0 0,1 1-1 0 0,0-1 1 0 0,-2 4 62 0 0,5-6-75 0 0,0 0 0 0 0,0 1 0 0 0,0-1 1 0 0,1 1-1 0 0,0-1 0 0 0,1 1 1 0 0,0 0-1 0 0,0 0 0 0 0,0 6 75 0 0,2-9-21 0 0,0 0-1 0 0,1 0 1 0 0,0-1-1 0 0,-1 1 0 0 0,2 0 1 0 0,-1-1-1 0 0,0 1 1 0 0,1-1-1 0 0,2 4 22 0 0,0 0-211 0 0,0 0 1 0 0,0 0-1 0 0,1-1 0 0 0,0 0 0 0 0,1 1 211 0 0,1-2-307 0 0,-1 0 0 0 0,1 0-1 0 0,0 0 1 0 0,0-1-1 0 0,0 0 1 0 0,1 0-1 0 0,0-1 1 0 0,5 3 307 0 0,7 1-1026 0 0,1 0 1 0 0,-1-2 0 0 0,3 0 1025 0 0,32 8-2374 0 0</inkml:trace>
  <inkml:trace contextRef="#ctx0" brushRef="#br0" timeOffset="12622.071">23161 1362 11088 0 0,'1'-9'1180'0'0,"0"8"-1119"0"0,0 0 1 0 0,-1 1 0 0 0,1-1 0 0 0,0 0 0 0 0,-1 0-1 0 0,1 0 1 0 0,-1 0 0 0 0,1 0 0 0 0,-1 0 0 0 0,0 0-1 0 0,1 0 1 0 0,-1 0 0 0 0,0 0 0 0 0,0 0-1 0 0,0 0 1 0 0,0 0 0 0 0,0 0 0 0 0,0 0 0 0 0,0 0-1 0 0,0-1 1 0 0,0 1 0 0 0,0 0 0 0 0,0 0 0 0 0,-1 0-1 0 0,1 0 1 0 0,-1 0 0 0 0,1 0 0 0 0,0 0-1 0 0,-1 0 1 0 0,1 1 0 0 0,-1-1 0 0 0,0 0 0 0 0,1 0-1 0 0,-1 0 1 0 0,0 0-62 0 0,-1-1 233 0 0,1-1 0 0 0,-1 1 0 0 0,0-1 0 0 0,0 1 0 0 0,0 0 0 0 0,0 0-1 0 0,0 0 1 0 0,-1 0 0 0 0,1 1 0 0 0,-1-1 0 0 0,1 1 0 0 0,-1-1-233 0 0,1 1 85 0 0,1 1 67 0 0,-103 8 3956 0 0,101-8-3851 0 0,-1-1 1 0 0,0 0-1 0 0,0 0 0 0 0,0 0 1 0 0,0 0-1 0 0,1-1 0 0 0,-1 1 1 0 0,0-1-1 0 0,1 0 0 0 0,-2-1-257 0 0,-3-2 319 0 0,1 0 0 0 0,0 0 0 0 0,0-1 0 0 0,0 0-1 0 0,1 0 1 0 0,0 0 0 0 0,0-1 0 0 0,-3-5-319 0 0,8 11 23 0 0,0 0 1 0 0,0 0 0 0 0,0 0-1 0 0,0 0 1 0 0,0 0 0 0 0,0 0-1 0 0,0 1 1 0 0,-1-1-1 0 0,1 0 1 0 0,0 1 0 0 0,0-1-1 0 0,-1 1 1 0 0,1 0 0 0 0,0-1-1 0 0,-1 1 1 0 0,1 0-1 0 0,0 0 1 0 0,-1-1 0 0 0,1 1-1 0 0,-1 1-23 0 0,-1-2 56 0 0,0 1 0 0 0,-1 1 0 0 0,1-1 0 0 0,0 1 0 0 0,0-1 0 0 0,-1 1 0 0 0,0 0-56 0 0,-4 3-41 0 0,0 0 0 0 0,0 1 1 0 0,0 0-1 0 0,1 0 0 0 0,0 0 0 0 0,0 1 1 0 0,-6 6 40 0 0,-4 6-24 0 0,1 1 1 0 0,1 0 0 0 0,1 1 0 0 0,-11 22 23 0 0,-42 90 14 0 0,43-81 40 0 0,5-9 262 0 0,-13 44-316 0 0,29-75-28 0 0,-3 8-29 0 0,1 1-1 0 0,1-1 1 0 0,1 1-1 0 0,1-1 1 0 0,0 1-1 0 0,2 4 58 0 0,0-21 38 0 0,0 0 0 0 0,0 1 1 0 0,1-1-1 0 0,0 1 0 0 0,-1-1 0 0 0,1 0 0 0 0,0 0 0 0 0,1 1 0 0 0,-1-1 0 0 0,1 0 0 0 0,0 2-38 0 0,-1-4 20 0 0,0 0 0 0 0,0 0-1 0 0,0 1 1 0 0,0-1 0 0 0,0 0 0 0 0,0 0-1 0 0,0 0 1 0 0,0 0 0 0 0,0 0-1 0 0,1 0 1 0 0,-1 0 0 0 0,0-1-1 0 0,1 1 1 0 0,-1 0 0 0 0,0-1-1 0 0,1 1 1 0 0,-1-1 0 0 0,1 1-1 0 0,-1-1 1 0 0,1 0 0 0 0,-1 0-1 0 0,1 0 1 0 0,-1 0 0 0 0,1 0-1 0 0,0 0 1 0 0,1 0-20 0 0,3-2 26 0 0,1 0 1 0 0,0 0 0 0 0,-1 0-1 0 0,1-1 1 0 0,-1 0 0 0 0,0-1-1 0 0,0 1 1 0 0,0-1 0 0 0,-1 0-1 0 0,1 0 1 0 0,0-2-27 0 0,13-11 208 0 0,-1-1 0 0 0,6-10-208 0 0,-3 3 124 0 0,-1-1 1 0 0,-2-2-1 0 0,11-21-124 0 0,42-90 474 0 0,-45 82-169 0 0,66-154 809 0 0,-49 108-639 0 0,-17 33-817 0 0,15-62 342 0 0,3-9-239 0 0,1 19 282 0 0,27-83 70 0 0,-50 123 195 0 0,-21 79-272 0 0,0-1 1 0 0,0 1-1 0 0,0-1 1 0 0,0 1-1 0 0,-1-1 1 0 0,0-1-37 0 0,0 3-67 0 0,0 2-70 0 0,-1 3-14 0 0,-21 31 88 0 0,3 1 0 0 0,1 1 1 0 0,1 1-1 0 0,2 1 0 0 0,-5 20 63 0 0,-3 27-119 0 0,3 0 0 0 0,4 5 119 0 0,5-31-10 0 0,-9 59-140 0 0,3 14 150 0 0,15-107-37 0 0,-8 129-172 0 0,9-118 0 0 0,2 0 0 0 0,2 0 0 0 0,3 10 209 0 0,23 97-794 0 0,-27-135 756 0 0,0 0-1 0 0,1 0 1 0 0,0 0-1 0 0,0 0 1 0 0,1-1-1 0 0,-1 1 1 0 0,2-1-1 0 0,-1 0 0 0 0,1 0 1 0 0,0-1-1 0 0,1 1 1 0 0,0 0 38 0 0,-2-3-40 0 0,1-1 0 0 0,-1 1 0 0 0,0-1 0 0 0,1 0 1 0 0,0 0-1 0 0,0 0 0 0 0,0-1 0 0 0,0 0 0 0 0,0 0 0 0 0,1 0 0 0 0,-1-1 1 0 0,0 1-1 0 0,1-1 0 0 0,-1 0 0 0 0,1-1 0 0 0,0 0 0 0 0,-1 0 0 0 0,3 0 40 0 0,7-1 90 0 0,0-2 0 0 0,0 0 0 0 0,0 0-1 0 0,0-1 1 0 0,0-1 0 0 0,-1-1 0 0 0,0 0-1 0 0,0-1 1 0 0,0 0 0 0 0,4-4-90 0 0,25-18 136 0 0,-2-1 1 0 0,16-17-137 0 0,-51 42 7 0 0,33-32 155 0 0,-1-2-1 0 0,-2-2 1 0 0,29-43-162 0 0,-40 50 97 0 0,-2 0 0 0 0,16-32-97 0 0,-30 48 101 0 0,0-1 0 0 0,-1-1 1 0 0,-1 0-1 0 0,-1 0 0 0 0,0 0 0 0 0,0-10-101 0 0,-6 26 80 0 0,2-3 22 0 0,-1 0 1 0 0,-1 1 0 0 0,1-1 0 0 0,-1 0-1 0 0,-1-3-102 0 0,1 9 5 0 0,0-1 0 0 0,0 1 1 0 0,0 0-1 0 0,-1-1 0 0 0,1 1 0 0 0,0 0 0 0 0,-1-1 0 0 0,1 1 0 0 0,-1 0 1 0 0,0 0-1 0 0,1 0 0 0 0,-1 0 0 0 0,0-1 0 0 0,0 1 0 0 0,0 0 0 0 0,1 0 0 0 0,-1 0 1 0 0,0 0-1 0 0,0 1 0 0 0,0-1 0 0 0,-1 0 0 0 0,1 0 0 0 0,0 1 0 0 0,0-1 0 0 0,0 0 1 0 0,-1 1-1 0 0,1 0 0 0 0,0-1 0 0 0,0 1 0 0 0,-1-1-5 0 0,-1 1 0 0 0,1 0 1 0 0,0 0-1 0 0,-1 1 1 0 0,1-1-1 0 0,0 0 1 0 0,-1 1-1 0 0,1 0 0 0 0,0-1 1 0 0,0 1-1 0 0,-1 0 1 0 0,1 0-1 0 0,0 0 1 0 0,0 0-1 0 0,0 1 0 0 0,-1 0 0 0 0,-28 24-62 0 0,29-24 57 0 0,-17 19-43 0 0,0 0 0 0 0,2 2 1 0 0,0 0-1 0 0,-8 16 48 0 0,14-18-5 0 0,0 0 0 0 0,1 1-1 0 0,-2 9 6 0 0,-1 2-11 0 0,4-11-4 0 0,1 1 0 0 0,1-1 0 0 0,1 1 0 0 0,-1 19 15 0 0,5-30-18 0 0,1 0-1 0 0,0 0 1 0 0,1 0-1 0 0,0 0 1 0 0,1 0-1 0 0,1 0 1 0 0,-1 0-1 0 0,2 0 1 0 0,0-1-1 0 0,2 6 19 0 0,-2-10-38 0 0,0-1 0 0 0,0 0 1 0 0,1 0-1 0 0,-1 0 0 0 0,1-1 0 0 0,1 0 1 0 0,-1 1-1 0 0,1-1 0 0 0,0-1 0 0 0,0 1 0 0 0,0-1 1 0 0,1 0-1 0 0,-1 0 0 0 0,1 0 0 0 0,0-1 0 0 0,0 0 1 0 0,0 0-1 0 0,1 0 0 0 0,-1-1 0 0 0,6 1 38 0 0,6 1-57 0 0,0 0-1 0 0,0-2 1 0 0,1 0 0 0 0,-1-1-1 0 0,1-1 1 0 0,-1 0 0 0 0,5-2 57 0 0,7-2 17 0 0,-1 0 1 0 0,1-3-1 0 0,27-9-17 0 0,88-35 57 0 0,-87 29-49 0 0,18-10 31 0 0,-1-3-1 0 0,58-37-38 0 0,-78 38 46 0 0,-1-3-1 0 0,-2-1 0 0 0,-2-3 1 0 0,-2-2-1 0 0,-2-3 0 0 0,-1-1 1 0 0,35-51-46 0 0,-59 70 171 0 0,-1-1 0 0 0,-2-1 0 0 0,-1 0 0 0 0,-1-2 0 0 0,-2 0 0 0 0,-1 0 1 0 0,-2-2-1 0 0,-1 1 0 0 0,0-5-171 0 0,-7 16 32 0 0,0 0 0 0 0,-1 0 0 0 0,-1 0 0 0 0,-1 0 0 0 0,-1 0 0 0 0,-1 0 1 0 0,-2 0-1 0 0,1 0 0 0 0,-2 1 0 0 0,-1-1 0 0 0,-8-17-32 0 0,10 28 0 0 0,-1 0 0 0 0,0 0 0 0 0,-1 1 0 0 0,-4-7 0 0 0,7 12 0 0 0,-1 0 0 0 0,1 1 0 0 0,-1 0 0 0 0,0 0 0 0 0,0 0 0 0 0,0 0 0 0 0,0 1 0 0 0,0 0 0 0 0,-1 0 0 0 0,0 0 0 0 0,0 0 0 0 0,2 2-4 0 0,0 0-1 0 0,0 0 1 0 0,0 0-1 0 0,0 1 1 0 0,0-1-1 0 0,0 1 1 0 0,0 0-1 0 0,0 0 1 0 0,0 0-1 0 0,0 0 0 0 0,-1 0 1 0 0,1 1-1 0 0,0 0 1 0 0,0-1-1 0 0,0 1 1 0 0,1 0-1 0 0,-1 1 1 0 0,-2 0 4 0 0,-2 1-11 0 0,1 1-1 0 0,-1 0 1 0 0,1 0 0 0 0,0 1 0 0 0,0-1-1 0 0,1 1 1 0 0,-3 2 11 0 0,-7 11-31 0 0,0-1 1 0 0,1 2-1 0 0,1 0 0 0 0,-4 9 31 0 0,-43 85-65 0 0,40-74 40 0 0,-8 21 5 0 0,2 2 1 0 0,3 1 0 0 0,2 1 0 0 0,0 16 19 0 0,3 3-47 0 0,3 1-1 0 0,5 0 1 0 0,2 12 47 0 0,6-73-33 0 0,1 1 0 0 0,1-1 0 0 0,1 0-1 0 0,2 0 1 0 0,0 0 0 0 0,1 0 0 0 0,1 0 33 0 0,5 14-23 0 0,2-1 0 0 0,1 0 0 0 0,2 0 0 0 0,12 20 23 0 0,-22-46 53 0 0,2 0-1 0 0,-1 0 1 0 0,1-1-1 0 0,0 0 1 0 0,1 0-1 0 0,0 0 1 0 0,1-1-1 0 0,-1-1 0 0 0,1 1 1 0 0,1-2-1 0 0,0 1 1 0 0,0-1-1 0 0,0 0 1 0 0,0-1-1 0 0,1-1 1 0 0,0 1-1 0 0,3-1-52 0 0,5 1-21 0 0,-1-1 0 0 0,0-1 0 0 0,1-1 1 0 0,-1-1-1 0 0,1 0 0 0 0,0-2 0 0 0,17-2 21 0 0,0-2-198 0 0,0-2 1 0 0,-1-2-1 0 0,20-8 198 0 0,341-127-953 0 0,-335 117-2269 0 0,-30 11-6480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04:32.118"/>
    </inkml:context>
    <inkml:brush xml:id="br0">
      <inkml:brushProperty name="width" value="0.05" units="cm"/>
      <inkml:brushProperty name="height" value="0.05" units="cm"/>
    </inkml:brush>
  </inkml:definitions>
  <inkml:trace contextRef="#ctx0" brushRef="#br0">1 67 21503 0 0,'0'0'-8607'0'0</inkml:trace>
  <inkml:trace contextRef="#ctx0" brushRef="#br0" timeOffset="343.678">40 0 21503 0 0,'0'0'-8607'0'0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36:31.912"/>
    </inkml:context>
    <inkml:brush xml:id="br0">
      <inkml:brushProperty name="width" value="0.05" units="cm"/>
      <inkml:brushProperty name="height" value="0.05" units="cm"/>
    </inkml:brush>
  </inkml:definitions>
  <inkml:trace contextRef="#ctx0" brushRef="#br0">2076 628 3224 0 0,'0'0'479'0'0,"0"0"801"0"0,0 0 351 0 0,0 0 69 0 0,0 0-130 0 0,0 0-621 0 0,0 0-276 0 0,0 0-53 0 0,0 0-34 0 0,0 0-104 0 0,0 0-46 0 0,0 0-10 0 0,0 0-4 0 0,0 0-6 0 0,2-1-6 0 0,2-2-263 0 0,1 0 0 0 0,0 0 1 0 0,-1 0-1 0 0,1-1 0 0 0,-1 1 1 0 0,0-1-1 0 0,-1 0 1 0 0,1-1-1 0 0,0 1 0 0 0,-1 0 1 0 0,2-5-148 0 0,18-19 778 0 0,-13 16-208 0 0,0 0 0 0 0,0-2-1 0 0,5-9-569 0 0,-4 6 363 0 0,6-11 226 0 0,-11 18-289 0 0,-1 1-1 0 0,2 0 1 0 0,-1 0-1 0 0,1 0 1 0 0,3-2-300 0 0,-3 5 70 0 0,-1 0 1 0 0,0 0-1 0 0,-1-1 0 0 0,0 1 0 0 0,0-1 1 0 0,0 0-1 0 0,-1-1 0 0 0,0 1 0 0 0,0-1 1 0 0,2-7-71 0 0,9-17 92 0 0,-12 27-75 0 0,0 0 0 0 0,0-1 1 0 0,-1 1-1 0 0,0-1 0 0 0,0 0 1 0 0,0 1-1 0 0,0-3-17 0 0,-1-13 65 0 0,-1 18-46 0 0,0-1 0 0 0,1 0 0 0 0,-1 0 0 0 0,1 0 0 0 0,-1 1 0 0 0,1-1 0 0 0,0 0 0 0 0,1 1 0 0 0,0-4-19 0 0,-1 6 193 0 0,1-1 132 0 0,0-4-3 0 0,14-4-105 0 0,-16 10-216 0 0,1-1-1 0 0,-1 1 1 0 0,1 0-1 0 0,-1 0 1 0 0,1 0-1 0 0,-1-1 1 0 0,0 1-1 0 0,1 0 1 0 0,-1 0-1 0 0,1 0 1 0 0,-1 0-1 0 0,1 0 1 0 0,-1 0-1 0 0,1 0 1 0 0,-1 0-1 0 0,1 0 1 0 0,-1 0-1 0 0,1 0 1 0 0,-1 0-1 0 0,1 1 1 0 0,-1-1-1 0 0,1 0 1 0 0,-1 0-1 0 0,1 0 1 0 0,-1 1 0 0 0,0-1-1 0 0,1 0 1 0 0,-1 0-1 0 0,1 1 0 0 0,0 0 1 0 0,11 4-1 0 0,-7 2 0 0 0,-1 2-1 0 0,-1-2-1 0 0,0 0 0 0 0,0 0 0 0 0,-1 0-1 0 0,0 1 1 0 0,0 1 2 0 0,-1 10 52 0 0,0 0-1 0 0,-1 0 0 0 0,-1 0 1 0 0,-1-1-1 0 0,0 4-51 0 0,-2 6 111 0 0,2 19-111 0 0,1 29 83 0 0,1 59 286 0 0,1-64-177 0 0,-5 33-192 0 0,3-66 153 0 0,3 20-153 0 0,1 11 127 0 0,-3-63-104 0 0,-4 181 628 0 0,1-144-552 0 0,-2 0 0 0 0,-2-1 0 0 0,-5 14-99 0 0,1-9 44 0 0,8-28 14 0 0,-1-1 0 0 0,-1 0 0 0 0,0 0 0 0 0,-8 14-58 0 0,3-10 83 0 0,-2 0 1 0 0,0-1-1 0 0,-1 0 1 0 0,-1-1-1 0 0,-3 3-83 0 0,11-19 34 0 0,0 1 1 0 0,0-1-1 0 0,0 0 0 0 0,-1 0 1 0 0,1-1-1 0 0,-1 0 0 0 0,-2 1-34 0 0,6-3 33 0 0,0 1 1 0 0,-1-1-1 0 0,1 0 0 0 0,0-1 1 0 0,-1 1-1 0 0,1 0 0 0 0,-1-1 0 0 0,1 0 1 0 0,-1 0-1 0 0,1 0 0 0 0,-1 0 0 0 0,1 0 1 0 0,-1-1-1 0 0,1 0 0 0 0,-3 0-33 0 0,1-1 14 0 0,1 0 0 0 0,0 0 0 0 0,-1 0 0 0 0,1-1 1 0 0,0 1-1 0 0,0-1 0 0 0,0 0 0 0 0,0 0 0 0 0,1 0 0 0 0,-3-4-14 0 0,0 1 15 0 0,1-1 0 0 0,0 1 0 0 0,0-1 0 0 0,1-1-1 0 0,0 1 1 0 0,0-1 0 0 0,1 0 0 0 0,0 1 0 0 0,0-1 0 0 0,1-1 0 0 0,0 1 0 0 0,-1-7-15 0 0,1-8 16 0 0,0 1 0 0 0,3-22-16 0 0,0 32 9 0 0,0 1 0 0 0,1 0 1 0 0,0 0-1 0 0,1 0 0 0 0,0 0 1 0 0,5-9-10 0 0,4-9 10 0 0,2 1 1 0 0,1 1 0 0 0,0 0-1 0 0,3 1 1 0 0,1 0-11 0 0,35-37-152 0 0,7-3 152 0 0,-28 31-47 0 0,-31 33 41 0 0,29-31 15 0 0,12-18-9 0 0,-8 8 91 0 0,-15 18-100 0 0,0-1-1 0 0,5-11 10 0 0,85-148 52 0 0,-95 159-1 0 0,7-17-51 0 0,-11 19 11 0 0,1 1-1 0 0,10-12-10 0 0,7-8-53 0 0,0-3 53 0 0,-28 45 22 0 0,-3 92-154 0 0,0-35-59 0 0,3 0 0 0 0,2 0 0 0 0,5 23 191 0 0,-4-57-69 0 0,0 0 1 0 0,8 19 68 0 0,-9-32-23 0 0,1 1 0 0 0,0-1 0 0 0,1 0 0 0 0,0 0 0 0 0,1-1 1 0 0,-1 1-1 0 0,5 3 23 0 0,-7-8-2 0 0,2-1 0 0 0,-1 1 0 0 0,0 0 0 0 0,1-1 0 0 0,0 0 0 0 0,0 0 0 0 0,2 1 2 0 0,-7-4-1 0 0,13 6 1 0 0,-9-6 30 0 0,0 1-1 0 0,0-1 0 0 0,0 0 1 0 0,0 0-1 0 0,-1 0 1 0 0,1-1-1 0 0,0 0 0 0 0,0 1 1 0 0,-1-1-1 0 0,1 0 1 0 0,0-1-1 0 0,-1 1 1 0 0,1-1-1 0 0,-1 1 0 0 0,0-1 1 0 0,1 0-1 0 0,-1-1-29 0 0,6-3 100 0 0,0 0 0 0 0,-1-1 0 0 0,1 0 0 0 0,-1-1 0 0 0,2-3-100 0 0,9-11-72 0 0,0-1 0 0 0,3-6 72 0 0,-17 21-18 0 0,0 0 0 0 0,0-1 0 0 0,-1 1 0 0 0,0-1 0 0 0,-1 0 0 0 0,1 0 0 0 0,-2 0 0 0 0,2-8 18 0 0,-3 5 2 0 0,-1 9-3 0 0,1 0 0 0 0,-1 1 0 0 0,0-1 0 0 0,1 0 0 0 0,0 0 0 0 0,-1 1-1 0 0,1-1 1 0 0,0 0 0 0 0,0 1 0 0 0,1-1 0 0 0,-1 1 0 0 0,1-1 0 0 0,-1 1 1 0 0,0 1-59 0 0,-1 1-6 0 0,0 1 12 0 0,-2 38 21 0 0,1-24 19 0 0,1 0 1 0 0,0 0-1 0 0,1 0 0 0 0,0 2 13 0 0,1 1-8 0 0,-2-15 0 0 0,0 1-1 0 0,1 0 1 0 0,-1-1 0 0 0,1 1 0 0 0,-1 0 0 0 0,1-1 0 0 0,0 1-1 0 0,1-1 1 0 0,-1 1 0 0 0,1-1 0 0 0,-1 0 0 0 0,1 0 0 0 0,0 0 0 0 0,1 1 8 0 0,3 4-71 0 0,-4-6 60 0 0,-1 0 1 0 0,1 0 0 0 0,0 0-1 0 0,0 0 1 0 0,0-1-1 0 0,0 1 1 0 0,0 0 0 0 0,0-1-1 0 0,1 1 1 0 0,-1-1 0 0 0,0 0-1 0 0,1 0 1 0 0,-1 0-1 0 0,1 0 12 0 0,3 1 37 0 0,0 0 1 0 0,0-1 0 0 0,1 0-1 0 0,-1 0 1 0 0,1 0 0 0 0,-1-1-1 0 0,0 0 1 0 0,6 0-39 0 0,-2-1 20 0 0,-1 0 0 0 0,1-1 0 0 0,-1 0 0 0 0,1-1 0 0 0,-1 0 0 0 0,0 0 0 0 0,0-1 0 0 0,-1 0 0 0 0,1 0 0 0 0,6-5-20 0 0,-1-2 50 0 0,0 0 1 0 0,0-1-1 0 0,-1-1 1 0 0,-1 0-1 0 0,0 0 1 0 0,-1-2-1 0 0,0 1 1 0 0,1-4-51 0 0,16-31 25 0 0,23-51-25 0 0,-25 37 0 0 0,-2-2 0 0 0,10-48 0 0 0,-31 102 0 0 0,9-36-40 0 0,-3-1 0 0 0,1-18 40 0 0,-8 52-48 0 0,-1 0 0 0 0,-1 0 1 0 0,0-3 47 0 0,0 12-27 0 0,0 0 0 0 0,-1 0 0 0 0,0 0 0 0 0,0 1 0 0 0,0-1 0 0 0,0 0 0 0 0,-1 1 0 0 0,1-1 0 0 0,-1 1 0 0 0,-1 0 0 0 0,0-2 27 0 0,-10-14 313 0 0,11 21-298 0 0,1 0-1 0 0,-1 1 0 0 0,1-1 1 0 0,-1 0-1 0 0,1 1 0 0 0,0-1 1 0 0,-1 1-1 0 0,1 0 0 0 0,-1 1-14 0 0,-1 1 17 0 0,-2 3-42 0 0,0-1 0 0 0,0 1 0 0 0,1 0 0 0 0,0 0 1 0 0,1 0-1 0 0,0 1 0 0 0,-3 7 25 0 0,-2 11-580 0 0,-2 20 580 0 0,6-29-78 0 0,-4 24 136 0 0,1 1-1 0 0,3 0 1 0 0,0 10-58 0 0,3 0-86 0 0,1 1 0 0 0,3-1 0 0 0,3 0 0 0 0,10 46 86 0 0,-12-84 30 0 0,1 0 0 0 0,0 0 0 0 0,2-1 0 0 0,-1 1 0 0 0,1-1 0 0 0,2 1-30 0 0,-7-11 32 0 0,1 0 1 0 0,-1 0-1 0 0,1-1 0 0 0,-1 1 1 0 0,1-1-1 0 0,0 1 0 0 0,0-1 0 0 0,0 0 1 0 0,0 0-1 0 0,0-1 0 0 0,1 1 1 0 0,-1 0-1 0 0,0-1 0 0 0,1 0 0 0 0,-1 0 1 0 0,1 0-1 0 0,-1 0 0 0 0,1-1 1 0 0,0 1-1 0 0,-1-1 0 0 0,3 0-32 0 0,1 0-8 0 0,0 0-1 0 0,1 0 1 0 0,-1-1 0 0 0,0 0 0 0 0,0 0-1 0 0,0-1 1 0 0,0 0 0 0 0,-1 0-1 0 0,1-1 1 0 0,0 1 0 0 0,-1-2 8 0 0,12-7-52 0 0,-1-1 1 0 0,0 0-1 0 0,8-10 52 0 0,6-3 131 0 0,-16 11-72 0 0,-1 0-1 0 0,0-1 1 0 0,0-1 0 0 0,3-5-59 0 0,24-29 86 0 0,-10 17-86 0 0,-31 33 0 0 0,0 0 0 0 0,0 0 0 0 0,0 0 0 0 0,0 0 0 0 0,0 0 0 0 0,0-1 0 0 0,1 1 0 0 0,-1 0 0 0 0,0 0 0 0 0,0 0 0 0 0,0 0 0 0 0,0 0 0 0 0,0 0 0 0 0,1 0 0 0 0,-1 0 0 0 0,0 0 0 0 0,0 0 0 0 0,0 0 0 0 0,0 0 0 0 0,0 0 0 0 0,1 0 0 0 0,-1 0 0 0 0,0 0 0 0 0,0 0 0 0 0,0 0 0 0 0,0 0 0 0 0,1 0 0 0 0,-1 0 0 0 0,0 0 0 0 0,0 0 0 0 0,0 0 0 0 0,0 0 0 0 0,0 0 0 0 0,1 0 0 0 0,-1 0 0 0 0,0 0 0 0 0,0 0 0 0 0,0 1 0 0 0,0-1 0 0 0,0 0 0 0 0,0 0 0 0 0,1 0 0 0 0,-1 0 0 0 0,0 0 0 0 0,0 0 0 0 0,0 1 0 0 0,0-1 0 0 0,0 0 0 0 0,0 0 0 0 0,0 0 0 0 0,0 0 0 0 0,2 7 0 0 0,-2-7 0 0 0,2 13 0 0 0,-1 0 0 0 0,-1 0 0 0 0,-1 9 0 0 0,1-12 0 0 0,0-1 0 0 0,0 1 0 0 0,0 0 0 0 0,2 0 0 0 0,-1 0 0 0 0,2 5 0 0 0,5 13-69 0 0,-6-19 28 0 0,0 0-1 0 0,1-1 1 0 0,0 1 0 0 0,0-1-1 0 0,1 0 1 0 0,0 1 0 0 0,0-2-1 0 0,1 1 1 0 0,2 3 41 0 0,-4-8 22 0 0,1 1 0 0 0,-1-1 1 0 0,0 0-1 0 0,1 0 0 0 0,0 0 1 0 0,0 0-1 0 0,0-1 0 0 0,0 1 1 0 0,0-1-1 0 0,0 0 0 0 0,3 1-22 0 0,-4-2 14 0 0,1-1-1 0 0,0 1 1 0 0,-1 0-1 0 0,1-1 0 0 0,0 0 1 0 0,0 0-1 0 0,-1 0 1 0 0,1 0-1 0 0,0-1 1 0 0,-1 1-1 0 0,1-1 0 0 0,0 0 1 0 0,-1 0-1 0 0,3-1-13 0 0,3-2 0 0 0,-1 0 0 0 0,1-1 0 0 0,-1 1 0 0 0,0-2 0 0 0,0 1 0 0 0,-1-1 0 0 0,0 0 0 0 0,0-1 0 0 0,0 0 0 0 0,4-6 0 0 0,9-12 0 0 0,-2 0 0 0 0,8-18 0 0 0,-21 34 11 0 0,0-1 0 0 0,-1 0 0 0 0,1-2-11 0 0,10-22 43 0 0,-7 19-12 0 0,-5 11-25 0 0,0 0 0 0 0,-1-1 0 0 0,1 0-1 0 0,-1 0 1 0 0,0-2-6 0 0,3-4-53 0 0,-1-1-1 0 0,1 1 0 0 0,1 0 1 0 0,0 0-1 0 0,1 0 1 0 0,0 0 53 0 0,-1 0-142 0 0,-4 8-5 0 0,8 2 77 0 0,-10 1 70 0 0,0 0 0 0 0,0 0 0 0 0,1 0 0 0 0,-1 0 0 0 0,0 0 0 0 0,1 0 0 0 0,-1 0 0 0 0,0 0 0 0 0,1 0 0 0 0,-1 0 0 0 0,0 0 0 0 0,0 0 0 0 0,1 0 0 0 0,-1 1 0 0 0,0-1 0 0 0,0 0 0 0 0,1 0 0 0 0,-1 0 0 0 0,0 0 0 0 0,0 0 0 0 0,1 1 0 0 0,-1-1 0 0 0,0 0 0 0 0,0 0 0 0 0,0 0 0 0 0,1 1 0 0 0,-1-1 0 0 0,0 0 0 0 0,0 0 0 0 0,0 1 0 0 0,0-1 0 0 0,0 0 0 0 0,1 0 0 0 0,-1 1 0 0 0,0-1 0 0 0,0 0 0 0 0,0 1 0 0 0,0-1 0 0 0,0 0 0 0 0,0 0 0 0 0,0 1 0 0 0,0-1 0 0 0,0 0 0 0 0,0 1 0 0 0,0-1 0 0 0,0 0 0 0 0,0 1 0 0 0,0-1 0 0 0,0 0 0 0 0,-1 0 0 0 0,1 1 0 0 0,0-1 0 0 0,0 0 0 0 0,0 0 0 0 0,0 1 0 0 0,-1-1 0 0 0,1 0 0 0 0,0 0 0 0 0,0 1 0 0 0,-1 0 0 0 0,0 9 0 0 0,-1 1 0 0 0,0 0 0 0 0,0-1 0 0 0,-1 1 0 0 0,-1 2 0 0 0,-5 14 85 0 0,1 2 0 0 0,2-1 0 0 0,0 1 0 0 0,2 2-85 0 0,-11 55 163 0 0,-20 108-506 0 0,25-143 253 0 0,-5 12 90 0 0,-8 41 173 0 0,10-25 2 0 0,-44 221-433 0 0,44-244 244 0 0,-49 186 217 0 0,45-188-138 0 0,-3-1 0 0 0,-1-1 0 0 0,-13 20-65 0 0,29-64-34 0 0,1 0-1 0 0,-1 0 1 0 0,-1 0-1 0 0,1 0 1 0 0,-1-1-1 0 0,-1 0 0 0 0,0 1 35 0 0,4-6-11 0 0,1 0-1 0 0,-1 0 0 0 0,0 0 0 0 0,0 0 1 0 0,0 0-1 0 0,0-1 0 0 0,0 1 0 0 0,0-1 0 0 0,0 0 1 0 0,0 0-1 0 0,-1 0 0 0 0,1 0 0 0 0,0-1 0 0 0,-1 1 1 0 0,1-1-1 0 0,0 0 0 0 0,-1 0 0 0 0,1 0 0 0 0,-1 0 1 0 0,1-1-1 0 0,-1 1 12 0 0,-1-1 42 0 0,0-1 0 0 0,0 1 0 0 0,0-1 1 0 0,0 0-1 0 0,0-1 0 0 0,0 1 0 0 0,1-1 0 0 0,0 0 0 0 0,-1 0 1 0 0,1 0-1 0 0,0 0 0 0 0,0-1 0 0 0,-2-3-42 0 0,0 1 39 0 0,1-1-1 0 0,1 0 0 0 0,-1 0 0 0 0,1 0 1 0 0,0-1-1 0 0,1 1 0 0 0,0-1 0 0 0,-2-5-38 0 0,2-1 100 0 0,-1 0-1 0 0,2 0 1 0 0,0 0-1 0 0,0 0 1 0 0,2 0-1 0 0,0 0 1 0 0,0 0-1 0 0,1-1 1 0 0,1 1-1 0 0,1-5-99 0 0,5-11 20 0 0,1 1-1 0 0,1 0 1 0 0,7-12-20 0 0,44-83-84 0 0,-56 115 69 0 0,156-285 136 0 0,-133 247-112 0 0,2 2-1 0 0,23-26-8 0 0,-14 18-2 0 0,-26 37-1 0 0,0 0 1 0 0,2 1-1 0 0,-1 1 0 0 0,2 0 1 0 0,0 1-1 0 0,1 0 3 0 0,12-11-247 0 0,10-10 247 0 0,-12 9-225 0 0,14-8 225 0 0,-27 22-156 0 0,22-14-1477 0 0,-34 23 1330 0 0,1 1-1 0 0,0-1 0 0 0,0 1 0 0 0,-1 0 1 0 0,1 0-1 0 0,0 0 0 0 0,0 0 1 0 0,1 1-1 0 0,-1-1 0 0 0,0 1 1 0 0,0 0-1 0 0,1-1 304 0 0,-4 1-8750 0 0</inkml:trace>
  <inkml:trace contextRef="#ctx0" brushRef="#br0" timeOffset="1234.0909">2063 2507 10136 0 0,'0'0'230'0'0,"0"-8"309"0"0,1 1-300 0 0,0 5-175 0 0,-1 0 1 0 0,1 1 0 0 0,0-1 0 0 0,-1 0-1 0 0,0 0 1 0 0,1 0 0 0 0,-1 0 0 0 0,0 1-1 0 0,0-1 1 0 0,0 0 0 0 0,0-1-65 0 0,0 0 305 0 0,0 1 206 0 0,0 2 41 0 0,0 0 168 0 0,0 0 74 0 0,0 0 20 0 0,0 0-33 0 0,0 0-147 0 0,0 0-67 0 0,3 16 488 0 0,-2 25-53 0 0,-1 1 0 0 0,-2-1 0 0 0,-4 23-1002 0 0,-3 36 1867 0 0,3-13-1742 0 0,1-42 865 0 0,3 0 0 0 0,2 32-990 0 0,1-71-9 0 0,-1 0 1 0 0,1-1-1 0 0,1 1 0 0 0,-1 0 0 0 0,1 0 1 0 0,0-1-1 0 0,0 1 0 0 0,0-1 0 0 0,3 5 9 0 0,-4-9 41 0 0,0 1 0 0 0,0-1 0 0 0,-1 0 0 0 0,2 0 0 0 0,-1 1 1 0 0,0-1-1 0 0,0 0 0 0 0,0 0 0 0 0,0 0 0 0 0,1 0 0 0 0,-1 0 0 0 0,0-1 0 0 0,1 1 0 0 0,-1 0 0 0 0,1-1 0 0 0,-1 1 0 0 0,1-1 0 0 0,-1 1 0 0 0,1-1 0 0 0,-1 1 0 0 0,1-1 0 0 0,-1 0 0 0 0,1 0 0 0 0,0 0 1 0 0,-1 0-1 0 0,1 0 0 0 0,-1 0 0 0 0,1-1 0 0 0,-1 1 0 0 0,1 0 0 0 0,-1-1 0 0 0,1 1 0 0 0,-1-1 0 0 0,1 0 0 0 0,-1 1 0 0 0,1-1 0 0 0,0-1-41 0 0,7-3 58 0 0,-1 0 0 0 0,0-1 0 0 0,0 0 0 0 0,-1-1 0 0 0,1 0-1 0 0,3-4-57 0 0,39-51 219 0 0,-20 24-177 0 0,-10 12 146 0 0,-1 0 0 0 0,-1-2 0 0 0,-1 0 0 0 0,-2-1 0 0 0,-1 0 0 0 0,5-17-188 0 0,6-12 37 0 0,3 1 1 0 0,2 1-1 0 0,5-2-37 0 0,-31 51 0 0 0,1 0 0 0 0,0 0 0 0 0,0 0 0 0 0,0 0 0 0 0,1 1 0 0 0,0 0 0 0 0,1 0 0 0 0,-1 1 0 0 0,-5 5 0 0 0,-1-1 0 0 0,1 1 0 0 0,0 0 0 0 0,-1-1 0 0 0,1 1 0 0 0,0 0 0 0 0,0 0 0 0 0,-1-1 0 0 0,1 1 0 0 0,0 0 0 0 0,0 0 0 0 0,-1 0 0 0 0,1 0 0 0 0,0 0 0 0 0,-1 0 0 0 0,1 0 0 0 0,0 0 0 0 0,0 0 0 0 0,-1 1 0 0 0,1-1 0 0 0,0 0 0 0 0,-1 0 0 0 0,1 1 0 0 0,0-1 0 0 0,-1 0 0 0 0,1 1 0 0 0,0-1 0 0 0,-1 1 0 0 0,1-1 0 0 0,-1 1 0 0 0,1-1 0 0 0,-1 1 0 0 0,1-1 0 0 0,-1 1 0 0 0,1-1 0 0 0,-1 1 0 0 0,1 0 0 0 0,-1-1 0 0 0,0 1 0 0 0,1 0 0 0 0,-1-1 0 0 0,2 5 0 0 0,1 0 0 0 0,-1 0 0 0 0,0 0 0 0 0,0 0 0 0 0,0 1 0 0 0,1 8-12 0 0,0-1 1 0 0,-1 1-1 0 0,0 0 1 0 0,-1 0-1 0 0,0 3 12 0 0,-5 70-120 0 0,1-12 31 0 0,1-31-581 0 0,-2 13 670 0 0,-1-12 869 0 0,3 13-869 0 0,2-52 13 0 0,0-4-8 0 0,0 1 0 0 0,0-1 0 0 0,0 1 0 0 0,1-1 0 0 0,-1 1 0 0 0,1-1 0 0 0,0 1-1 0 0,0-1 1 0 0,-1 0 0 0 0,2 1 0 0 0,-1-1 0 0 0,0 1-5 0 0,0-2 18 0 0,-1 0-1 0 0,0 0 1 0 0,1 0 0 0 0,-1 0-1 0 0,1 0 1 0 0,0 0 0 0 0,-1 0-1 0 0,1-1 1 0 0,-1 1-1 0 0,1 0 1 0 0,0 0 0 0 0,0 0-1 0 0,0-1 1 0 0,-1 1-1 0 0,1 0 1 0 0,0-1 0 0 0,0 1-1 0 0,0-1 1 0 0,0 1 0 0 0,0-1-1 0 0,0 1 1 0 0,0-1-1 0 0,0 0 1 0 0,0 1 0 0 0,0-1-1 0 0,0 0 1 0 0,1 0 0 0 0,-1 0-1 0 0,0 0 1 0 0,0 0-1 0 0,1 0-17 0 0,1-1 30 0 0,-1 1-1 0 0,1-1 0 0 0,0 0 0 0 0,0 0 0 0 0,-1 0 1 0 0,1-1-1 0 0,-1 1 0 0 0,2-1-29 0 0,7-5 68 0 0,0-1-1 0 0,-1 0 1 0 0,0-1 0 0 0,0 0-1 0 0,0 0 1 0 0,-1-1 0 0 0,-1 0-1 0 0,0 0 1 0 0,0-1-1 0 0,-1-1 1 0 0,5-10-68 0 0,18-29 0 0 0,-7 14 0 0 0,-12 20 0 0 0,1 0 0 0 0,0 0 0 0 0,1 2 0 0 0,12-11 0 0 0,-10 9 0 0 0,-6 9 0 0 0,-8 8 0 0 0,-1 0 0 0 0,0-1 0 0 0,1 1 0 0 0,-1 0 0 0 0,1-1 0 0 0,-1 1 0 0 0,1 0 0 0 0,0 0 0 0 0,-1 0 0 0 0,1 0 0 0 0,-1 0 0 0 0,1 0 0 0 0,-1-1 0 0 0,1 1 0 0 0,-1 0 0 0 0,1 0 0 0 0,0 1 0 0 0,-1-1 0 0 0,1 0 0 0 0,2 4-11 0 0,0 0-1 0 0,0 0 1 0 0,0 1 0 0 0,-1-1-1 0 0,0 1 1 0 0,0-1 0 0 0,0 1-1 0 0,1 5 12 0 0,3 11-18 0 0,-1 1 0 0 0,-1 0 0 0 0,0 18 18 0 0,-2-19-4 0 0,1 0 1 0 0,1 0-1 0 0,1-1 0 0 0,2 5 4 0 0,-5-19 0 0 0,1 0 0 0 0,0 0 0 0 0,1 0 0 0 0,-1 0 0 0 0,1 0 0 0 0,0-1 0 0 0,4 4 0 0 0,-5-5 0 0 0,0-1 0 0 0,0 0 0 0 0,0 0 0 0 0,1 0 0 0 0,-1-1 0 0 0,1 1 0 0 0,0-1 0 0 0,0 0 0 0 0,0 0 0 0 0,0 0 0 0 0,0 0 0 0 0,1-1 0 0 0,10 4-45 0 0,-13-4 11 0 0,0 0 0 0 0,1 0 1 0 0,-1 0-1 0 0,1-1 1 0 0,-1 1-1 0 0,1-1 1 0 0,0 1-1 0 0,-1-1 0 0 0,1 0 1 0 0,-1 0-1 0 0,1 0 1 0 0,-1-1-1 0 0,1 1 1 0 0,0 0-1 0 0,-1-1 0 0 0,1 0 34 0 0,8-3-1603 0 0,0-1 0 0 0,-1 0 0 0 0,5-4 1603 0 0,-4 5-609 0 0,-6 2-1122 0 0,-3 1-4366 0 0,-2 1-985 0 0</inkml:trace>
  <inkml:trace contextRef="#ctx0" brushRef="#br0" timeOffset="1905.78">3413 2678 11976 0 0,'1'-6'145'0'0,"0"0"0"0"0,0 0 1 0 0,0 1-1 0 0,1-1 0 0 0,-1 0 0 0 0,1 0 1 0 0,1 1-1 0 0,-1-1 0 0 0,3-2-145 0 0,7-21 441 0 0,6-13 1067 0 0,-16 35 4544 0 0,-10 18-4476 0 0,-11 22-1082 0 0,-24 93-329 0 0,32-74-171 0 0,3-11 84 0 0,1-5 416 0 0,2 1 0 0 0,1 1 0 0 0,2-1 0 0 0,2 21-494 0 0,0-55 0 0 0,0 1 0 0 0,0-1 0 0 0,0 0 0 0 0,0 1 0 0 0,1-1 0 0 0,0 0 0 0 0,0 1 0 0 0,0-1 0 0 0,0 0 0 0 0,0 0 0 0 0,0 0 0 0 0,2 2 0 0 0,7 10 0 0 0,-6-12 0 0 0,-1-3 0 0 0,-1 1 30 0 0,-1 0-1 0 0,1-1 1 0 0,0 0 0 0 0,-1 1-1 0 0,1-1 1 0 0,0 0-1 0 0,-1 0 1 0 0,1 0-1 0 0,0 0 1 0 0,-1 0-1 0 0,1 0 1 0 0,0-1 0 0 0,0 1-1 0 0,-1-1 1 0 0,1 1-1 0 0,-1-1 1 0 0,1 1-1 0 0,0-1 1 0 0,-1 0 0 0 0,1 0-1 0 0,-1 0 1 0 0,0 0-1 0 0,1 0 1 0 0,-1 0-1 0 0,1-1-29 0 0,6-4 295 0 0,-1 0-1 0 0,0 0 0 0 0,-1-1 0 0 0,2-2-294 0 0,8-11 279 0 0,-8 9-91 0 0,1 1 0 0 0,0 0 0 0 0,5-4-188 0 0,10-8 207 0 0,-1-1 0 0 0,-2-1 1 0 0,0-1-1 0 0,-2-1 0 0 0,3-6-207 0 0,25-45 252 0 0,4-16-252 0 0,12-22 25 0 0,-50 92 7 0 0,-2 0 0 0 0,7-16-32 0 0,-14 28 9 0 0,0 0 0 0 0,-1 0 1 0 0,0 0-1 0 0,-1-1 0 0 0,-1 1 0 0 0,1-1 0 0 0,-1-1-9 0 0,-1 12-1 0 0,0-1 0 0 0,0 1-1 0 0,0 0 1 0 0,0 0 0 0 0,0 0-1 0 0,0 0 1 0 0,0-1 0 0 0,-1 1 0 0 0,1 0-1 0 0,0 0 1 0 0,-1 0 0 0 0,1 0-1 0 0,0 0 1 0 0,-1 0 0 0 0,1 0 0 0 0,-1 0-1 0 0,0 0 1 0 0,1 0 0 0 0,-1 0-1 0 0,0 0 1 0 0,0 0 0 0 0,0 0 0 0 0,1 0-1 0 0,-1 1 1 0 0,0-1 0 0 0,0 0 0 0 0,0 1-1 0 0,0-1 1 0 0,0 0 0 0 0,0 1-1 0 0,0 0 1 0 0,-1-1 0 0 0,1 1 0 0 0,0 0-1 0 0,0-1 1 0 0,0 1 0 0 0,0 0-1 0 0,-1 0 2 0 0,-1 0-10 0 0,0 0 0 0 0,0 1 0 0 0,0-1 0 0 0,0 1 0 0 0,0 0 0 0 0,0-1 0 0 0,0 2 0 0 0,0-1 0 0 0,0 0 0 0 0,0 0 0 0 0,0 1 0 0 0,1 0 0 0 0,-1-1 0 0 0,0 2 10 0 0,-6 5-102 0 0,0 0 0 0 0,0 1 0 0 0,1 0 0 0 0,1 0 0 0 0,-1 1 0 0 0,1 0 0 0 0,1 0 0 0 0,0 0 0 0 0,0 1 0 0 0,1 0 0 0 0,1 1 0 0 0,0-1 0 0 0,-3 12 102 0 0,2 0-256 0 0,1-1-1 0 0,1 1 0 0 0,1-1 0 0 0,1 1 1 0 0,1 0-1 0 0,2 0 0 0 0,0 0 257 0 0,-2-9-168 0 0,-1 0 0 0 0,0 0 0 0 0,0 0 0 0 0,-2 0 0 0 0,-1 5 168 0 0,2-13 0 0 0,0 0 0 0 0,0 1 0 0 0,-1-2 0 0 0,0 3 0 0 0,0-2 0 0 0,0 0 0 0 0,1 0 0 0 0,-1 0 0 0 0,1 3 0 0 0,-11 36 0 0 0,9-32 0 0 0,0 0 0 0 0,1 0 0 0 0,0 0 0 0 0,1 0 0 0 0,1 1 0 0 0,0 1 0 0 0,1 0 0 0 0,1-1 0 0 0,1-11 0 0 0,0-1 0 0 0,-1-1-2 0 0,0 1 0 0 0,0-1 0 0 0,-1 0 0 0 0,1 0 0 0 0,0 1 0 0 0,0-1 0 0 0,0 0 1 0 0,1 0-1 0 0,-1 0 0 0 0,0 0 0 0 0,0 0 0 0 0,0 0 0 0 0,1 0 0 0 0,-1-1 0 0 0,0 1 0 0 0,1 0 0 0 0,-1-1 0 0 0,1 1 0 0 0,-1-1 0 0 0,1 1 0 0 0,-1-1 0 0 0,1 0 0 0 0,-1 0 0 0 0,1 0 0 0 0,-1 0 0 0 0,1 0 0 0 0,-1 0 0 0 0,1 0 0 0 0,0 0 0 0 0,-1 0 0 0 0,1-1 0 0 0,-1 1 0 0 0,1-1 0 0 0,-1 1 1 0 0,0-1-1 0 0,2 0 2 0 0,92-52-2972 0 0,-68 40 1765 0 0,-1 1-478 0 0,1-2 0 0 0,-2 0 1 0 0,15-13 1684 0 0,13-14-2135 0 0,-10 1-3194 0 0</inkml:trace>
  <inkml:trace contextRef="#ctx0" brushRef="#br0" timeOffset="2999.272">4102 2678 15664 0 0,'0'0'356'0'0,"0"0"49"0"0,0 0 21 0 0,1 2-42 0 0,25 34 1639 0 0,-25-35-2016 0 0,0-1 0 0 0,-1 1 0 0 0,1 0 0 0 0,0-1 0 0 0,0 1 0 0 0,-1-1 1 0 0,1 1-1 0 0,0-1 0 0 0,0 1 0 0 0,0-1 0 0 0,0 1 0 0 0,0-1 0 0 0,0 0 0 0 0,0 0 0 0 0,0 0 0 0 0,0 1 0 0 0,0-1 0 0 0,0 0 0 0 0,0 0 0 0 0,0 0 1 0 0,0 0-1 0 0,0-1 0 0 0,0 1-7 0 0,2 0 49 0 0,-1 0 1 0 0,0-1-1 0 0,0 1 1 0 0,0-1-1 0 0,0 1 1 0 0,0-1-1 0 0,0 0 1 0 0,0 0-1 0 0,1 0-49 0 0,11-9 705 0 0,-7 6-412 0 0,-2 0-1 0 0,1 0 1 0 0,0-1-1 0 0,-1 0 1 0 0,0 0-1 0 0,0 0 1 0 0,-1-1-1 0 0,5-5-292 0 0,-3 2 304 0 0,-3 4-273 0 0,1 1-1 0 0,-1-1 0 0 0,-1 0 1 0 0,1 0-1 0 0,-1 0 1 0 0,0 0-1 0 0,0 0 0 0 0,0-1 1 0 0,-1 1-1 0 0,0-1-30 0 0,5-15 1 0 0,-5 19 3 0 0,0-1 0 0 0,0 1 1 0 0,-1 0-1 0 0,1 0 1 0 0,-1-1-1 0 0,1 1 1 0 0,-1 0-1 0 0,0-1 1 0 0,0 1-1 0 0,0 0 1 0 0,0-1-1 0 0,0 1 1 0 0,0 0-1 0 0,-1 0 1 0 0,1-1-1 0 0,-1-1-4 0 0,-3-11 632 0 0,4 13-549 0 0,-1 1 0 0 0,1-1 0 0 0,0 1 0 0 0,-1-1 0 0 0,1 1 0 0 0,-1-1 0 0 0,1 1 0 0 0,-1-1 0 0 0,0 1 1 0 0,1-1-1 0 0,-1 1 0 0 0,0 0 0 0 0,0-1 0 0 0,-1 0-83 0 0,0 1-7 0 0,1 0 0 0 0,-1 0 0 0 0,0 0 0 0 0,1 1 1 0 0,-1-1-1 0 0,0 0 0 0 0,0 1 0 0 0,0-1 0 0 0,1 1 0 0 0,-1 0 0 0 0,0-1 0 0 0,0 1 1 0 0,0 0-1 0 0,0 0 0 0 0,0 0 0 0 0,1 1 0 0 0,-1-1 0 0 0,0 0 0 0 0,0 1 0 0 0,0-1 1 0 0,0 1-1 0 0,1 0 0 0 0,-1-1 0 0 0,0 1 0 0 0,1 0 0 0 0,-1 0 0 0 0,1 0 0 0 0,-1 1 7 0 0,-4 1 29 0 0,0 1 0 0 0,1 1 0 0 0,0-1 0 0 0,0 1 0 0 0,0 0 0 0 0,-4 5-29 0 0,-27 40 200 0 0,-11 21-200 0 0,42-63 0 0 0,1 1 0 0 0,0 1 0 0 0,0-1 0 0 0,1 1 0 0 0,0-1 0 0 0,0 1 0 0 0,1 0 0 0 0,0 3 0 0 0,1 3 0 0 0,-1 0 0 0 0,2 0 0 0 0,0 1 0 0 0,2 11 0 0 0,-1-23 0 0 0,0-1 0 0 0,-1 1 0 0 0,1-1 0 0 0,1 0 0 0 0,-1 1 0 0 0,1-1 0 0 0,0 0 0 0 0,-1 0 0 0 0,2 0 0 0 0,-1 0 0 0 0,0-1 0 0 0,1 1 0 0 0,0-1 0 0 0,0 1 0 0 0,0-1 0 0 0,1 1 0 0 0,1-1 0 0 0,-1 1 0 0 0,1-1 0 0 0,0 0 0 0 0,0 0 0 0 0,0-1 0 0 0,0 0 0 0 0,0 1 0 0 0,1-2 0 0 0,3 2 0 0 0,7 0 0 0 0,1 0 0 0 0,-1-2 0 0 0,0 0 0 0 0,0-1 0 0 0,1 0 0 0 0,-1-1 0 0 0,12-3 0 0 0,-13 2-173 0 0,1 0 0 0 0,-1-1 0 0 0,1-1 0 0 0,-1-1 0 0 0,0 0 0 0 0,0 0 0 0 0,-1-2 0 0 0,4-2 173 0 0,-3 1-790 0 0,1 0-1 0 0,11-3 791 0 0,25-12-1763 0 0,-32 12 917 0 0,-1-1 0 0 0,1-1-1 0 0,-2-1 1 0 0,0 0-1 0 0,-1-1 1 0 0,14-16 846 0 0,-9 10-371 0 0,-18 18 368 0 0,-1 0 0 0 0,1 0 0 0 0,-1 0 0 0 0,0 0 0 0 0,0 0 0 0 0,0-1 0 0 0,-1 1 0 0 0,1-1 0 0 0,-1 0 1 0 0,0 0-1 0 0,0 1 0 0 0,0-2 0 0 0,0 1 0 0 0,1-4 3 0 0,2-13 131 0 0,-4 17 43 0 0,0 1 1 0 0,0-1-1 0 0,-1 0 0 0 0,1 1 0 0 0,-1-1 0 0 0,1 0 0 0 0,-1 0 0 0 0,0 1 0 0 0,-1-4-174 0 0,0 3 388 0 0,0 0 0 0 0,0 1 0 0 0,0-1 0 0 0,0 1-1 0 0,-1-1 1 0 0,0-1-388 0 0,1 4 657 0 0,1 1 71 0 0,0 0 10 0 0,0 0-46 0 0,0 0-212 0 0,-9 0 266 0 0,7 1-707 0 0,1-1 1 0 0,-1 1-1 0 0,0 0 0 0 0,1-1 0 0 0,-1 1 0 0 0,1 0 0 0 0,0 0 1 0 0,-1 0-1 0 0,1 0 0 0 0,0 0 0 0 0,-1 1 0 0 0,1-1 1 0 0,-1 1-40 0 0,-17 23 179 0 0,11-13-68 0 0,-24 29 445 0 0,2 2 0 0 0,-21 40-556 0 0,34-58-88 0 0,-1 2 162 0 0,17-25-64 0 0,0-1-1 0 0,0 1 1 0 0,1 0 0 0 0,-1 0-1 0 0,1 0 1 0 0,-1 0-1 0 0,1 0 1 0 0,-1 0-1 0 0,1 0 1 0 0,0 0 0 0 0,0 0-1 0 0,0 0 1 0 0,0 0-1 0 0,1 0-9 0 0,-1 0 9 0 0,1-1-1 0 0,-1 1 1 0 0,1 0 0 0 0,-1-1-1 0 0,0 1 1 0 0,0 0-1 0 0,0 0 1 0 0,0-1 0 0 0,0 1-1 0 0,0 0 1 0 0,-1 0-1 0 0,1-1 1 0 0,0 1 0 0 0,-1 0-1 0 0,1-1 1 0 0,-1 1-1 0 0,0-1 1 0 0,0 1-9 0 0,1-1 3 0 0,0-1 1 0 0,0 1-1 0 0,0-1 1 0 0,0 1-1 0 0,0-1 0 0 0,0 1 1 0 0,0 0-1 0 0,0-1 1 0 0,0 1-1 0 0,0-1 0 0 0,0 1 1 0 0,0-1-1 0 0,0 1 1 0 0,0-1-1 0 0,0 1 1 0 0,1-1-1 0 0,-1 0 0 0 0,0 1 1 0 0,0-1-1 0 0,1 1 1 0 0,-1-1-1 0 0,0 1 0 0 0,1-1 1 0 0,-1 0-1 0 0,0 1 1 0 0,1-1-1 0 0,0 1-3 0 0,14 9 169 0 0,-5-18 9 0 0,-3 3-112 0 0,-1 2 0 0 0,1-1 0 0 0,0 1 1 0 0,0 0-67 0 0,-1 0-76 0 0,0 1 1 0 0,0-1 0 0 0,0 0 0 0 0,-1-1 0 0 0,1 1 0 0 0,3-4 75 0 0,33-38 131 0 0,-11 11 426 0 0,36-44 67 0 0,-43 49-503 0 0,-17 19-31 0 0,0 1-1 0 0,1 0 0 0 0,0 1 1 0 0,1-1-90 0 0,7-8 185 0 0,-15 16-97 0 0,-1 1-15 0 0,3 0-46 0 0,-4 5 6 0 0,-24 52-345 0 0,24-53 339 0 0,-1 0 0 0 0,1 0-1 0 0,0 0 1 0 0,0 1 0 0 0,0-1-1 0 0,0 3-26 0 0,-4 19 114 0 0,2-20-103 0 0,2-1-36 0 0,-1 0 0 0 0,0 0 1 0 0,1 0-1 0 0,0 0 0 0 0,0 0 0 0 0,0 1 0 0 0,1-1 0 0 0,0 0 0 0 0,0 0 0 0 0,0 1 25 0 0,1 21-51 0 0,-1-23 92 0 0,0 1 0 0 0,0-1 0 0 0,0 0-1 0 0,1 1 1 0 0,0-1 0 0 0,0 1 0 0 0,0-1 0 0 0,0 0-1 0 0,0 0 1 0 0,1 0 0 0 0,1 2-41 0 0,-2-4 24 0 0,0 0 1 0 0,0 0-1 0 0,1 0 1 0 0,-1-1-1 0 0,1 1 1 0 0,-1 0-1 0 0,1-1 1 0 0,0 1 0 0 0,-1-1-1 0 0,1 0 1 0 0,0 1-1 0 0,0-1 1 0 0,0 0-1 0 0,0 0 1 0 0,0 0-1 0 0,0-1 1 0 0,0 1-1 0 0,1 0 1 0 0,-1-1-1 0 0,0 1 1 0 0,0-1-1 0 0,1 0 1 0 0,-1 0-1 0 0,0 0 1 0 0,0 0 0 0 0,1 0-1 0 0,-1 0 1 0 0,0-1-1 0 0,0 1 1 0 0,1-1-1 0 0,-1 1 1 0 0,0-1-1 0 0,0 0 1 0 0,0 0-25 0 0,10-4 196 0 0,-1 0 0 0 0,1-1 0 0 0,-1-1 0 0 0,-1 1 0 0 0,6-6-196 0 0,-11 9-30 0 0,75-54 232 0 0,-2-3 0 0 0,-3-4 1 0 0,-3-2-1 0 0,0-6-202 0 0,16-34 860 0 0,-70 82-816 0 0,-19 23-44 0 0,-2 5 0 0 0,-6 10 0 0 0,-9 25-97 0 0,-4 12-422 0 0,17-35 436 0 0,0 0-1 0 0,2 1 0 0 0,-1-1 1 0 0,2 1-1 0 0,0 0 1 0 0,1 8 83 0 0,-4 267 509 0 0,5-284-436 0 0,0-1 0 0 0,-1 1 0 0 0,0-1 0 0 0,0 1 0 0 0,-1-1 0 0 0,0 1 0 0 0,0-1 0 0 0,-3 7-73 0 0,-1-7 97 0 0,6-7-102 0 0,0 0 0 0 0,-1 0 0 0 0,1 0 0 0 0,-1 0 0 0 0,1 0 0 0 0,-1 0 0 0 0,1 0 0 0 0,-1 0 0 0 0,1 0 0 0 0,-1 0 0 0 0,1 0 0 0 0,0 0 0 0 0,-1 0 0 0 0,1 0 0 0 0,-1 0 0 0 0,1 0 0 0 0,-1-1 0 0 0,1 1 0 0 0,0 0 0 0 0,-1 0 0 0 0,1 0 0 0 0,-1-1 0 0 0,1 1 5 0 0,-1-1-39 0 0,-2 1-112 0 0,0-1 1 0 0,1-1-1 0 0,-1 1 0 0 0,0 0 1 0 0,1-1-1 0 0,-1 1 1 0 0,1-1-1 0 0,0 0 0 0 0,-1 1 1 0 0,1-1-1 0 0,0 0 1 0 0,0-1-1 0 0,0 1 1 0 0,0 0-1 0 0,1-1 0 0 0,-1 1 1 0 0,1-1-1 0 0,-1 1 1 0 0,1-1-1 0 0,0 1 0 0 0,0-1 1 0 0,0 0-1 0 0,0 0 1 0 0,0 0-1 0 0,1 0 1 0 0,0 1-1 0 0,-1-1 0 0 0,1 0 1 0 0,0 0-1 0 0,0 0 1 0 0,0 0-1 0 0,1 0 1 0 0,0-1 150 0 0,4-19-8103 0 0,3 6 121 0 0</inkml:trace>
  <inkml:trace contextRef="#ctx0" brushRef="#br0" timeOffset="3499.197">5709 2639 6912 0 0,'15'7'528'0'0,"-15"-6"-358"0"0,0 0-1 0 0,0 0 1 0 0,0 0 0 0 0,0 0 0 0 0,0 0 0 0 0,0-1-1 0 0,-1 1 1 0 0,1 0 0 0 0,0 0 0 0 0,0 0 0 0 0,-1 0 0 0 0,1-1-1 0 0,0 1 1 0 0,-1 0 0 0 0,1 0 0 0 0,-1-1 0 0 0,1 1-1 0 0,-2 0-169 0 0,2 0 569 0 0,-2 6 1178 0 0,1-5-1394 0 0,0 0 0 0 0,1-1 0 0 0,-1 1 0 0 0,1 0 1 0 0,0 0-1 0 0,-1 0 0 0 0,1-1 0 0 0,0 1 0 0 0,0 1-353 0 0,0-2 394 0 0,0-1-267 0 0,0 0 1 0 0,-1 1 0 0 0,1-1 0 0 0,0 1 0 0 0,0-1 0 0 0,0 1 0 0 0,0-1 0 0 0,-1 0 0 0 0,1 1 0 0 0,0-1 0 0 0,0 1 0 0 0,0-1 0 0 0,0 1 0 0 0,0-1 0 0 0,0 1 0 0 0,0-1 0 0 0,0 1 0 0 0,0-1 0 0 0,0 1-128 0 0,3 0 114 0 0,-1 0 0 0 0,1 0 0 0 0,-1-1 0 0 0,1 1-1 0 0,-1-1 1 0 0,1 1 0 0 0,0-1 0 0 0,-1 0-1 0 0,1 0 1 0 0,0 0 0 0 0,-1 0 0 0 0,1 0-1 0 0,0-1 1 0 0,-1 1 0 0 0,1-1 0 0 0,-1 1 0 0 0,1-1-1 0 0,-1 0 1 0 0,1 0 0 0 0,-1-1 0 0 0,1 1-1 0 0,-1 0 1 0 0,0-1 0 0 0,0 1 0 0 0,0-1 0 0 0,0 0-1 0 0,0 0-113 0 0,0 1 105 0 0,1-1 0 0 0,-1 0 0 0 0,0 0 1 0 0,1 1-1 0 0,-1-1 0 0 0,1 1 0 0 0,-1 0 0 0 0,1 0 0 0 0,0 0 0 0 0,-1 0 0 0 0,1 0 0 0 0,0 1 0 0 0,2-1-105 0 0,-1 0 30 0 0,0 0-1 0 0,0 0 1 0 0,-1 0-1 0 0,1 0 1 0 0,-1-1 0 0 0,1 1-1 0 0,-1-1 1 0 0,1 0-1 0 0,-1 0-29 0 0,1-1-68 0 0,4-3 312 0 0,-1 0 0 0 0,1 0 0 0 0,-1-1-1 0 0,-1 0 1 0 0,1 0 0 0 0,-1-1 0 0 0,-1 0 0 0 0,3-4-244 0 0,4-9 125 0 0,-8 15-69 0 0,-1 1 0 0 0,1-1 0 0 0,-1 0 0 0 0,-1-1 0 0 0,1 1 0 0 0,-1 0 0 0 0,0-1 0 0 0,-1 1 0 0 0,1-1 0 0 0,-1 1 0 0 0,0-6-56 0 0,-1 5 84 0 0,-1-1 0 0 0,1 0 0 0 0,-1 1 0 0 0,-1-4-84 0 0,1 8-37 0 0,1 1 1 0 0,-1 0-1 0 0,0 0 1 0 0,0 0-1 0 0,1 0 0 0 0,-1 0 1 0 0,-1 0-1 0 0,1 0 1 0 0,0 0-1 0 0,0 0 1 0 0,-1 0-1 0 0,1 1 1 0 0,-1-1-1 0 0,0 1 0 0 0,1-1 1 0 0,-3 0 36 0 0,3 1 0 0 0,0 1 1 0 0,0-1-1 0 0,0 1 0 0 0,0 0 1 0 0,0 0-1 0 0,-1-1 0 0 0,1 1 1 0 0,0 0-1 0 0,0 0 0 0 0,0 0 1 0 0,0 0-1 0 0,0 1 0 0 0,-1-1 1 0 0,1 0-1 0 0,0 0 1 0 0,0 1-1 0 0,0-1 0 0 0,0 1 1 0 0,0-1-1 0 0,0 1 0 0 0,0-1 1 0 0,0 1-1 0 0,0-1 0 0 0,0 1 1 0 0,0 0-1 0 0,0 0 0 0 0,0 0 0 0 0,-22 23 308 0 0,22-24-310 0 0,-15 19-93 0 0,0 1 0 0 0,1 0 0 0 0,1 1 0 0 0,1 0 0 0 0,1 1 0 0 0,-3 8 95 0 0,-66 149 1368 0 0,78-169-1324 0 0,0 0-1 0 0,0 1 0 0 0,1-1 1 0 0,1 0-1 0 0,-1 1 1 0 0,2-1-1 0 0,0 1 1 0 0,0-1-1 0 0,0 1 0 0 0,2-1 1 0 0,-1 0-1 0 0,1 1 1 0 0,1-1-1 0 0,3 8-43 0 0,-5-13 10 0 0,1-1-1 0 0,0 1 1 0 0,0-1-1 0 0,0 0 1 0 0,1 0 0 0 0,0 0-1 0 0,-1 0 1 0 0,1 0-1 0 0,1-1 1 0 0,-1 1-1 0 0,4 2-9 0 0,-5-5 16 0 0,0 1-1 0 0,0-1 0 0 0,0 0 1 0 0,1 0-1 0 0,-1 0 0 0 0,0 0 1 0 0,1-1-1 0 0,-1 1 0 0 0,1 0 1 0 0,-1-1-1 0 0,1 0 0 0 0,-1 0 1 0 0,1 1-1 0 0,-1-2 0 0 0,1 1 1 0 0,-1 0-1 0 0,1 0 0 0 0,-1-1 1 0 0,0 1-1 0 0,1-1 0 0 0,-1 0 1 0 0,3 0-16 0 0,96-27 1605 0 0,-37 9-1605 0 0,-32 10 0 0 0,0-1 0 0 0,6-4 0 0 0,-24 8 3 0 0,26-11 172 0 0,0-2-1 0 0,3-4-174 0 0,-16 10 117 0 0,0 0 0 0 0,0 3 0 0 0,21-6-117 0 0,-26 9-70 0 0,-7 2-417 0 0,23-10-1687 0 0,-36 15 542 0 0,-2 0-332 0 0,-4-3-69 0 0,-15-9-14 0 0</inkml:trace>
  <inkml:trace contextRef="#ctx0" brushRef="#br0" timeOffset="4186.482">3431 2472 10680 0 0,'0'0'241'0'0,"0"0"38"0"0,0 0 11 0 0,0 0-28 0 0,5-5-90 0 0,7-21 1137 0 0,-11 25-845 0 0,-1-1-128 0 0,0-3-97 0 0,0 0 0 0 0,0-1 0 0 0,1 1 1 0 0,0 0-1 0 0,0 0 0 0 0,0 0 0 0 0,1 0 0 0 0,1-4-239 0 0,-1-2 1252 0 0,-2 10-1179 0 0,0 1-1 0 0,0-1 1 0 0,0 0 0 0 0,0 0-1 0 0,0 1 1 0 0,0-1-1 0 0,1 0 1 0 0,-1 0-1 0 0,0 1 1 0 0,0-1-1 0 0,1 0 1 0 0,-1 1 0 0 0,0-1-1 0 0,1 0-72 0 0,8-22 4031 0 0,-15 20-3534 0 0,-1 0-352 0 0,3 5-32 0 0,0 0 0 0 0,1 0 0 0 0,0 0-1 0 0,-1 1 1 0 0,1-1 0 0 0,0 1 0 0 0,0 0 0 0 0,0 0-1 0 0,1 0 1 0 0,-2 2-113 0 0,-8 12 218 0 0,2 1 0 0 0,0 0 0 0 0,1 0 0 0 0,-4 12-218 0 0,10-21-149 0 0,0 0 0 0 0,1 0-1 0 0,0 0 1 0 0,1 1 0 0 0,0 1 149 0 0,-3 17-2198 0 0,0-16-5745 0 0</inkml:trace>
  <inkml:trace contextRef="#ctx0" brushRef="#br0" timeOffset="4889.461">1996 2059 12464 0 0,'0'-9'1133'0'0,"0"-16"-890"0"0,0 23-123 0 0,0-4 62 0 0,0 6 3243 0 0,0 15-2469 0 0,0 3 251 0 0,0 0 0 0 0,2 0-1 0 0,2 17-1206 0 0,-4-33 82 0 0,1 0-1 0 0,-1 0 1 0 0,0 0-1 0 0,1 0 1 0 0,0 1-1 0 0,-1-1 0 0 0,1 0 1 0 0,0 0-1 0 0,0 0 1 0 0,0 0-1 0 0,0-1 1 0 0,1 1-1 0 0,-1 0 1 0 0,0 0-1 0 0,1-1 0 0 0,-1 1 1 0 0,1-1-1 0 0,0 1 1 0 0,-1-1-1 0 0,1 0 1 0 0,0 1-1 0 0,0-1 1 0 0,0 0-1 0 0,0 0 0 0 0,0-1 1 0 0,0 1-1 0 0,0 0 1 0 0,0-1-1 0 0,0 1 1 0 0,0-1-1 0 0,1 1 0 0 0,-1-1 1 0 0,0 0-1 0 0,0 0 1 0 0,0 0-1 0 0,1 0-81 0 0,2-1 127 0 0,1 0 0 0 0,0 0 0 0 0,0-1 0 0 0,0 0 0 0 0,-1 1 0 0 0,1-2 0 0 0,-1 1 0 0 0,0-1 0 0 0,1 0 0 0 0,-1 0 0 0 0,0 0 0 0 0,3-4-127 0 0,-5 4 62 0 0,1-1 0 0 0,0 0 1 0 0,-1 0-1 0 0,0-1 0 0 0,0 1 0 0 0,0 0 0 0 0,0-1 0 0 0,-1 0 0 0 0,0 0 0 0 0,0 0 1 0 0,0 0-1 0 0,-1 0 0 0 0,1-1-62 0 0,5-14 704 0 0,-7 18-437 0 0,-1 0-261 0 0,0 0 1 0 0,0 1 0 0 0,0-1-1 0 0,0 1 1 0 0,0-1 0 0 0,0 1-1 0 0,-1 0 1 0 0,1-1 0 0 0,0 1-1 0 0,-1 0 1 0 0,1 0 0 0 0,-1 0-1 0 0,1 0 1 0 0,-1 0-1 0 0,0 0 1 0 0,1 1 0 0 0,-1-1-1 0 0,0 1 1 0 0,1-1 0 0 0,-1 1-1 0 0,0-1 1 0 0,0 1 0 0 0,0 0-1 0 0,0 0 1 0 0,1 0 0 0 0,-1 0-1 0 0,0 0 1 0 0,0 0 0 0 0,0 1-7 0 0,-3-1 28 0 0,-6 1-310 0 0,0 1 0 0 0,0 0-1 0 0,0 0 1 0 0,0 1 0 0 0,0 1 0 0 0,-5 3 282 0 0,5-3-1067 0 0,-7 3-429 0 0</inkml:trace>
  <inkml:trace contextRef="#ctx0" brushRef="#br0" timeOffset="3827.227">6468 5306 19455 0 0,'0'0'0'0'0</inkml:trace>
  <inkml:trace contextRef="#ctx0" brushRef="#br0" timeOffset="3828.227">6445 5400 19455 0 0,'5'31'0'0'0</inkml:trace>
  <inkml:trace contextRef="#ctx0" brushRef="#br0" timeOffset="3829.227">6445 5692 19455 0 0,'0'0'0'0'0</inkml:trace>
  <inkml:trace contextRef="#ctx0" brushRef="#br0" timeOffset="3830.227">6445 5759 19455 0 0,'0'0'0'0'0</inkml:trace>
  <inkml:trace contextRef="#ctx0" brushRef="#br0" timeOffset="4514.532">6375 5767 21503 0 0,'0'0'-8607'0'0</inkml:trace>
  <inkml:trace contextRef="#ctx0" brushRef="#br0" timeOffset="4515.532">6340 5775 15360 0 0,'0'0'0'0'0</inkml:trace>
  <inkml:trace contextRef="#ctx0" brushRef="#br0" timeOffset="4516.532">6270 5739 21503 0 0,'0'0'-8607'0'0</inkml:trace>
  <inkml:trace contextRef="#ctx0" brushRef="#br0" timeOffset="8794.799">1 3922 10592 0 0,'0'0'488'0'0,"0"0"-12"0"0,1-1-307 0 0,2-4-109 0 0,-2 4 151 0 0,-1 1 58 0 0,0 0 10 0 0,10 5 2091 0 0,-4 0-2107 0 0,-1 1 0 0 0,1 0 0 0 0,-1 0 0 0 0,0 0 0 0 0,-1 1 0 0 0,1-1 0 0 0,-1 1-1 0 0,-1 0 1 0 0,2 4-263 0 0,7 10 465 0 0,27 50 473 0 0,-7-13 170 0 0,11 13-1108 0 0,-23-43 199 0 0,0 0-1 0 0,2-1 0 0 0,0-2 0 0 0,2 0 0 0 0,1-2 1 0 0,1 0-1 0 0,1-2 0 0 0,1-1 0 0 0,17 9-198 0 0,-14-12 112 0 0,1-1 0 0 0,0-1-1 0 0,1-2 1 0 0,27 6-112 0 0,-34-13 81 0 0,0-1-1 0 0,0-1 1 0 0,0-1-1 0 0,1-1 1 0 0,0-2-1 0 0,-1-1 1 0 0,1-1-1 0 0,-1-1 1 0 0,0-1-1 0 0,18-6-80 0 0,33-10 1115 0 0,41-19-1115 0 0,-75 22 315 0 0,0-2 0 0 0,-1-1 0 0 0,14-12-315 0 0,17-11 260 0 0,1 4 0 0 0,3 2 0 0 0,1 4 0 0 0,5 3-260 0 0,7 1 392 0 0,21-1-392 0 0,-78 22 75 0 0,9-3-154 0 0,22-1 79 0 0,-9 5-47 0 0,-1 2 0 0 0,1 2 0 0 0,0 3 0 0 0,4 2 47 0 0,2 4 0 0 0,0 1 0 0 0,-1 4 0 0 0,0 2 0 0 0,23 10 0 0 0,24 9 0 0 0,-65-22 0 0 0,-1 2 0 0 0,-1 2 0 0 0,0 2 0 0 0,19 12 0 0 0,-34-15 17 0 0,0 2 0 0 0,-1 1-1 0 0,-1 0 1 0 0,-1 2 0 0 0,0 1-1 0 0,-1 0 1 0 0,-1 2 0 0 0,13 18-17 0 0,15 31 219 0 0,-4 3 1 0 0,17 42-220 0 0,-30-57 57 0 0,-5-8-22 0 0,12 25-4 0 0,-19-33-33 0 0,-1-3 15 0 0,43 69 184 0 0,-61-107-117 0 0,4 1 54 0 0,-4-2-116 0 0,0 1-1 0 0,1-1 0 0 0,-1 0 0 0 0,0 0 0 0 0,0 0 0 0 0,0 1 0 0 0,0-1 1 0 0,1 0-1 0 0,-1 0 0 0 0,0 0 0 0 0,0 0 0 0 0,0 0 0 0 0,1 1 1 0 0,-1-1-1 0 0,0 0 0 0 0,0 0 0 0 0,1 0 0 0 0,-1 0 0 0 0,0 0 1 0 0,0 0-1 0 0,0 0 0 0 0,1 0 0 0 0,-1 0 0 0 0,0 0 0 0 0,0 0 0 0 0,1 0 1 0 0,-1 0-1 0 0,0 0-17 0 0,3 0 65 0 0,-1 0 1 0 0,0-1 0 0 0,1 1-1 0 0,-1-1 1 0 0,0 0-1 0 0,1 1 1 0 0,-1-1-1 0 0,0 0 1 0 0,0 0 0 0 0,0-1-1 0 0,0 1 1 0 0,0 0-1 0 0,0-1 1 0 0,0 1-1 0 0,0-1 1 0 0,1-1-66 0 0,5-5 124 0 0,-1-1-1 0 0,1 0 0 0 0,-1-3-123 0 0,12-12 94 0 0,17-13-93 0 0,1 1-1 0 0,15-9 0 0 0,-14 13 10 0 0,30-28 29 0 0,3 3 0 0 0,3 4 0 0 0,37-20-39 0 0,-64 43 0 0 0,-32 19 0 0 0,1 0 0 0 0,0 2 0 0 0,0 0 0 0 0,8-2 0 0 0,6 0 0 0 0,33-14 0 0 0,-31 11 0 0 0,1 1 0 0 0,21-5 0 0 0,12-4 0 0 0,-2 2 65 0 0,1 3 1 0 0,1 2-1 0 0,0 4 0 0 0,11 1-65 0 0,-1-1 12 0 0,43-4-13 0 0,57 2-75 0 0,0 8 0 0 0,49 10 76 0 0,-91 5 152 0 0,38 11-152 0 0,131 41 0 0 0,-106-26 37 0 0,-82-17 109 0 0,240 27-73 0 0,-218-40 67 0 0,-51-4-32 0 0,-55 0-52 0 0,-1-3 0 0 0,0 0 0 0 0,0-2 0 0 0,0-1 0 0 0,10-3-56 0 0,4-2 62 0 0,-7 1 49 0 0,9-3-111 0 0,85-32 246 0 0,-107 33-179 0 0,1-1 1 0 0,-2 0-1 0 0,0-2 0 0 0,4-4-67 0 0,2-3 83 0 0,-1-1 0 0 0,0-1 1 0 0,-2-1-1 0 0,-1-2 0 0 0,0 0 0 0 0,-2-2 0 0 0,-2-1 1 0 0,0 0-1 0 0,-1-1 0 0 0,10-25-83 0 0,3-15 130 0 0,-4 0 0 0 0,-2-2 0 0 0,-4-1 1 0 0,-3-1-1 0 0,7-51-130 0 0,-22 86 53 0 0,0-19-53 0 0,-3 23 11 0 0,-1 16 7 0 0,-2 0 0 0 0,0 0 0 0 0,-1-5-18 0 0,-2-8-1 0 0,4 24 2 0 0,-1-6 10 0 0,0 0 0 0 0,-1 1 0 0 0,0-1 0 0 0,-1 0 0 0 0,-1-2-11 0 0,-5-16-672 0 0,8 29 328 0 0,0 3-259 0 0,-4 3-345 0 0,0 0 0 0 0,0 0 0 0 0,0 0 0 0 0,1 0 1 0 0,-3 4 947 0 0,-14 13-1380 0 0,-18 4-906 0 0</inkml:trace>
  <inkml:trace contextRef="#ctx0" brushRef="#br0" timeOffset="9919.638">1742 5314 11056 0 0,'-7'-6'505'0'0,"6"4"-9"0"0,1 2-208 0 0,0 0 297 0 0,0 0 167 0 0,0 0 31 0 0,0 0-102 0 0,1 1-664 0 0,0 0-1 0 0,0 0 0 0 0,0 0 1 0 0,0 0-1 0 0,0 0 0 0 0,0 1 1 0 0,0-1-1 0 0,0 0 0 0 0,-1 0 1 0 0,1 1-1 0 0,0-1 0 0 0,-1 0 1 0 0,1 1-1 0 0,-1 0-16 0 0,1-1 17 0 0,5 15 155 0 0,0 0 1 0 0,-2 0-1 0 0,0 1 1 0 0,0 0 0 0 0,-2-1-1 0 0,0 1 1 0 0,0 5-173 0 0,-2 14 788 0 0,-1 0-1 0 0,-6 31-787 0 0,-28 175 2816 0 0,32-219-2173 0 0,1 1 0 0 0,1-1 0 0 0,2 21-643 0 0,-1-21 1338 0 0,9-31-579 0 0,-7 3-619 0 0,-1 0 0 0 0,1 0 0 0 0,-1 0 0 0 0,0-1 0 0 0,0 1 0 0 0,0 0 1 0 0,-1-1-1 0 0,0 1 0 0 0,0-4-140 0 0,2-24 318 0 0,1 0 0 0 0,5-22-318 0 0,1-3 80 0 0,0 9-19 0 0,2-1 1 0 0,2 2-1 0 0,2 0 0 0 0,3 1 0 0 0,9-18-60 0 0,12-31-57 0 0,-34 83 111 0 0,0 1 1 0 0,1-1-1 0 0,1 1 1 0 0,0 0 0 0 0,1 1-1 0 0,0 0 1 0 0,9-10-56 0 0,-16 20 2 0 0,0 1 0 0 0,0 0 1 0 0,0 0-1 0 0,0-1 0 0 0,0 1 1 0 0,0 0-1 0 0,1 0 0 0 0,-1 0 1 0 0,0 0-1 0 0,0 0 0 0 0,0 0 1 0 0,0 0-1 0 0,0 0 0 0 0,0 1 1 0 0,0-1-1 0 0,0 0 0 0 0,0 1 1 0 0,0-1-1 0 0,0 1 0 0 0,0-1 1 0 0,0 1-1 0 0,-1-1 0 0 0,2 1-2 0 0,-2 0 0 0 0,10 5-9 0 0,0 0-1 0 0,-1 1 0 0 0,0 0 1 0 0,-1 1-1 0 0,1 0 1 0 0,-2 0-1 0 0,1 1 0 0 0,5 8 11 0 0,11 18-119 0 0,15 31 118 0 0,-11-19-22 0 0,-17-27 21 0 0,0 1 1 0 0,-1 1-1 0 0,-1 0 1 0 0,-1 0-1 0 0,-1 1 0 0 0,-2 0 1 0 0,0 0-1 0 0,-1 0 0 0 0,-1 0 1 0 0,-1 1-1 0 0,-1 0 0 0 0,-2 22 1 0 0,-1-35 0 0 0,0 0 0 0 0,0-1 0 0 0,-1 1 0 0 0,0-1 0 0 0,-1 0 0 0 0,0 0 0 0 0,-2 4 0 0 0,-10 24 0 0 0,13-29 15 0 0,-1 0-1 0 0,0-1 1 0 0,-1 1 0 0 0,0-1-1 0 0,0 0 1 0 0,-1-1 0 0 0,1 1-1 0 0,-3 1-14 0 0,1-1 27 0 0,0-1-1 0 0,0 0 0 0 0,-1 0 0 0 0,0-1 0 0 0,0 1 0 0 0,0-2 0 0 0,-1 1 0 0 0,0-1 0 0 0,0-1 0 0 0,0 1 0 0 0,-1-2 0 0 0,1 1 0 0 0,-6 0-26 0 0,-8 2 56 0 0,1-1 0 0 0,-1-1 0 0 0,0-2 0 0 0,0 0 0 0 0,0-1 0 0 0,0-1 0 0 0,0-2 0 0 0,-5-1-56 0 0,14 2-21 0 0,5 0-14 0 0,1 0 0 0 0,0-1 1 0 0,1 0-1 0 0,-6-1 35 0 0,11 2-226 0 0,0 0 1 0 0,-1 0 0 0 0,1 0 0 0 0,0-1-1 0 0,0 1 1 0 0,0-1 0 0 0,0 1-1 0 0,0-1 1 0 0,0 0 0 0 0,0 1-1 0 0,1-1 1 0 0,-1 0 0 0 0,0 0 0 0 0,1 0-1 0 0,0 0 1 0 0,-2-2 225 0 0,-9-27-5987 0 0,12 28 3843 0 0</inkml:trace>
  <inkml:trace contextRef="#ctx0" brushRef="#br0" timeOffset="10341.517">2107 5817 3224 0 0,'17'-8'607'0'0,"0"1"0"0"0,1 0 0 0 0,0 2 0 0 0,0 0-607 0 0,29-14 2788 0 0,-41 16-2633 0 0,0 0 0 0 0,0 0 1 0 0,0-1-1 0 0,0 0 0 0 0,-1 0 0 0 0,3-2-155 0 0,-2 1 54 0 0,1 0-1 0 0,-1 0 1 0 0,7-3-54 0 0,20-12 293 0 0,-29 17-990 0 0,-4 3 848 0 0,0-1 0 0 0,1 1-1 0 0,-1 0 1 0 0,1-1 0 0 0,-1 1 0 0 0,1 0-1 0 0,-1-1 1 0 0,1 1 0 0 0,-1 0-1 0 0,1-1 1 0 0,-1 1 0 0 0,1 0-1 0 0,-1 0 1 0 0,1-1 0 0 0,-1 1-1 0 0,1 0 1 0 0,0 0 0 0 0,-1 0-1 0 0,1 0 1 0 0,-1 0 0 0 0,1 0-1 0 0,-1 0 1 0 0,1 0 0 0 0,0 0-1 0 0,-1 0 1 0 0,1 0 0 0 0,-1 1-1 0 0,1-1 1 0 0,-1 0 0 0 0,1 0-1 0 0,-1 0 1 0 0,1 1 0 0 0,-1-1-1 0 0,1 0 1 0 0,-1 1 0 0 0,1-1-1 0 0,-1 0 1 0 0,1 1 0 0 0,-1-1-1 0 0,1 1 1 0 0,-1-1 0 0 0,0 0 0 0 0,1 1-151 0 0,1 4 209 0 0,1-1 1 0 0,-1 0-1 0 0,0 1 1 0 0,0 0 0 0 0,-1-1-1 0 0,1 1 1 0 0,-1 0-1 0 0,0 1-209 0 0,6 45 1648 0 0,-6-49-1597 0 0,0 21 676 0 0,-2-18-532 0 0,1 1-1 0 0,1-1 0 0 0,-1 0 1 0 0,1 1-1 0 0,0-1 1 0 0,0 0-1 0 0,1 1-194 0 0,3 9 379 0 0,-1 0-1 0 0,-1 1 0 0 0,0 2-378 0 0,3 16 415 0 0,-4-24-259 0 0,0 1 0 0 0,-2-1 1 0 0,1 1-1 0 0,-1 1-156 0 0,0-1 215 0 0,0 0-1 0 0,1 0 1 0 0,1 7-215 0 0,-2-18 7 0 0,1 6 117 0 0,0 0 0 0 0,1 0-1 0 0,0 0 1 0 0,-1-1 0 0 0,2 1-1 0 0,0 1-123 0 0,-1-5 30 0 0,1 0 0 0 0,-1 0 0 0 0,1 0 0 0 0,0 0 0 0 0,0-1 0 0 0,-1 1 0 0 0,1-1 0 0 0,0 0 0 0 0,0 0 0 0 0,0 0 0 0 0,4 0-30 0 0,-3 1 33 0 0,1-1-6 0 0,0 0-1 0 0,1 0 1 0 0,-1 0 0 0 0,0-1 0 0 0,1 0-1 0 0,-1 0 1 0 0,0 0 0 0 0,1-1 0 0 0,-1 0-1 0 0,1 0-26 0 0,52-15 160 0 0,-53 15-152 0 0,28-10 116 0 0,0-1 1 0 0,-1-2 0 0 0,17-11-125 0 0,-32 16-471 0 0,0-2 0 0 0,0 0-1 0 0,-1-1 1 0 0,-1-1 0 0 0,0 0-1 0 0,12-15 472 0 0,-9 1-1449 0 0,-4-1-14 0 0</inkml:trace>
  <inkml:trace contextRef="#ctx0" brushRef="#br0" timeOffset="10716.254">2326 5295 11976 0 0,'-3'-2'224'0'0,"0"1"1"0"0,0 0-1 0 0,-1 0 0 0 0,1 0 1 0 0,0 0-1 0 0,0 1 1 0 0,0-1-1 0 0,-1 1 1 0 0,1 0-1 0 0,0 0 0 0 0,-1 0 1 0 0,1 0-225 0 0,1 1 207 0 0,1-1 1 0 0,-1 1-1 0 0,0 0 1 0 0,1 0-1 0 0,-1 0 0 0 0,1 0 1 0 0,-1 0-1 0 0,1 0 1 0 0,0 0-1 0 0,-1 0 0 0 0,1 1 1 0 0,0-1-1 0 0,0 0 1 0 0,0 1-1 0 0,0-1 1 0 0,0 1-1 0 0,0-1 0 0 0,0 1 1 0 0,0 0-1 0 0,1-1 1 0 0,-1 1-1 0 0,1 0 0 0 0,-1 0-207 0 0,-1 4 17 0 0,1-1 0 0 0,0 0-1 0 0,0 1 1 0 0,0-1 0 0 0,1 0-1 0 0,0 1 1 0 0,0-1 0 0 0,0 1 0 0 0,1-1-1 0 0,0 5-16 0 0,3 8 32 0 0,1 0 0 0 0,4 10-32 0 0,-1-5 29 0 0,-8-22-27 0 0,1 1 8 0 0,-1-1 0 0 0,1 1 1 0 0,0 0-1 0 0,0 0 0 0 0,0 0 0 0 0,0-1 1 0 0,0 1-1 0 0,0-1 0 0 0,0 1 1 0 0,0 0-1 0 0,0-1 0 0 0,1 0 1 0 0,-1 1-1 0 0,1-1 0 0 0,-1 0 1 0 0,1 0-1 0 0,-1 0 0 0 0,1 0 0 0 0,0 0 1 0 0,0 0-1 0 0,-1 0 0 0 0,2 0-10 0 0,-2-1 30 0 0,0 0 0 0 0,0 0 0 0 0,0 1 0 0 0,0-1-1 0 0,0 0 1 0 0,0 0 0 0 0,0 0 0 0 0,0 0 0 0 0,0 0-1 0 0,0 0 1 0 0,0 0 0 0 0,0-1 0 0 0,0 1-1 0 0,0 0 1 0 0,0-1 0 0 0,0 1 0 0 0,0 0 0 0 0,0-1-1 0 0,0 1 1 0 0,-1-1 0 0 0,1 1 0 0 0,0-1 0 0 0,0 0-30 0 0,1 0 96 0 0,1-1 1 0 0,-1 0-1 0 0,0 0 1 0 0,0 0 0 0 0,0 0-1 0 0,0-1 1 0 0,0 1-97 0 0,1-3 267 0 0,0-1 1 0 0,0 1 0 0 0,-1-1 0 0 0,0 1 0 0 0,0-1-1 0 0,0 0 1 0 0,-1 0 0 0 0,1 0 0 0 0,-2 0 0 0 0,1-4-268 0 0,0-10 628 0 0,-1 1 1 0 0,-2-13-629 0 0,0-13 582 0 0,2 43-559 0 0,0-1-1 0 0,0 1 1 0 0,-1 0 0 0 0,1-1 0 0 0,-1 1-1 0 0,0-1 1 0 0,0 1 0 0 0,0 0 0 0 0,0-1-1 0 0,0 1 1 0 0,0-1-23 0 0,0 1 2 0 0,1 2-4 0 0,0 0-1 0 0,0-1 1 0 0,-1 1 0 0 0,1 0 0 0 0,0 0 0 0 0,0-1-1 0 0,0 1 1 0 0,0 0 0 0 0,0-1 0 0 0,0 1 0 0 0,-1 0-1 0 0,1 0 1 0 0,0-1 0 0 0,0 1 0 0 0,0 0-1 0 0,-1 0 1 0 0,1 0 0 0 0,0-1 0 0 0,0 1 0 0 0,-1 0-1 0 0,1 0 1 0 0,0 0 0 0 0,0 0 0 0 0,-1-1 0 0 0,1 1-1 0 0,0 0 1 0 0,-1 0 0 0 0,1 0 0 0 0,0 0-1 0 0,0 0 1 0 0,-1 0 0 0 0,1 0 0 0 0,0 0 0 0 0,-1 0-1 0 0,1 0 1 0 0,0 0 0 0 0,-1 0 0 0 0,1 0 0 0 0,0 0-1 0 0,-1 0 1 0 0,1 0 0 0 0,0 0 0 0 0,0 0-1 0 0,-1 1 1 0 0,1-1 0 0 0,0 0 0 0 0,-1 0 0 0 0,1 0-1 0 0,0 0 1 0 0,0 1 0 0 0,0-1 0 0 0,-1 0-1 0 0,1 0 1 0 0,0 1 0 0 0,0-1 2 0 0,-1 1-27 0 0,-22 13-1514 0 0,-16 14 1541 0 0,2 0-2905 0 0,19-13-2512 0 0,4 0-1517 0 0</inkml:trace>
  <inkml:trace contextRef="#ctx0" brushRef="#br0" timeOffset="12497.035">2927 5587 2760 0 0,'2'-1'207'0'0,"30"-12"4475"0"0,-30 12-3131 0 0,14-14 1239 0 0,-14 14-1979 0 0,4-5 2547 0 0,-7 1-1028 0 0,0 5-2266 0 0,0-1 1 0 0,0 1-1 0 0,0-1 1 0 0,1 1-1 0 0,-1 0 0 0 0,0 0 1 0 0,0-1-1 0 0,0 1 1 0 0,0 0-1 0 0,0 0 0 0 0,0 0 1 0 0,0 0-1 0 0,0 0 1 0 0,0 0-1 0 0,1 0 0 0 0,-2 0-64 0 0,-3 1 96 0 0,-1 0-1 0 0,1 1 0 0 0,-1 0 0 0 0,1 0 0 0 0,0 0 1 0 0,0 1-1 0 0,0 0 0 0 0,0 0 0 0 0,0 0 0 0 0,-3 3-95 0 0,-9 8 380 0 0,2 1 0 0 0,-5 5-380 0 0,-3 3 338 0 0,14-13-102 0 0,-1 1 1 0 0,1 1 0 0 0,-6 11-237 0 0,3-5 186 0 0,-3 2-32 0 0,2 1 0 0 0,0 1 0 0 0,2 0 0 0 0,0 1 0 0 0,1 0 0 0 0,2 0 0 0 0,0 2-154 0 0,6-18 13 0 0,1 1 0 0 0,0-1 0 0 0,0 0-1 0 0,1 1 1 0 0,0-1 0 0 0,0 1 0 0 0,1-1-1 0 0,0 0 1 0 0,0 1 0 0 0,1-1 0 0 0,0 0 0 0 0,0 0-1 0 0,1 0 1 0 0,1 2-13 0 0,-3-5 13 0 0,0-1 0 0 0,1 0-1 0 0,-1 0 1 0 0,1 0 0 0 0,0-1-1 0 0,0 1 1 0 0,0 0 0 0 0,1-1 0 0 0,-1 1-1 0 0,0-1 1 0 0,1 0 0 0 0,0 0 0 0 0,-1 0-1 0 0,1 0 1 0 0,0 0 0 0 0,0 0-1 0 0,0-1 1 0 0,0 0 0 0 0,0 1 0 0 0,1-1-1 0 0,-1 0 1 0 0,0-1 0 0 0,1 1-1 0 0,-1 0 1 0 0,0-1 0 0 0,1 0 0 0 0,-1 0-1 0 0,0 0 1 0 0,1 0 0 0 0,-1-1 0 0 0,4 0-13 0 0,4-2 35 0 0,-1 0 0 0 0,1-1-1 0 0,-1 0 1 0 0,0-1 0 0 0,0-1 0 0 0,0 1 0 0 0,0-1 0 0 0,1-3-35 0 0,14-10 162 0 0,0-1-1 0 0,6-10-161 0 0,96-95 352 0 0,-93 91-137 0 0,-1-2-1 0 0,-3-1 0 0 0,0-2 1 0 0,-3 0-1 0 0,3-9-214 0 0,-16 20-1 0 0,0 0 1 0 0,-2-1-1 0 0,1-8 1 0 0,-1 3-15 0 0,64-199-66 0 0,-74 229 102 0 0,-1 1-7 0 0,-1 1 0 0 0,1 0 0 0 0,-1-1 0 0 0,1 1 0 0 0,-1 0 0 0 0,0-1 1 0 0,0-1-15 0 0,0 4 0 0 0,0-1 0 0 0,0 1 0 0 0,0 0 1 0 0,0 0-1 0 0,0 0 0 0 0,-1 0 0 0 0,1-1 1 0 0,0 1-1 0 0,0 0 0 0 0,0 0 0 0 0,0 0 1 0 0,0 0-1 0 0,0 0 0 0 0,-1 0 0 0 0,1-1 1 0 0,0 1-1 0 0,0 0 0 0 0,0 0 0 0 0,0 0 1 0 0,-1 0-1 0 0,1 0 0 0 0,0 0 0 0 0,0 0 1 0 0,0 0-1 0 0,-1 0 0 0 0,1 0 0 0 0,0 0 1 0 0,0 0-1 0 0,0 0 0 0 0,-1 0 0 0 0,1 0 1 0 0,0 0-1 0 0,0 0 0 0 0,0 0 0 0 0,0 0 1 0 0,-1 0-1 0 0,1 0 0 0 0,0 0 1 0 0,0 0-1 0 0,0 0 0 0 0,-1 1 0 0 0,1-1 1 0 0,0 0-1 0 0,0 0 0 0 0,0 0 0 0 0,0 0 1 0 0,0 0-1 0 0,0 0 0 0 0,-1 1 0 0 0,1-1 1 0 0,0 0-1 0 0,0 0 0 0 0,-9 6-3 0 0,5-1 0 0 0,0-1-1 0 0,1 0 1 0 0,-1 1 0 0 0,1 0-1 0 0,0 0 1 0 0,0 0 0 0 0,0 0-1 0 0,0 2 4 0 0,-15 45-51 0 0,9-24 28 0 0,-29 86-2 0 0,5 1 1 0 0,3 10 24 0 0,23-88 13 0 0,2 0 0 0 0,1 0 0 0 0,2 1 0 0 0,2-1 0 0 0,1 0 0 0 0,7 36-13 0 0,-7-64 25 0 0,1 0 0 0 0,0 0-1 0 0,1 0 1 0 0,0 0 0 0 0,0-1-1 0 0,1 1 1 0 0,0-1 0 0 0,2 4-25 0 0,-4-10 7 0 0,-1 0 0 0 0,0 0-1 0 0,1 0 1 0 0,-1 0 0 0 0,1 0 0 0 0,0 0 0 0 0,0 0 0 0 0,-1-1 0 0 0,1 1 0 0 0,0 0-1 0 0,0-1 1 0 0,1 0 0 0 0,-1 0 0 0 0,0 1 0 0 0,0-1 0 0 0,1 0 0 0 0,-1-1-1 0 0,0 1 1 0 0,1 0 0 0 0,-1-1 0 0 0,1 1 0 0 0,-1-1 0 0 0,1 0 0 0 0,-1 0-1 0 0,1 0 1 0 0,-1 0 0 0 0,1 0 0 0 0,-1-1 0 0 0,1 1 0 0 0,-1-1 0 0 0,1 1 0 0 0,1-2-7 0 0,8-3 28 0 0,-1-1 0 0 0,1 0 0 0 0,-1-1 0 0 0,0 0 1 0 0,-1-1-1 0 0,0 0 0 0 0,0 0 0 0 0,-1-1 0 0 0,0-1 1 0 0,0 1-1 0 0,-1-1 0 0 0,0-1 0 0 0,3-5-28 0 0,79-136 368 0 0,-74 122-281 0 0,-12 22-75 0 0,0-1-1 0 0,1 1 0 0 0,0 0 0 0 0,1 0 1 0 0,-1 0-1 0 0,7-6-11 0 0,7-6 53 0 0,-18 20-54 0 0,-1 0 0 0 0,0 0-1 0 0,0-1 1 0 0,1 1 0 0 0,-1 0-1 0 0,0 0 1 0 0,0 0 0 0 0,1 0-1 0 0,-1 0 1 0 0,0 0 0 0 0,0 0-1 0 0,1 0 1 0 0,-1 0 0 0 0,0 0 0 0 0,0 0-1 0 0,1 0 1 0 0,-1 0 0 0 0,0 0-1 0 0,0 0 1 0 0,1 1 0 0 0,-1-1-1 0 0,0 0 1 0 0,0 0 0 0 0,0 0-1 0 0,1 0 1 0 0,-1 0 0 0 0,0 0 0 0 0,0 1-1 0 0,0-1 1 0 0,1 0 0 0 0,-1 0-1 0 0,0 0 1 0 0,0 1 0 0 0,0-1-1 0 0,0 0 1 0 0,1 0 0 0 0,-1 0-1 0 0,0 1 1 0 0,0-1 0 0 0,0 0 0 0 0,0 0-1 0 0,0 1 1 0 0,0-1 0 0 0,0 0-1 0 0,0 0 1 0 0,0 1 0 0 0,0-1-1 0 0,0 0 1 0 0,0 0 0 0 0,0 1-1 0 0,0-1 1 0 0,0 0 0 0 0,0 0 0 0 0,0 1-1 0 0,0-1 1 0 0,0 0 1 0 0,2 10-13 0 0,1 0 0 0 0,-1 0 0 0 0,-1 1-1 0 0,0-1 1 0 0,-1 0 0 0 0,0 8 13 0 0,-4 88-10 0 0,-1-41-97 0 0,4-57 114 0 0,1-1 0 0 0,0 1 0 0 0,0 0 0 0 0,1-1 0 0 0,-1 1 0 0 0,2-1 0 0 0,-1 0 0 0 0,1 1 0 0 0,1 2-7 0 0,-2-9 2 0 0,0 1 0 0 0,0 0 0 0 0,0-1 0 0 0,0 1 1 0 0,0 0-1 0 0,0-1 0 0 0,1 1 0 0 0,-1-1 0 0 0,0 0 1 0 0,1 0-1 0 0,-1 1 0 0 0,1-1 0 0 0,-1 0 0 0 0,1 0 1 0 0,0 0-1 0 0,-1 0 0 0 0,2 0-2 0 0,1 0 12 0 0,0 0 1 0 0,0 0-1 0 0,0 0 0 0 0,0 0 1 0 0,-1-1-1 0 0,1 0 0 0 0,0 0 1 0 0,3 0-13 0 0,2 0 24 0 0,-1-1 0 0 0,0-1 0 0 0,1 1 0 0 0,-1-2 0 0 0,0 1 1 0 0,0-1-1 0 0,7-3-24 0 0,0-2 83 0 0,-1-1 0 0 0,0-1 0 0 0,0 0 0 0 0,-1-1 0 0 0,0-1-83 0 0,-8 7 30 0 0,3-2-10 0 0,-1-1-1 0 0,-1 0 0 0 0,0-1 1 0 0,0 0-1 0 0,-1 0 0 0 0,2-3-19 0 0,0 0 4 0 0,13-28-22 0 0,-15 29 9 0 0,0 0 0 0 0,1 1-1 0 0,0 0 1 0 0,1 0 0 0 0,5-6 9 0 0,-8 13 2 0 0,-1 0-2 0 0,3-10-13 0 0,3 24-93 0 0,-6-3 91 0 0,0 0 0 0 0,-1 0 0 0 0,-1 0 0 0 0,1 0 0 0 0,-1 0 1 0 0,0 9 14 0 0,0-2-13 0 0,1 52-45 0 0,-2-46 73 0 0,1-1-1 0 0,1 0 1 0 0,0 0-1 0 0,5 15-14 0 0,-5-26-10 0 0,1-1-1 0 0,0 0 0 0 0,1 0 1 0 0,0 0-1 0 0,5 6 11 0 0,-3-6 0 0 0,0-4 13 0 0,-3-4-5 0 0,0 1 0 0 0,-1-1 0 0 0,1 0-1 0 0,0 1 1 0 0,0-1 0 0 0,0 0-1 0 0,-1-1 1 0 0,1 1 0 0 0,0 0-1 0 0,0-1 1 0 0,0 0 0 0 0,-1 0-1 0 0,1 1 1 0 0,0-2 0 0 0,-1 1-1 0 0,1 0 1 0 0,0-1-8 0 0,3-2 15 0 0,0 0-1 0 0,0-1 1 0 0,0 1-1 0 0,-1-1 1 0 0,1-1 0 0 0,-1 1-1 0 0,0-1 1 0 0,-1 1-1 0 0,0-1 1 0 0,0-1-1 0 0,0 1 1 0 0,0-1-1 0 0,1-5-14 0 0,6-13 30 0 0,-7 17-16 0 0,0 0 0 0 0,0 0 0 0 0,-1-1 0 0 0,-1 1 0 0 0,0-1 0 0 0,0 1 0 0 0,1-6-14 0 0,3-36 22 0 0,-3 27-4 0 0,-1 0-1 0 0,0 1 1 0 0,-2-16-18 0 0,-1 24 5 0 0,0 0-1 0 0,-1 0 1 0 0,-1 0-1 0 0,0 0 1 0 0,-1 0 0 0 0,0 0-1 0 0,-2 0-4 0 0,5 11 1 0 0,-1-1 1 0 0,0 0-1 0 0,0 1 0 0 0,0 0 0 0 0,0-1 0 0 0,-1 1 0 0 0,0 0 1 0 0,1 0-1 0 0,-1 0 0 0 0,0 1 0 0 0,0-1 0 0 0,-1 1 1 0 0,1-1-1 0 0,0 1 0 0 0,-1 0 0 0 0,0 0 0 0 0,1 1 0 0 0,-1-1 1 0 0,0 1-1 0 0,0 0 0 0 0,0 0 0 0 0,0 0 0 0 0,0 0 1 0 0,0 1-1 0 0,0-1 0 0 0,0 1 0 0 0,0 0-1 0 0,-5 1-5 0 0,1-1 0 0 0,0 1 0 0 0,0 0 0 0 0,-1 1 1 0 0,1 0-1 0 0,0 0 0 0 0,1 1 0 0 0,-1 0 0 0 0,0 0 0 0 0,1 1 0 0 0,0 0 0 0 0,-1 0 0 0 0,-3 4 5 0 0,-2 2-15 0 0,1 1 1 0 0,1 0-1 0 0,-1 1 0 0 0,2 0 1 0 0,0 0-1 0 0,-5 9 15 0 0,13-18-1 0 0,0 0-1 0 0,0 0 1 0 0,1 0-1 0 0,-1 1 1 0 0,1-1 0 0 0,0 0-1 0 0,0 0 1 0 0,0 1-1 0 0,1-1 1 0 0,-1 1 0 0 0,1-1-1 0 0,0 1 1 0 0,0-1-1 0 0,0 1 1 0 0,0-1 0 0 0,0 0-1 0 0,1 1 1 0 0,0-1-1 0 0,-1 1 1 0 0,1-1-1 0 0,1 0 1 0 0,-1 0 0 0 0,0 1-1 0 0,1-1 1 0 0,0 0-1 0 0,-1 0 1 0 0,1 0 0 0 0,0-1-1 0 0,1 1 1 0 0,-1 0-1 0 0,0-1 1 0 0,1 1 0 0 0,-1-1-1 0 0,1 0 1 0 0,0 0-1 0 0,0 0 1 0 0,0 0-1 0 0,0-1 1 0 0,0 1 0 0 0,0-1-1 0 0,1 0 1 0 0,-1 1-1 0 0,0-2 1 0 0,1 1 0 0 0,-1 0-1 0 0,0-1 1 0 0,1 1-1 0 0,-1-1 1 0 0,1 0 0 0 0,-1 0-1 0 0,2 0 2 0 0,11-3 0 0 0,0 0 0 0 0,0 0 0 0 0,0-2 0 0 0,13-5 0 0 0,6-2 0 0 0,3 1 10 0 0,-15 5 4 0 0,-1-1-1 0 0,1-1 1 0 0,-1-1-1 0 0,3-3-13 0 0,19-9-3 0 0,-29 14 9 0 0,0 0 1 0 0,0-1-1 0 0,10-7-6 0 0,-17 10 28 0 0,0 0-1 0 0,1 0 0 0 0,-1 1 1 0 0,1 1-1 0 0,0-1 1 0 0,0 1-1 0 0,9-1-27 0 0,-13 2 0 0 0,0 1 0 0 0,0 1 0 0 0,0-1 1 0 0,0 1-1 0 0,0 0 0 0 0,0 0 0 0 0,0 0 0 0 0,0 1 0 0 0,0-1 0 0 0,0 1 0 0 0,0 0 0 0 0,-1 1 0 0 0,1-1 0 0 0,0 1 0 0 0,4 2 0 0 0,-5 0-15 0 0,0-1 0 0 0,-1 1-1 0 0,1 0 1 0 0,-1 0-1 0 0,1 0 1 0 0,-1 0-1 0 0,-1 0 1 0 0,1 1-1 0 0,0 0 1 0 0,-1-1 0 0 0,0 1-1 0 0,1 4 16 0 0,1 6-40 0 0,0-1 0 0 0,-1 1 1 0 0,-1 0-1 0 0,0 1 40 0 0,1 6-17 0 0,-1-1 17 0 0,-1 1-1 0 0,-2 20 1 0 0,2 21 12 0 0,-1-59-5 0 0,0 0-1 0 0,-1 0 1 0 0,1 0 0 0 0,-1 0 0 0 0,0 0 0 0 0,0 0-1 0 0,0 0 1 0 0,0 0-7 0 0,-1 0-2 0 0,1 0 0 0 0,0 1 0 0 0,0-1 0 0 0,0 0 0 0 0,1 1 0 0 0,-1 0 2 0 0,1-3 11 0 0,0-1-1 0 0,0 0 0 0 0,0 1 1 0 0,-1-1-1 0 0,1 1 0 0 0,-1-1 1 0 0,1 0-1 0 0,-1 0 0 0 0,1 1 1 0 0,-1 0-11 0 0,0-1 206 0 0,3-3-51 0 0,2-1-124 0 0,0-2 45 0 0,0 1-1 0 0,-1-1 1 0 0,1 0-1 0 0,-1 0 1 0 0,0-1-1 0 0,0 1 1 0 0,1-6-76 0 0,11-18 93 0 0,-7 15-68 0 0,0 0 1 0 0,-1-1-1 0 0,4-11-24 0 0,-4 7 39 0 0,11-18-40 0 0,26-40 0 0 0,-39 69-5 0 0,1 1 1 0 0,-1 1-1 0 0,1-1 0 0 0,0 1 0 0 0,0 0 1 0 0,2-1 4 0 0,15-15-44 0 0,-22 20 44 0 0,1 1 0 0 0,-1-1 0 0 0,1 1 0 0 0,0-1 0 0 0,-1 1 0 0 0,1 0 0 0 0,0 0 0 0 0,0 0 0 0 0,0 0 0 0 0,0 0 0 0 0,0 0 0 0 0,0 0 0 0 0,0 1 0 0 0,0-1 0 0 0,0 0 0 0 0,0 1 0 0 0,0 0 0 0 0,1 0 0 0 0,-1 0 0 0 0,0 0 0 0 0,0 0 0 0 0,-1 1 0 0 0,1-1 0 0 0,0 1 0 0 0,-1-1 0 0 0,1 1 0 0 0,0 0 0 0 0,-1 0 0 0 0,1 0 0 0 0,-1 0 0 0 0,1 0 0 0 0,-1 0 0 0 0,0 0 0 0 0,1 0 0 0 0,-1 0 0 0 0,0 1 0 0 0,0-1 0 0 0,0 0 0 0 0,0 1 0 0 0,1 1 0 0 0,14 17 0 0 0,-13-18 0 0 0,-1 1 0 0 0,1-1 0 0 0,-1 1 0 0 0,0 0 0 0 0,0 0 0 0 0,0 0 0 0 0,-1 0 0 0 0,1 0 0 0 0,-1 0 0 0 0,1 0 0 0 0,-1 0 0 0 0,2 11-4 0 0,-3-11-2 0 0,0 1 0 0 0,1-2-1 0 0,0 1 1 0 0,0 0 0 0 0,0 0 0 0 0,0 0 0 0 0,0 0 0 0 0,1 1 6 0 0,9 13-11 0 0,-4-6 11 0 0,1 2 0 0 0,-2-1 0 0 0,1 1 0 0 0,20 39-17 0 0,-19-37-8 0 0,0-1 0 0 0,-1 1 0 0 0,0 3 25 0 0,-7-17-12 0 0,1 1 0 0 0,0-1 0 0 0,0 1 0 0 0,-1-1 1 0 0,1 1-1 0 0,0-1 0 0 0,0 0 0 0 0,0 0 0 0 0,0 1 0 0 0,1-1 0 0 0,-1 0 0 0 0,0 0 0 0 0,1 0 0 0 0,-1 0 12 0 0,11 9-1102 0 0,-10-8 914 0 0,-1-1-1 0 0,1 0 1 0 0,0 0 0 0 0,0 0 0 0 0,-1 0 0 0 0,1 0-1 0 0,0 0 1 0 0,0 0 0 0 0,0-1 0 0 0,0 1 0 0 0,0-1-1 0 0,0 1 1 0 0,1-1 0 0 0,-1 0 0 0 0,0 0 0 0 0,0 0-1 0 0,0 0 1 0 0,0 0 0 0 0,0 0 0 0 0,2-1 188 0 0,5-1-1373 0 0,0 0 1 0 0,0-1-1 0 0,0 0 1 0 0,0 0 1372 0 0,-1 0-998 0 0,18-4-5716 0 0</inkml:trace>
  <inkml:trace contextRef="#ctx0" brushRef="#br0" timeOffset="14093.238">5604 5681 10568 0 0,'0'0'481'0'0,"-2"0"-6"0"0,2 0-470 0 0,-1 0 0 0 0,1 0-1 0 0,-1 0 1 0 0,1 0 0 0 0,0 0 0 0 0,-1 0 0 0 0,1 0 0 0 0,-1 0 0 0 0,1 0 0 0 0,0 0 0 0 0,-1 0 0 0 0,1 0 0 0 0,-1 0 0 0 0,1 0 0 0 0,0 0 0 0 0,-1 0 0 0 0,1-1 0 0 0,0 1-1 0 0,-1 0 1 0 0,1 0 0 0 0,0 0 0 0 0,-1-1 0 0 0,1 1 0 0 0,0 0 0 0 0,-1 0 0 0 0,1-1 0 0 0,0 1 0 0 0,0 0 0 0 0,-1-1 0 0 0,1 1 0 0 0,0 0 0 0 0,0-1 0 0 0,0 1 0 0 0,-1 0 0 0 0,1-1-1 0 0,0 1 1 0 0,0-1-5 0 0,0 0 22 0 0,-3-2-20 0 0,2 3 6 0 0,1-1 0 0 0,0 1 0 0 0,0 0 0 0 0,-1 0 0 0 0,1-1 0 0 0,0 1 0 0 0,0 0 0 0 0,-1-1 0 0 0,1 1 0 0 0,0 0-1 0 0,0-1 1 0 0,0 1 0 0 0,0 0 0 0 0,0-1 0 0 0,-1 1 0 0 0,1 0 0 0 0,0-1 0 0 0,0 1 0 0 0,0 0 0 0 0,0-1 0 0 0,0 1 0 0 0,0-1-1 0 0,0 1 1 0 0,0 0 0 0 0,0-1 0 0 0,1 1 0 0 0,-1 0 0 0 0,0-1 0 0 0,0 1 0 0 0,0 0 0 0 0,0-1 0 0 0,0 1 0 0 0,1 0 0 0 0,-1-1-8 0 0,0-1 43 0 0,0 1 0 0 0,0-1 0 0 0,0 0 1 0 0,0 1-1 0 0,0-1 0 0 0,0 0 1 0 0,0 1-1 0 0,-1-1 0 0 0,1 0 0 0 0,-1 0-43 0 0,-1-11 488 0 0,2 13-473 0 0,0-8 485 0 0,0 0-1 0 0,0 0 1 0 0,1 1-1 0 0,0-1 1 0 0,1 0-500 0 0,-2 7 46 0 0,0 0 1 0 0,0 0 0 0 0,0 0-1 0 0,0 0 1 0 0,0 0-1 0 0,0 0 1 0 0,0 0-1 0 0,0-1 1 0 0,0 1 0 0 0,-1 0-1 0 0,1 0 1 0 0,0 0-1 0 0,-1 0 1 0 0,1 0-1 0 0,-1 0 1 0 0,1 0 0 0 0,-1 1-1 0 0,0-2-46 0 0,-4-10 608 0 0,4 7-364 0 0,1 3-159 0 0,0 1 0 0 0,0-1 1 0 0,-1 0-1 0 0,1 1 0 0 0,-1-1 1 0 0,1 1-1 0 0,-1-1 0 0 0,1 1 0 0 0,-1 0 1 0 0,0-1-1 0 0,0 1 0 0 0,0-1 1 0 0,1 1-1 0 0,-1 0 0 0 0,-1 0 0 0 0,1 0-85 0 0,-2-2 98 0 0,0 0-1 0 0,0 0 0 0 0,0 1 0 0 0,-1-1 1 0 0,1 1-1 0 0,-1 0 0 0 0,0 0 0 0 0,0 1 0 0 0,0-1 1 0 0,0 1-1 0 0,0 0 0 0 0,0 0 0 0 0,0 0 1 0 0,0 0-1 0 0,0 1 0 0 0,0-1 0 0 0,0 1 1 0 0,0 0-1 0 0,-1 1 0 0 0,1-1 0 0 0,0 1 0 0 0,0 0 1 0 0,0 0-1 0 0,0 0 0 0 0,0 0 0 0 0,-1 1-97 0 0,-11 5 173 0 0,1 1-1 0 0,0 0 0 0 0,0 1 1 0 0,1 1-1 0 0,0 0 1 0 0,1 1-1 0 0,-3 2-172 0 0,9-4 67 0 0,-1 0 0 0 0,1 1-1 0 0,1-1 1 0 0,-1 1 0 0 0,2 1 0 0 0,-1-1 0 0 0,2 1 0 0 0,-4 9-67 0 0,-13 23 42 0 0,15-34-18 0 0,2 0-1 0 0,-1 1 0 0 0,1-1 0 0 0,0 1 0 0 0,-1 6-23 0 0,3-6 31 0 0,-2-1-1 0 0,1 1 0 0 0,-1-1 0 0 0,-5 7-30 0 0,4-6 25 0 0,0 1 0 0 0,1 0 0 0 0,-3 9-25 0 0,0 0 48 0 0,-1 0 0 0 0,-7 13-48 0 0,15-31 17 0 0,-1-1 0 0 0,1 1 0 0 0,-1 0 0 0 0,1 0 0 0 0,0-1 0 0 0,-1 1 0 0 0,1 0 1 0 0,0 0-1 0 0,0-1 0 0 0,0 2-17 0 0,1-2 10 0 0,-1 0 0 0 0,0 0 1 0 0,0 0-1 0 0,0 0 1 0 0,0 0-1 0 0,0 0 0 0 0,0 0 1 0 0,-1 0-1 0 0,1 0 1 0 0,0 0-1 0 0,0-1 0 0 0,-1 1 1 0 0,1 0-1 0 0,0 0 1 0 0,-1 0-1 0 0,1 0 0 0 0,-1 0 1 0 0,1-1-1 0 0,-1 2-10 0 0,1-2 17 0 0,0 0 0 0 0,0 0-1 0 0,0 1 1 0 0,0-1 0 0 0,1 0-1 0 0,-1 0 1 0 0,0 1 0 0 0,0-1-1 0 0,0 0 1 0 0,1 0 0 0 0,-1 0-1 0 0,0 1 1 0 0,0-1 0 0 0,1 0-1 0 0,-1 0 1 0 0,0 0 0 0 0,0 0-1 0 0,1 0 1 0 0,-1 1 0 0 0,0-1-1 0 0,0 0 1 0 0,1 0 0 0 0,-1 0-1 0 0,0 0 1 0 0,1 0 0 0 0,-1 0-1 0 0,0 0 1 0 0,1 0 0 0 0,-1 0-1 0 0,0 0 1 0 0,0 0 0 0 0,1 0-17 0 0,7-3 177 0 0,0 0 0 0 0,-1 0 0 0 0,1 0 0 0 0,-1-1 0 0 0,0 0 0 0 0,0-1 0 0 0,0 1 0 0 0,0-1 0 0 0,-1-1 0 0 0,6-5-177 0 0,11-9 303 0 0,-17 14-244 0 0,1 1 1 0 0,-1-1 0 0 0,0 0-1 0 0,-1 0 1 0 0,0 0 0 0 0,0-1-1 0 0,0-1-59 0 0,25-32 259 0 0,-22 30-179 0 0,-1 1-1 0 0,1-1 0 0 0,-2-1 0 0 0,2-2-79 0 0,12-29 173 0 0,-10 19-110 0 0,1 1 0 0 0,0 0-1 0 0,2 1 1 0 0,10-12-63 0 0,2 3 499 0 0,-24 29-512 0 0,0 0 0 0 0,0 0 0 0 0,-1 0-1 0 0,1 0 1 0 0,0 0 0 0 0,0 0 0 0 0,0 1 0 0 0,0-1 0 0 0,0 0 0 0 0,0 1 0 0 0,0-1 0 0 0,0 1-1 0 0,0-1 1 0 0,0 1 0 0 0,0-1 0 0 0,1 1 0 0 0,-1 0 0 0 0,0 0 0 0 0,0-1 0 0 0,0 1 0 0 0,0 0 0 0 0,1 0-1 0 0,-1 0 14 0 0,0 0 42 0 0,-1 0 56 0 0,14 24 21 0 0,-10-16-214 0 0,0 1 0 0 0,-1 0 0 0 0,1 0 1 0 0,-2 0-1 0 0,3 8 95 0 0,-1-1-76 0 0,-2-5 11 0 0,0-1 1 0 0,-1 1-1 0 0,0 0 1 0 0,-1 3 64 0 0,2 19-34 0 0,-1-19 115 0 0,-1 0 1 0 0,-1-1 0 0 0,-1 6-82 0 0,1-6-18 0 0,0 1-1 0 0,1 0 1 0 0,1 8 18 0 0,0-11-55 0 0,0-6 35 0 0,0-1 0 0 0,-1 0 0 0 0,0 1 0 0 0,0-1 1 0 0,0 3 19 0 0,0 0 65 0 0,0 1 1 0 0,0-1-1 0 0,1 0 0 0 0,0 0 1 0 0,0 1-1 0 0,0-1 1 0 0,1 0-1 0 0,2 5-65 0 0,-2-6 12 0 0,-1-2-1 0 0,0 0-1 0 0,1 0 1 0 0,-1 0 0 0 0,1-1 0 0 0,1 4-11 0 0,-2-6 6 0 0,0 1 1 0 0,0-1-1 0 0,0 0 0 0 0,1 0 1 0 0,-1 1-1 0 0,0-1 1 0 0,1 0-1 0 0,-1 0 0 0 0,0-1 1 0 0,1 1-1 0 0,-1 0 1 0 0,1 0-1 0 0,0-1 0 0 0,-1 1 1 0 0,2 0-7 0 0,3 0 41 0 0,1 1 1 0 0,-1-1 0 0 0,1 0-1 0 0,-1-1 1 0 0,1 0-1 0 0,-1 0 1 0 0,1 0-1 0 0,-1-1 1 0 0,1 1 0 0 0,-1-2-1 0 0,1 1 1 0 0,-1-1-1 0 0,1 0 1 0 0,-1 0 0 0 0,0-1-1 0 0,0 0 1 0 0,0 0-1 0 0,-1 0 1 0 0,1-1 0 0 0,2-2-42 0 0,3-2 68 0 0,0-1 0 0 0,-1-1 1 0 0,0 1-1 0 0,-1-2 0 0 0,0 1 0 0 0,-1-1 1 0 0,0-1-1 0 0,-1 1 0 0 0,4-9-68 0 0,-2 5 38 0 0,0 1-1 0 0,1 0 0 0 0,2-2-37 0 0,0 0 52 0 0,0 0 0 0 0,-1-1-52 0 0,124-228 592 0 0,-92 159-808 0 0,-21 39 168 0 0,-15 28-5 0 0,-11 22 20 0 0,1 0 0 0 0,-1 0 0 0 0,1 0 1 0 0,0 0-1 0 0,1 1 0 0 0,-2 0 33 0 0,-1 6-22 0 0,1 0 1 0 0,-1 1 0 0 0,2-1-1 0 0,-1 1 1 0 0,1 0 0 0 0,1 0-1 0 0,0 1 1 0 0,1-1 0 0 0,0 0-1 0 0,1 0 1 0 0,0 1 0 0 0,0-1-1 0 0,1 0 1 0 0,1 3 21 0 0,4 11-95 0 0,0 0 0 0 0,2-1 0 0 0,10 23 95 0 0,35 65-520 0 0,-3-10 268 0 0,-14-20 173 0 0,-35-79 79 0 0,0 0 0 0 0,0 0 0 0 0,1 0 0 0 0,-1 0 0 0 0,1 0 0 0 0,0 0 0 0 0,0-1 0 0 0,0 1 0 0 0,0-1 0 0 0,0 1 0 0 0,1-1 0 0 0,-1 0 0 0 0,1 0 0 0 0,-1 0 0 0 0,1 0 0 0 0,0 0 0 0 0,0-1 0 0 0,0 1 0 0 0,0-1 0 0 0,0 0 0 0 0,0 0 0 0 0,0 0 0 0 0,0 0 0 0 0,1-1 0 0 0,-1 1 0 0 0,0-1 0 0 0,0 0 0 0 0,1 1 0 0 0,-1-2 0 0 0,3 1 0 0 0,11-2 0 0 0,-1-1 0 0 0,1 0 0 0 0,-1-1 0 0 0,0-1 0 0 0,10-4 0 0 0,-9 3 0 0 0,-1 0 0 0 0,0 0 0 0 0,-1-1 0 0 0,0-1 0 0 0,-1 0 0 0 0,0-1 0 0 0,0 0 0 0 0,0-2 0 0 0,-2 1 0 0 0,1-1 0 0 0,-1-1 0 0 0,-1-1 0 0 0,0 1 0 0 0,-1-2 0 0 0,5-6 0 0 0,-9 10 4 0 0,1 0 11 0 0,-1 0 0 0 0,1-1 0 0 0,-2 0 0 0 0,3-6-15 0 0,4-17 12 0 0,-4 15 5 0 0,-1-1 1 0 0,-1 0-1 0 0,1-8-17 0 0,0-2-31 0 0,-8 55-17 0 0,-1-1-1 0 0,-6 22 49 0 0,5-26-19 0 0,0-1 0 0 0,1 1 0 0 0,0 0-1 0 0,2 0 1 0 0,1 6 19 0 0,-1-20 0 0 0,0-3 0 0 0,1-1 0 0 0,-1 1 0 0 0,1-1 0 0 0,-1 1 0 0 0,1-1 0 0 0,0 0 0 0 0,0 1 0 0 0,0-1 0 0 0,0 0 0 0 0,0 1 0 0 0,0-1 0 0 0,1 0 0 0 0,0 0 0 0 0,-2 0 2 0 0,1-1-1 0 0,0 1 1 0 0,0-1-1 0 0,0 0 1 0 0,0 1-1 0 0,0-1 0 0 0,1 0 1 0 0,-1 0-1 0 0,0 1 1 0 0,1-1-1 0 0,-1 0 1 0 0,0 0-1 0 0,1 0 1 0 0,-1-1-1 0 0,1 1 1 0 0,-1 0-1 0 0,1-1 1 0 0,0 1-1 0 0,-1-1 1 0 0,1 1-1 0 0,1-1-1 0 0,0 0 6 0 0,0 0 0 0 0,0 0-1 0 0,0 0 1 0 0,-1-1 0 0 0,1 1 0 0 0,0-1-1 0 0,0 0 1 0 0,-1 0 0 0 0,1 0-1 0 0,0 0 1 0 0,-1 0 0 0 0,2-1-6 0 0,8-6 21 0 0,-1 0 1 0 0,0-1 0 0 0,0 0-1 0 0,-1 0 1 0 0,0-2-22 0 0,-7 9 0 0 0,16-19 43 0 0,-1-1-1 0 0,1-2-42 0 0,-1 0 47 0 0,0 0-35 0 0,13-26-12 0 0,-5 8 53 0 0,-12 15-42 0 0,-10 20-7 0 0,0-1-1 0 0,0 1 1 0 0,5-6-4 0 0,-5 7 14 0 0,0 0 0 0 0,0 0 0 0 0,-1 0 0 0 0,1-3-14 0 0,-1 3-3 0 0,1 0-8 0 0,-3 32-119 0 0,-2-10 66 0 0,0 1 0 0 0,-4 14 64 0 0,-1 11-46 0 0,-22 143-7 0 0,-6 47-11 0 0,-18 74 64 0 0,30-192 0 0 0,-24 100 85 0 0,-13 12-85 0 0,54-210 18 0 0,0 1-1 0 0,-1-1 0 0 0,-1-1 0 0 0,0 1 1 0 0,-2-1-1 0 0,1 0 0 0 0,-6 5-17 0 0,10-15-3 0 0,0 1 0 0 0,0-1 0 0 0,-1 0 0 0 0,0 0 0 0 0,0 0-1 0 0,-1-1 1 0 0,1 0 0 0 0,-1 0 0 0 0,0 0 0 0 0,0 0 0 0 0,0-1 0 0 0,-1 0 0 0 0,1-1-1 0 0,-1 1 1 0 0,1-1 0 0 0,-1-1 0 0 0,0 1 0 0 0,0-1 0 0 0,-3 0 3 0 0,-1-1 25 0 0,-1 0-1 0 0,0-1 1 0 0,0-1 0 0 0,0 0 0 0 0,1-1-1 0 0,-1 0 1 0 0,1 0 0 0 0,0-1 0 0 0,0-1 0 0 0,0 0-1 0 0,1 0 1 0 0,-1-1 0 0 0,1-1 0 0 0,1 1-1 0 0,-6-6-24 0 0,-5-5 59 0 0,1 0 0 0 0,0-2 0 0 0,2 0 0 0 0,0-1 0 0 0,1-1 0 0 0,-6-12-59 0 0,12 17 46 0 0,1-1 0 0 0,0-1 0 0 0,1 1-1 0 0,1-1 1 0 0,1-1 0 0 0,0 1 0 0 0,2-1 0 0 0,0 0 0 0 0,1-5-46 0 0,0 1 38 0 0,2 1 1 0 0,0 0-1 0 0,2 0 1 0 0,0-1 0 0 0,2 1-1 0 0,0 0 1 0 0,7-20-39 0 0,-6 29 5 0 0,1-1 1 0 0,0 1-1 0 0,1 0 0 0 0,1 0 1 0 0,1-1-6 0 0,41-59 21 0 0,-19 29-16 0 0,-21 32-7 0 0,0 1-1 0 0,1 0 1 0 0,0 0-1 0 0,1 1 1 0 0,0 0-1 0 0,9-5 3 0 0,16-10-142 0 0,22-11 142 0 0,-16 15-719 0 0,-28 14-1713 0 0,0 0-3826 0 0,-5 3-2447 0 0</inkml:trace>
  <inkml:trace contextRef="#ctx0" brushRef="#br0" timeOffset="14763.945">3892 5120 13824 0 0,'-17'-16'1532'0'0,"17"16"-1492"0"0,0-1 0 0 0,0 1 1 0 0,-1-1-1 0 0,1 1 1 0 0,0-1-1 0 0,0 1 1 0 0,-1 0-1 0 0,1-1 1 0 0,0 1-1 0 0,-1-1 1 0 0,1 1-1 0 0,-1 0 0 0 0,1-1 1 0 0,0 1-1 0 0,-1 0 1 0 0,1-1-1 0 0,-1 1 1 0 0,1 0-1 0 0,-1 0 1 0 0,1-1-1 0 0,-1 1 1 0 0,1 0-1 0 0,-1 0 1 0 0,1 0-1 0 0,-1 0 0 0 0,1 0 1 0 0,-1 0-41 0 0,0 0 36 0 0,1 1 1 0 0,-1-1-1 0 0,1 1 0 0 0,0 0 0 0 0,0-1 1 0 0,-1 1-1 0 0,1 0 0 0 0,0-1 1 0 0,0 1-1 0 0,0 0 0 0 0,-1-1 1 0 0,1 1-1 0 0,0 0 0 0 0,0-1 1 0 0,0 1-1 0 0,0 0 0 0 0,1 0-36 0 0,3 36 312 0 0,-4-35-320 0 0,2 20 230 0 0,-2-17-170 0 0,0-1 0 0 0,0 1 0 0 0,1-1 0 0 0,0 1 0 0 0,0-1 0 0 0,0 1-52 0 0,12 38 492 0 0,-10-29-214 0 0,1 0 0 0 0,1 0 0 0 0,0 0 1 0 0,1-1-1 0 0,1 1 0 0 0,0-1 0 0 0,4 5-278 0 0,-9-16 42 0 0,-1 0 0 0 0,1 0 0 0 0,0 0 0 0 0,0 0 0 0 0,0 0 0 0 0,0-1 0 0 0,0 1 0 0 0,0-1 0 0 0,1 1 1 0 0,-1-1-1 0 0,1 0 0 0 0,-1 0 0 0 0,0 0 0 0 0,1 0 0 0 0,0 0 0 0 0,0 0-42 0 0,1-1 98 0 0,1 1 1 0 0,-1-1-1 0 0,0 0 1 0 0,0 0-1 0 0,1 0 1 0 0,-1-1-1 0 0,0 1 0 0 0,1-1 1 0 0,3-1-99 0 0,0-1 186 0 0,-1 0 0 0 0,1 0 0 0 0,-1-1 0 0 0,1 0 0 0 0,-1 0 0 0 0,0 0 0 0 0,0-1 0 0 0,-1 0 0 0 0,1-1 0 0 0,2-3-186 0 0,7-7 391 0 0,-11 12-275 0 0,0-1 0 0 0,0 0 0 0 0,-1 0 0 0 0,0 0 1 0 0,0 0-1 0 0,1-5-116 0 0,4-4 155 0 0,-3 2 72 0 0,0 1 0 0 0,0-1 0 0 0,-1 0 0 0 0,1-3-227 0 0,-5 10 39 0 0,0 1-1 0 0,0-1 1 0 0,0 0 0 0 0,-1 1 0 0 0,0-1-1 0 0,0 0 1 0 0,0 1 0 0 0,0-1-1 0 0,-1 0 1 0 0,1 1 0 0 0,-1-1-1 0 0,-1 1 1 0 0,0-5-39 0 0,1 6 0 0 0,-1-1-1 0 0,0 1 1 0 0,1-1 0 0 0,-1 1-1 0 0,0-1 1 0 0,-1 1 0 0 0,1 0-1 0 0,-1 0 1 0 0,1 0-1 0 0,-1 0 1 0 0,0 1 0 0 0,0-1-1 0 0,0 1 1 0 0,0 0 0 0 0,0 0-1 0 0,-1 0 1 0 0,1 0 0 0 0,-2-1 0 0 0,-8-1-44 0 0,0 0 0 0 0,0 0 1 0 0,0 1-1 0 0,-13-1 44 0 0,4 1-172 0 0,0 0 1 0 0,0 2 0 0 0,0 1-1 0 0,0 1 1 0 0,0 0-1 0 0,0 2 1 0 0,1 0 0 0 0,-1 2-1 0 0,-4 1 172 0 0,21-4-79 0 0,-18 4-131 0 0,2 1-1 0 0,-3 2 211 0 0,17-6-423 0 0,0 0-1 0 0,1 0 1 0 0,-1 1-1 0 0,1 0 1 0 0,0 1-1 0 0,0-1 1 0 0,0 1-1 0 0,-2 3 424 0 0,-8 11-7571 0 0</inkml:trace>
  <inkml:trace contextRef="#ctx0" brushRef="#br0" timeOffset="15127.374">3055 5439 19807 0 0,'-5'-27'1760'0'0,"5"19"-1408"0"0,-5-4-280 0 0,5 4-72 0 0,0 8 608 0 0,10-3 112 0 0,-10 3 16 0 0,8 0 8 0 0,15 0-640 0 0,6 0-104 0 0,12 0-64 0 0,7 0 64 0 0,-1 0-1536 0 0,12 0-240 0 0,59-3-48 0 0,-13-2-16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07:59.759"/>
    </inkml:context>
    <inkml:brush xml:id="br0">
      <inkml:brushProperty name="width" value="0.05" units="cm"/>
      <inkml:brushProperty name="height" value="0.05" units="cm"/>
    </inkml:brush>
  </inkml:definitions>
  <inkml:trace contextRef="#ctx0" brushRef="#br0">0 8 19455 0 0,'206'-8'0'0'0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07:54.781"/>
    </inkml:context>
    <inkml:brush xml:id="br0">
      <inkml:brushProperty name="width" value="0.05" units="cm"/>
      <inkml:brushProperty name="height" value="0.05" units="cm"/>
    </inkml:brush>
  </inkml:definitions>
  <inkml:trace contextRef="#ctx0" brushRef="#br0">9 106 10136 0 0,'0'0'464'0'0,"-1"0"-10"0"0,-5 0-192 0 0,5 0 279 0 0,1 0 158 0 0,0 0 33 0 0,0 0-8 0 0,2 0-51 0 0,29 5 929 0 0,-24-3-1410 0 0,0 0 0 0 0,0-1-1 0 0,0 0 1 0 0,2-1-192 0 0,37 1 411 0 0,-8 0 939 0 0,9-2-1350 0 0,76-1 1619 0 0,-36 1-687 0 0,-30-1-296 0 0,210-5 1024 0 0,-175-1-1517 0 0,-61 5-307 0 0,-30 3-106 0 0,-1 0-819 0 0,0 0-355 0 0,0 0-76 0 0,0 0-15 0 0</inkml:trace>
  <inkml:trace contextRef="#ctx0" brushRef="#br0" timeOffset="347.784">513 156 11520 0 0,'0'0'886'0'0,"0"0"-418"0"0,0 0 411 0 0,0 0 237 0 0,0 0 48 0 0,1 2-27 0 0,4 5-205 0 0,-4-6-799 0 0,0 1 0 0 0,0-1-1 0 0,-1 0 1 0 0,1 1 0 0 0,0-1-1 0 0,0 1 1 0 0,-1-1 0 0 0,1 1-1 0 0,-1-1 1 0 0,1 1-1 0 0,-1-1 1 0 0,0 1 0 0 0,1 0-1 0 0,-1 1-132 0 0,0 0 233 0 0,0 1 0 0 0,1 0 0 0 0,0 0 0 0 0,0-1-1 0 0,0 1 1 0 0,0 0 0 0 0,2 1-233 0 0,4 22 793 0 0,-5 15 34 0 0,-2 0 0 0 0,-2-1 1 0 0,-2 1-1 0 0,-3 11-827 0 0,2-17 20 0 0,-7 52 320 0 0,-6 47-598 0 0,16-111 536 0 0,1-16-245 0 0,0-1-1 0 0,0 0 1 0 0,1 0 0 0 0,0 1-1 0 0,0-1 1 0 0,1 0 0 0 0,0 1 0 0 0,1 2-33 0 0,-1 7-3456 0 0,-1-17 2122 0 0</inkml:trace>
  <inkml:trace contextRef="#ctx0" brushRef="#br0" timeOffset="1387.0809">711 922 13824 0 0,'0'0'314'0'0,"0"0"46"0"0,0 0 22 0 0,0 0-50 0 0,0 0-108 0 0,0 0 369 0 0,0 0 188 0 0,0 0 34 0 0,0 0-7 0 0,0 0-62 0 0,1 0-30 0 0,3-1-487 0 0,0 1-1 0 0,0-1 1 0 0,-1 0-1 0 0,1 0 1 0 0,0 0 0 0 0,-1 0-1 0 0,0-1 1 0 0,1 1-1 0 0,-1-1 1 0 0,0 0-1 0 0,1 0 1 0 0,-1 0-1 0 0,0 0 1 0 0,0-1-229 0 0,3-2 309 0 0,0-1 1 0 0,0 0-1 0 0,0-1 0 0 0,0 1 1 0 0,-1-1-1 0 0,0-1-309 0 0,43-59 1392 0 0,-17 26-893 0 0,4-7-22 0 0,-19 19-367 0 0,0 1 1 0 0,-1-2-1 0 0,-2 0 0 0 0,-2-1 0 0 0,0 0 0 0 0,2-19-110 0 0,36-125 335 0 0,-45 144-739 0 0,-4 31 398 0 0,0 0 0 0 0,0 0 0 0 0,0 0 0 0 0,0 0 1 0 0,-1-1-1 0 0,1 1 0 0 0,0 0 0 0 0,0 0 0 0 0,0 0 0 0 0,0 0 0 0 0,0-1 0 0 0,0 1 0 0 0,-1 0 0 0 0,1 0 0 0 0,0 0 0 0 0,0 0 1 0 0,0 0-1 0 0,0 0 0 0 0,-1 0 0 0 0,1 0 0 0 0,0-1 0 0 0,0 1 0 0 0,0 0 0 0 0,-1 0 0 0 0,1 0 0 0 0,0 0 0 0 0,0 0 1 0 0,0 0-1 0 0,-1 0 0 0 0,1 0 0 0 0,0 0 0 0 0,0 0 0 0 0,0 0 0 0 0,-1 0 0 0 0,1 0 0 0 0,0 1 0 0 0,0-1 0 0 0,0 0 6 0 0,-7 1 32 0 0,7-1-34 0 0,-2 1 20 0 0,-1 0 0 0 0,1 1 0 0 0,0-1-1 0 0,0 0 1 0 0,0 1 0 0 0,0 0-1 0 0,0-1 1 0 0,0 1 0 0 0,0 0-1 0 0,1 0 1 0 0,-1 0 0 0 0,0 1-18 0 0,-12 12 73 0 0,11-12-97 0 0,0 1 0 0 0,0-1 1 0 0,0 0-1 0 0,0 1 0 0 0,1 0 1 0 0,-1 0-1 0 0,1 0 0 0 0,0 0 1 0 0,0 0-1 0 0,1 0 0 0 0,-1 0 1 0 0,1 0-1 0 0,0 1 0 0 0,0-1 1 0 0,0 0-1 0 0,1 1 0 0 0,-1 0 24 0 0,0 4-83 0 0,0 1 0 0 0,1-1 0 0 0,0 1 0 0 0,1 0 0 0 0,0-1 0 0 0,0 1 0 0 0,1-1 0 0 0,0 0 0 0 0,1 1 0 0 0,0-1 0 0 0,3 6 83 0 0,1-1-110 0 0,-4-7 37 0 0,1 1 1 0 0,-1-1-1 0 0,2 0 0 0 0,-1-1 1 0 0,1 1-1 0 0,0-1 0 0 0,4 5 73 0 0,28 24-292 0 0,74 70-1388 0 0,-107-102 1654 0 0,0 1-1 0 0,0-1 1 0 0,0 1 0 0 0,-1 1-1 0 0,1-1 1 0 0,-1 0-1 0 0,0 1 1 0 0,0 0 0 0 0,0-1-1 0 0,-1 1 1 0 0,0 0-1 0 0,0 0 1 0 0,0 1 0 0 0,0-1-1 0 0,-1 0 1 0 0,0 1-1 0 0,0-1 1 0 0,-1 1 0 0 0,1-1-1 0 0,-1 5 27 0 0,0-8 0 0 0,-1 0 0 0 0,1 0 0 0 0,0 0 0 0 0,-1 0 0 0 0,1 0 0 0 0,-1 0 0 0 0,0 0 0 0 0,0-1 0 0 0,0 1 0 0 0,0 0 0 0 0,0 0 0 0 0,0-1 0 0 0,0 1 0 0 0,0 0 0 0 0,-1 0 0 0 0,-1 1 0 0 0,0 1 0 0 0,1 0 0 0 0,-1 0 0 0 0,1 0 0 0 0,0 0 0 0 0,0 1 0 0 0,0 0 0 0 0,2-4 7 0 0,0-1 0 0 0,0 1 0 0 0,0 0 0 0 0,0-1 1 0 0,-1 1-1 0 0,1 0 0 0 0,1 0 0 0 0,-1-1 0 0 0,0 1 0 0 0,0 0 0 0 0,0-1 0 0 0,0 1 0 0 0,0 0 0 0 0,1-1 0 0 0,-1 1 0 0 0,0 0 0 0 0,0-1 0 0 0,1 1 0 0 0,-1-1 0 0 0,1 1 0 0 0,-1 0 0 0 0,0-1 0 0 0,1 1 0 0 0,-1-1 0 0 0,1 1 1 0 0,-1-1-1 0 0,1 1 0 0 0,0-1 0 0 0,-1 0 0 0 0,1 1 0 0 0,-1-1 0 0 0,1 0-7 0 0,16 7 658 0 0,-10-7-537 0 0,0 1-1 0 0,0-2 1 0 0,0 1 0 0 0,0 0-1 0 0,0-1 1 0 0,0-1-1 0 0,-1 1 1 0 0,1-1 0 0 0,0 0-1 0 0,2-2-120 0 0,3-1 2 0 0,0 0 1 0 0,-1-1-1 0 0,1-1 0 0 0,-1 0 1 0 0,0-1-3 0 0,1-2 17 0 0,0-1 0 0 0,-1 0 0 0 0,0-1 0 0 0,-1 0 0 0 0,0 0 0 0 0,-1-1-1 0 0,0-1 1 0 0,4-8-17 0 0,0-3-18 0 0,-1 0-1 0 0,-2-2 0 0 0,0 1 0 0 0,1-10 19 0 0,2 0-45 0 0,-10 30 89 0 0,0-1 0 0 0,0 0 0 0 0,-1 0 0 0 0,0-1 0 0 0,-1 1 0 0 0,0 0 1 0 0,1-7-45 0 0,-4 6-153 0 0,2 8 161 0 0,0 0-1 0 0,0 0 1 0 0,0-1 0 0 0,0 1 0 0 0,0 0 0 0 0,0 0 0 0 0,0 0 0 0 0,-1-1-1 0 0,1 1 1 0 0,0 0 0 0 0,0 0 0 0 0,0 0 0 0 0,0 0 0 0 0,0 0-1 0 0,-1-1 1 0 0,1 1 0 0 0,0 0 0 0 0,0 0 0 0 0,0 0 0 0 0,0 0 0 0 0,-1 0-1 0 0,1 0 1 0 0,0 0 0 0 0,0 0 0 0 0,0-1 0 0 0,0 1 0 0 0,-1 0 0 0 0,1 0-1 0 0,0 0 1 0 0,0 0 0 0 0,0 0 0 0 0,-1 0 0 0 0,1 0 0 0 0,0 0-1 0 0,0 0 1 0 0,0 0 0 0 0,-1 0 0 0 0,1 1 0 0 0,0-1-8 0 0,2 16 732 0 0,-1-12-623 0 0,-1 9-36 0 0,0 0 0 0 0,0 1 0 0 0,-1-1 0 0 0,-1 0 0 0 0,-3 11-73 0 0,-3 29-485 0 0,8-49 503 0 0,0 1 0 0 0,0-1 1 0 0,0 0-1 0 0,1 1 0 0 0,-1-1 0 0 0,1 0 0 0 0,0 0 0 0 0,0 1 0 0 0,0-1 1 0 0,1 0-1 0 0,0 0 0 0 0,-1 0 0 0 0,1 0 0 0 0,1 0 0 0 0,-1-1 0 0 0,0 1 1 0 0,1-1-1 0 0,0 1 0 0 0,0-1 0 0 0,0 0 0 0 0,0 0 0 0 0,1 0 0 0 0,-1-1 1 0 0,1 1-1 0 0,-1-1 0 0 0,1 0 0 0 0,0 0 0 0 0,0 0-18 0 0,6 2-152 0 0,-1 0 0 0 0,1-1 1 0 0,-1-1-1 0 0,1 0 0 0 0,0 0 0 0 0,0 0 0 0 0,0-1 0 0 0,0-1 0 0 0,0 0 1 0 0,7-1 151 0 0,-6 0 97 0 0,0-1 0 0 0,0 0 0 0 0,0-1 1 0 0,-1 0-1 0 0,1-1 0 0 0,-1 0 0 0 0,0-1 1 0 0,0 0-1 0 0,0 0 0 0 0,1-3-97 0 0,-4 4-62 0 0,0-1 1 0 0,0 0-1 0 0,-1-1 0 0 0,0 0 1 0 0,0 0-1 0 0,-1 0 0 0 0,0-1 1 0 0,0 1-1 0 0,0-1 0 0 0,-1-1 1 0 0,0 1-1 0 0,0-1 0 0 0,2-6 62 0 0,-1-3 165 0 0,-1 0-1 0 0,1-4-164 0 0,6-29-462 0 0,-9 43 439 0 0,-1 1 0 0 0,1-1 0 0 0,-2 0 0 0 0,1-1 22 0 0,3-22 457 0 0,0 7-375 0 0,-4 22-293 0 0,0 1-20 0 0,0 0 49 0 0,-1 12 385 0 0,-22 353-295 0 0,20-298 342 0 0,-17 226 7 0 0,12-194-15 0 0,4 44 123 0 0,2-42-63 0 0,1-79-228 0 0,-5 72 211 0 0,4-79-218 0 0,0 1 1 0 0,-2-1-1 0 0,0 1 1 0 0,-5 13-67 0 0,-1-6 68 0 0,5-13-33 0 0,1 1 0 0 0,0-1 1 0 0,0 1-1 0 0,0 4-35 0 0,2-2 31 0 0,1-4-84 0 0,-1 0 1 0 0,0 0-1 0 0,0 0 0 0 0,-1-1 0 0 0,0 1 0 0 0,-2 2 53 0 0,4-9 26 0 0,-1 1 0 0 0,0 0 0 0 0,1-1 0 0 0,-1 0 0 0 0,0 1 0 0 0,-1-1 0 0 0,1 0 0 0 0,0 0 0 0 0,-1 0 0 0 0,1-1 0 0 0,-1 1 0 0 0,1 0 0 0 0,-1-1 0 0 0,0 0 0 0 0,0 1 0 0 0,0-1 0 0 0,0 0 0 0 0,1-1 0 0 0,-1 1-1 0 0,-3 0-25 0 0,2 0 34 0 0,-1-1-1 0 0,0 0 0 0 0,1 0 0 0 0,-1 0 1 0 0,0-1-1 0 0,1 0 0 0 0,-1 1 0 0 0,1-2 0 0 0,-1 1 1 0 0,1 0-1 0 0,0-1 0 0 0,-1 0 0 0 0,1 0 0 0 0,0 0 1 0 0,0 0-1 0 0,0-1 0 0 0,0 0 0 0 0,1 0 1 0 0,-1 0-1 0 0,1 0-33 0 0,-6-5 69 0 0,0-1 1 0 0,1 0-1 0 0,1-1 1 0 0,-1 0-1 0 0,1 0 1 0 0,1-1-1 0 0,0 0-69 0 0,-2-8 0 0 0,0 0 0 0 0,2-1 0 0 0,0 1 0 0 0,1-1 0 0 0,2 0 0 0 0,-2-11 0 0 0,3 15 0 0 0,0-1-21 0 0,0 0 0 0 0,2 0 0 0 0,0 0-1 0 0,1 0 1 0 0,1 0 0 0 0,0 0 0 0 0,1 0 0 0 0,1 1-1 0 0,2-5 22 0 0,4-8-51 0 0,1 0-1 0 0,1 1 0 0 0,1 1 1 0 0,14-22 51 0 0,12-8 3 0 0,2 2 1 0 0,23-23-4 0 0,-47 58 54 0 0,10-11-22 0 0,2 2 1 0 0,1 2-1 0 0,0 0 0 0 0,2 2 1 0 0,2 2-1 0 0,0 1 0 0 0,1 1 1 0 0,13-4-33 0 0,-28 16 80 0 0,0 1 0 0 0,0 0 0 0 0,1 2 0 0 0,9-1-80 0 0,86-14-213 0 0,-51 10-489 0 0,-62 11-646 0 0,-3 0-400 0 0</inkml:trace>
  <inkml:trace contextRef="#ctx0" brushRef="#br0" timeOffset="2837.198">2809 730 7456 0 0,'-18'0'271'0'0,"15"0"99"0"0,14 1-217 0 0,-5 0-144 0 0,1 0 0 0 0,5 0 75 0 0,-11-1 370 0 0,-1 0 152 0 0,0 0 30 0 0,0 0 68 0 0,0 0 270 0 0,0 0 125 0 0,0 0 21 0 0,0 0-89 0 0,0 0-402 0 0,0 0-174 0 0,0 0-37 0 0,0 0 39 0 0,0 0 201 0 0,0 0 87 0 0,0 0 20 0 0,1 1-10 0 0,0 0-600 0 0,0-1 1 0 0,0 1-1 0 0,0-1 0 0 0,0 1 1 0 0,0-1-1 0 0,0 1 1 0 0,0-1-1 0 0,0 0 0 0 0,1 1 1 0 0,-1-1-1 0 0,0 0 0 0 0,0 0 1 0 0,0 0-1 0 0,0 0 0 0 0,0 0 1 0 0,0 0-1 0 0,1 0 0 0 0,-1 0 1 0 0,0 0-1 0 0,0-1 0 0 0,0 1 1 0 0,0 0-1 0 0,0-1 1 0 0,0 1-1 0 0,0-1 0 0 0,1 0-155 0 0,4-2 228 0 0,0-1 1 0 0,-1 1-1 0 0,0-1 0 0 0,3-3-228 0 0,2-1 385 0 0,5-5-65 0 0,-1-1 0 0 0,-1 0 0 0 0,-1 0-1 0 0,0-2 1 0 0,1-1-320 0 0,13-17 325 0 0,48-73 547 0 0,-47 69-745 0 0,-19 26-171 0 0,1 0 0 0 0,0 0 0 0 0,1 1 1 0 0,0 0-1 0 0,1 1 44 0 0,9-12 421 0 0,-17 18-367 0 0,0 0 0 0 0,0 1-1 0 0,0 0 1 0 0,0 0 0 0 0,1 0 0 0 0,-1 0 0 0 0,1 0 0 0 0,0 1-1 0 0,1-2-53 0 0,-4 4 1 0 0,0-1 0 0 0,0 1 0 0 0,0 0-1 0 0,-1-1 1 0 0,1 1 0 0 0,0 0-1 0 0,0 0 1 0 0,0 0 0 0 0,0 0 0 0 0,0 0-1 0 0,0 0 1 0 0,0 0 0 0 0,-1 0-1 0 0,1 0 1 0 0,1 0-1 0 0,-1 0 0 0 0,1 1 0 0 0,-1 0 0 0 0,0-1 0 0 0,0 1 0 0 0,1 0 0 0 0,-1-1 0 0 0,0 1 0 0 0,0 0 0 0 0,0 0 0 0 0,0 0 0 0 0,0 0 0 0 0,0 0 0 0 0,0 0 0 0 0,0 0 0 0 0,0 0 0 0 0,0 1 0 0 0,0-1 0 0 0,-1 0 0 0 0,1 0 0 0 0,-1 1 0 0 0,1-1 1 0 0,-1 0-1 0 0,1 1 0 0 0,-1-1 0 0 0,0 2 0 0 0,1 4-1 0 0,0 0 1 0 0,-1 0-1 0 0,0 0 1 0 0,-1 0-1 0 0,0 1 1 0 0,0 12-11 0 0,1-7 0 0 0,1 5-3 0 0,-2 0 0 0 0,0 0 0 0 0,-1 0 0 0 0,-1 1 14 0 0,-2 1 0 0 0,2-11 0 0 0,1 1 0 0 0,0 0 0 0 0,1 0 0 0 0,-1 9 0 0 0,3 2 0 0 0,-1-10 0 0 0,0 0 0 0 0,0 0 0 0 0,-1-1 0 0 0,-2 8 0 0 0,-3 8 5 0 0,3-19 0 0 0,1 1-1 0 0,0-1 1 0 0,1 0 0 0 0,0 1 0 0 0,0-1 0 0 0,1 1 0 0 0,0 0 0 0 0,0-1 0 0 0,1 1-1 0 0,0 1-4 0 0,19 85 419 0 0,-18-88-384 0 0,-1 0-1 0 0,1-1 1 0 0,0 1 0 0 0,1 0-1 0 0,-1 0 1 0 0,1-1 0 0 0,0 0-1 0 0,0 1 1 0 0,1-1 0 0 0,0 0-1 0 0,0-1 1 0 0,2 4-35 0 0,6 7-72 0 0,-12-13 61 0 0,1-1-1 0 0,0 1 0 0 0,0-1 0 0 0,0 1 0 0 0,1-1 0 0 0,-1 1 1 0 0,0-1-1 0 0,1 0 0 0 0,-1 0 0 0 0,0 1 0 0 0,1-1 0 0 0,-1 0 0 0 0,1 0 1 0 0,0-1-1 0 0,0 1 12 0 0,2 1 18 0 0,0 0 0 0 0,0 0-1 0 0,0-1 1 0 0,0 0 0 0 0,1 0 0 0 0,-1 0 0 0 0,0-1 0 0 0,1 1 0 0 0,-1-1-1 0 0,0 0 1 0 0,1 0 0 0 0,-1-1 0 0 0,1 1 0 0 0,-1-1 0 0 0,2 0-18 0 0,0-2 33 0 0,0 1 0 0 0,0-1 1 0 0,0 0-1 0 0,0-1 0 0 0,0 1 0 0 0,-1-1 1 0 0,0 0-1 0 0,1-1 0 0 0,-2 1 1 0 0,4-4-34 0 0,5-8 136 0 0,0 0 0 0 0,7-15-136 0 0,-8 13 64 0 0,2-4 34 0 0,8-19-98 0 0,-1 3-2 0 0,-2 0 665 0 0,5-14-663 0 0,-11 22 324 0 0,2 1 1 0 0,15-24-325 0 0,-17 32-86 0 0,12-18-610 0 0,-24 37 634 0 0,1 0 0 0 0,0 0-1 0 0,-1 0 1 0 0,1 0 0 0 0,0 1-1 0 0,0-1 1 0 0,0 0 0 0 0,0 1-1 0 0,1-1 1 0 0,-1 1 0 0 0,0 0-1 0 0,1 0 1 0 0,0-1 62 0 0,0 2-192 0 0,2 12 105 0 0,0 4 147 0 0,-1 0-1 0 0,-1-1 0 0 0,0 2 0 0 0,-1-1 1 0 0,0 0-1 0 0,-2 0 0 0 0,0 8-59 0 0,1 19 56 0 0,0 40-211 0 0,-1-46 23 0 0,1-1 0 0 0,2 1 0 0 0,2 3 132 0 0,-2-26 66 0 0,-2-3 2 0 0,1-1 0 0 0,0 0 0 0 0,1 0 0 0 0,0-1 0 0 0,2 7-68 0 0,-4-14 20 0 0,0 0-1 0 0,1 0 0 0 0,-1 0 1 0 0,0 0-1 0 0,0 0 1 0 0,1 0-1 0 0,-1 0 1 0 0,1 0-1 0 0,0-1 0 0 0,-1 1 1 0 0,1-1-1 0 0,0 1 1 0 0,0-1-1 0 0,0 0 0 0 0,0 0 1 0 0,0 1-1 0 0,0-1 1 0 0,1-1-1 0 0,-1 1 1 0 0,0 0-1 0 0,0-1 0 0 0,1 1 1 0 0,-1-1-1 0 0,0 1 1 0 0,1-1-1 0 0,1 0-19 0 0,1 0 101 0 0,-2 0-58 0 0,0 0-1 0 0,0 1 1 0 0,0-1-1 0 0,0-1 1 0 0,0 1-1 0 0,0 0 1 0 0,1-1-1 0 0,-1 0 1 0 0,0 0 0 0 0,0 0-1 0 0,0 0 1 0 0,-1 0-1 0 0,1 0 1 0 0,0-1-1 0 0,0 1 1 0 0,-1-1-1 0 0,1 0 1 0 0,0-1-43 0 0,21-20 17 0 0,-1-1 1 0 0,-1-1 0 0 0,-1-1-1 0 0,-2-1 1 0 0,0 0 0 0 0,-2-2-1 0 0,-1 0 1 0 0,3-12-18 0 0,32-59 0 0 0,10-10 0 0 0,-26 57-3 0 0,2-5 17 0 0,-29 45 3 0 0,0 0 0 0 0,5-7-17 0 0,-9 16 2 0 0,-1 0 1 0 0,1 0-1 0 0,-1 0 0 0 0,1 1 0 0 0,0-1 0 0 0,1 1 0 0 0,-1 0 0 0 0,1 0 0 0 0,0 0-2 0 0,-4 3 0 0 0,0-1 0 0 0,0 1 0 0 0,0 0 0 0 0,0-1 0 0 0,0 1 0 0 0,0 0 0 0 0,0 0 0 0 0,0 0 0 0 0,0 0 0 0 0,0 0 0 0 0,0 0 0 0 0,0 0 0 0 0,1 0 0 0 0,-1 1 0 0 0,0-1 0 0 0,0 0 0 0 0,0 0 0 0 0,0 1 0 0 0,0-1 0 0 0,-1 1 0 0 0,1-1 0 0 0,0 1 0 0 0,0-1 0 0 0,0 1 0 0 0,0 0 0 0 0,0-1 0 0 0,-1 1 0 0 0,1 0 0 0 0,0 0 0 0 0,-1 0 0 0 0,1 0 0 0 0,3 3 0 0 0,-1 1 0 0 0,0-1 0 0 0,0 1 0 0 0,-1 0 0 0 0,1 2 0 0 0,5 12 0 0 0,-2 1 0 0 0,0 0 0 0 0,-1-1 0 0 0,-2 2 0 0 0,2 17 0 0 0,-4-25 0 0 0,-1-1 0 0 0,-1 0 0 0 0,-1 9 0 0 0,0-8 0 0 0,1 0 0 0 0,0 0 0 0 0,2 12 0 0 0,1-4 0 0 0,0 1 0 0 0,-2 0 0 0 0,-1-1 0 0 0,0 1 0 0 0,-2 4 0 0 0,-5 24 0 0 0,-11 36 0 0 0,17-83 0 0 0,1 1 0 0 0,0-1 0 0 0,-1 0 0 0 0,0 0 0 0 0,0 0 0 0 0,0 0 0 0 0,0 0 0 0 0,0-1 0 0 0,0 1 0 0 0,-1 0 0 0 0,0 0 0 0 0,0 0 0 0 0,1 0 0 0 0,-1 0 0 0 0,1 1 0 0 0,0-1 0 0 0,0 1 0 0 0,0-1 0 0 0,-1 4 0 0 0,2-5 0 0 0,1-1 0 0 0,0 1 0 0 0,0-1 0 0 0,-1 0 0 0 0,1 1 0 0 0,-1-1 0 0 0,1 0 0 0 0,-1 0 0 0 0,0 1 0 0 0,1-1 0 0 0,-1 0 0 0 0,0 0 0 0 0,0 0 0 0 0,0 0 0 0 0,0 0 0 0 0,0 0 0 0 0,0 0 0 0 0,0 0 0 0 0,0 0 0 0 0,0-1 0 0 0,0 1 0 0 0,-1 0 0 0 0,1-1 0 0 0,0 1 0 0 0,0-1 0 0 0,-1 1 0 0 0,1-1 0 0 0,0 1 0 0 0,-1-1 0 0 0,1 0 0 0 0,-1 0 0 0 0,1 0 0 0 0,0 0 0 0 0,-1 0 0 0 0,1 0 0 0 0,-1 0 0 0 0,1 0 0 0 0,0-1 0 0 0,-1 1 0 0 0,1 0 0 0 0,0-1 0 0 0,-1 1 0 0 0,0-1 0 0 0,1 0 0 0 0,-1 1 1 0 0,1-1-1 0 0,-1 0 0 0 0,0 0 0 0 0,1 0 0 0 0,0 0 0 0 0,-1 0 0 0 0,1-1 1 0 0,0 1-1 0 0,0 0 0 0 0,-1 0 0 0 0,1-1 0 0 0,0 0 0 0 0,-14-25-1 0 0,3 5-11 0 0,8 14-137 0 0,0 0 0 0 0,0 1 0 0 0,0-1 0 0 0,1-1 0 0 0,1 1 0 0 0,-1 0 0 0 0,1-1 0 0 0,0 1-1 0 0,1-1 1 0 0,0 0 0 0 0,1 0 0 0 0,0 1 149 0 0,0 4-366 0 0,0 1 0 0 0,0-1 0 0 0,0 1-1 0 0,1-1 1 0 0,0 1 0 0 0,0-1 0 0 0,0 1 0 0 0,0 0-1 0 0,0-1 1 0 0,1 1 0 0 0,-1 0 0 0 0,1 0 0 0 0,0 0 0 0 0,0 0-1 0 0,0 0 1 0 0,0 0 0 0 0,1 0 366 0 0,10-8-8766 0 0</inkml:trace>
  <inkml:trace contextRef="#ctx0" brushRef="#br0" timeOffset="4077.495">4694 578 920 0 0,'4'-4'-15'0'0,"0"0"0"0"0,0 0 0 0 0,-1-1 1 0 0,1 1-1 0 0,-1-1 0 0 0,1-1 15 0 0,14-20 2721 0 0,-14 20-1221 0 0,1 1-1 0 0,-2-1 1 0 0,1 0 0 0 0,-1 0 0 0 0,0-1 0 0 0,0 1-1 0 0,0-1 1 0 0,-1-1-1500 0 0,-1 7 322 0 0,0-1 0 0 0,-1 1-1 0 0,1-1 1 0 0,0 1 0 0 0,0 0-1 0 0,0-1 1 0 0,0 1 0 0 0,1 0-1 0 0,0-1-321 0 0,2-2 738 0 0,26-22 3837 0 0,-22 22-3758 0 0,-7 3-110 0 0,0 2-464 0 0,2 6-241 0 0,-1-1 1 0 0,1 1 0 0 0,-1 0-1 0 0,0 0 1 0 0,-1 0 0 0 0,0 0-1 0 0,0 0 1 0 0,0 0 0 0 0,-1 0-1 0 0,0 1-2 0 0,-3 33 11 0 0,0-10 379 0 0,-1 0 1 0 0,-2 8-391 0 0,-4 16 1211 0 0,-2 45-1211 0 0,11-88 29 0 0,1-3-29 0 0,0 0 0 0 0,1 1 0 0 0,0-1 0 0 0,2 8 0 0 0,2 13 0 0 0,-5-26 2 0 0,0-1 1 0 0,1 0-1 0 0,0 0 0 0 0,-1 1 1 0 0,1-1-1 0 0,1 0 0 0 0,-1 0 0 0 0,0 0 1 0 0,1 0-1 0 0,-1 0 0 0 0,1-1 1 0 0,0 1-1 0 0,0 0 0 0 0,1 0-2 0 0,-2-1 1 0 0,0-1 1 0 0,1 0-1 0 0,-1 0 0 0 0,1 0 0 0 0,-1 0 1 0 0,1 0-1 0 0,-1 0 0 0 0,1-1 0 0 0,-1 1 0 0 0,1-1 1 0 0,0 1-1 0 0,-1-1 0 0 0,1 1 0 0 0,0-1 1 0 0,-1 0-1 0 0,1 0 0 0 0,0 0 0 0 0,-1 0 1 0 0,1 0-1 0 0,0 0 0 0 0,0 0 0 0 0,-1 0 0 0 0,1-1 1 0 0,0 1-1 0 0,-1-1 0 0 0,2 0-1 0 0,9-4 4 0 0,0 0 0 0 0,-1-2 0 0 0,1 1-1 0 0,-1-1 1 0 0,-1-1 0 0 0,1 0 0 0 0,-2 0 0 0 0,1-1 0 0 0,-1 0-1 0 0,6-8-3 0 0,6-10 43 0 0,-1-1 0 0 0,-1 0 0 0 0,7-18-43 0 0,25-30 553 0 0,-46 67-619 0 0,1 1 0 0 0,0 0 1 0 0,0 1-1 0 0,1-1 0 0 0,0 1 0 0 0,1 0 0 0 0,-1 1 0 0 0,4-3 66 0 0,20-17 36 0 0,-27 23 23 0 0,0-1-1 0 0,0 1 0 0 0,0 0 1 0 0,0 0-1 0 0,1 0 0 0 0,-1 0 1 0 0,1 1-1 0 0,0 0 0 0 0,-1 0 0 0 0,1 0 1 0 0,0 1-1 0 0,0 0 0 0 0,1-1-58 0 0,-3 2 8 0 0,1 0-1 0 0,-1 0 0 0 0,1 0 1 0 0,-1 0-1 0 0,1 0 1 0 0,-1 1-1 0 0,1 0 1 0 0,-1 0-1 0 0,0 0 0 0 0,1 0 1 0 0,-1 0-1 0 0,0 0 1 0 0,0 1-1 0 0,0 0 0 0 0,0 0 1 0 0,0-1-1 0 0,0 2 1 0 0,0-1-1 0 0,1 2-7 0 0,0 0 0 0 0,-1-1 0 0 0,0 1 0 0 0,0 0 0 0 0,-1 1 0 0 0,1-1 0 0 0,-1 1 0 0 0,0-1 0 0 0,0 3 0 0 0,5 8 0 0 0,-4-8 0 0 0,0 0 0 0 0,0 0 0 0 0,-1 0 0 0 0,0 0 0 0 0,-1 1 0 0 0,1-1 0 0 0,-1 1 0 0 0,-1-1 0 0 0,0 1 0 0 0,0 5 0 0 0,-2 10 0 0 0,-1 0 0 0 0,-5 19 0 0 0,1-10 0 0 0,7-28-1 0 0,0 0 0 0 0,0 0 0 0 0,0 0-1 0 0,0 0 1 0 0,1 0 0 0 0,-1 0 0 0 0,1 0 1 0 0,0-1 15 0 0,0 0 0 0 0,-1-1 0 0 0,0 1 0 0 0,1 0 0 0 0,-1 0 0 0 0,0-1 0 0 0,0 1 0 0 0,0 0-1 0 0,-1 0 1 0 0,1 0 0 0 0,-1-1 0 0 0,1 1 0 0 0,-1 0 0 0 0,0-1 0 0 0,-1 3-15 0 0,1-3 27 0 0,0 0 0 0 0,-1 1 0 0 0,1 0-1 0 0,1-1 1 0 0,-1 1 0 0 0,0 0 0 0 0,1-1 0 0 0,-1 1 0 0 0,1 0-1 0 0,0-1 1 0 0,0 1 0 0 0,0 0 0 0 0,0 0 0 0 0,0-1-1 0 0,1 1 1 0 0,-1 0 0 0 0,2 1-27 0 0,10-2-189 0 0,-3-2 307 0 0,-9 0-105 0 0,1 0-1 0 0,0-1 0 0 0,0 1 0 0 0,-1 0 0 0 0,1 0 0 0 0,0 0 0 0 0,0 0 0 0 0,-1-1 0 0 0,1 1 0 0 0,0 0 0 0 0,-1-1 0 0 0,1 1 1 0 0,0-1-1 0 0,-1 1 0 0 0,1-1 0 0 0,-1 1 0 0 0,1-1-12 0 0,3-2 28 0 0,10-7-22 0 0,-1 0 1 0 0,0-1-1 0 0,0-1 0 0 0,-1 0 1 0 0,0-1-1 0 0,-1 0 0 0 0,-1-1 1 0 0,0 0-1 0 0,5-10-6 0 0,16-24 864 0 0,33-38-864 0 0,-50 70 48 0 0,0-1-1 0 0,16-11-47 0 0,-23 21-14 0 0,1 1-1 0 0,0 0 0 0 0,0 1 0 0 0,0 0 1 0 0,1 0-1 0 0,0 1 0 0 0,3-1 15 0 0,-9 4-37 0 0,0 0 0 0 0,0 0-1 0 0,0 0 1 0 0,0 1 0 0 0,0-1-1 0 0,0 1 1 0 0,0 0 0 0 0,0 0 0 0 0,0 0-1 0 0,0 0 1 0 0,0 0 0 0 0,0 1-1 0 0,0 0 1 0 0,0-1 0 0 0,0 1 0 0 0,1 1 37 0 0,0-1 1 0 0,0 1 1 0 0,-1 1 0 0 0,1-1 0 0 0,0 0 0 0 0,-1 1 0 0 0,1 0 0 0 0,-1 0-1 0 0,0 0 1 0 0,0 0 0 0 0,1 3-2 0 0,6 8 64 0 0,-1 0-1 0 0,0 1 0 0 0,-2 0 1 0 0,1 1-1 0 0,0 5-63 0 0,-5-14-31 0 0,3 7 18 0 0,0 0 0 0 0,1 0 1 0 0,1-1-1 0 0,0 0 0 0 0,0-1 0 0 0,2 1 0 0 0,-1-2 1 0 0,1 1-1 0 0,1-2 0 0 0,0 1 0 0 0,1-1 0 0 0,0-1 0 0 0,11 7 13 0 0,-18-14-38 0 0,1 1 0 0 0,0-1 0 0 0,0 0 0 0 0,0-1 0 0 0,0 1 0 0 0,0-1 0 0 0,0-1 0 0 0,0 1 0 0 0,0-1 0 0 0,0 0 0 0 0,0 0 0 0 0,0 0 0 0 0,1-1 0 0 0,-1 0 38 0 0,4-1 8 0 0,-1 0 0 0 0,1-1 1 0 0,0 0-1 0 0,-1 0 0 0 0,0-1 0 0 0,0 0 1 0 0,0-1-1 0 0,1 0-8 0 0,5-6-4 0 0,-1 0 0 0 0,-1-1 0 0 0,0 0 0 0 0,0-1 0 0 0,4-7 4 0 0,-6 9-3 0 0,-6 4 11 0 0,0 0 0 0 0,0 0 0 0 0,-1 0 0 0 0,0 0 0 0 0,0-1 0 0 0,1-2-8 0 0,16-51 48 0 0,-9 16-28 0 0,-9 28 15 0 0,1 0 1 0 0,4-8-36 0 0,-5 18 13 0 0,-1 1 3 0 0,1-1-1 0 0,-1 1 1 0 0,0-1-1 0 0,0 0 0 0 0,-1 0 1 0 0,0 1-1 0 0,0-8-15 0 0,-1 6-15 0 0,-1-22-76 0 0,1 30 89 0 0,-1-1 0 0 0,1 0-1 0 0,0 0 1 0 0,0 0 0 0 0,-1 0 0 0 0,1 0 0 0 0,0 1 0 0 0,-1-1 0 0 0,1 0-1 0 0,-1 0 1 0 0,1 0 0 0 0,-1 1 0 0 0,1-1 0 0 0,-1 0 0 0 0,0 1 0 0 0,1-1-1 0 0,-1 1 1 0 0,0-1 0 0 0,1 1 0 0 0,-1-1 0 0 0,0 1 0 0 0,0-1 0 0 0,1 1-1 0 0,-1-1 1 0 0,0 1 0 0 0,0 0 0 0 0,0-1 2 0 0,-3 1 5 0 0,1 0-1 0 0,-1-1 1 0 0,1 1-1 0 0,-1 1 1 0 0,1-1-1 0 0,-1 0 1 0 0,1 1-1 0 0,-1 0 1 0 0,1-1-1 0 0,-1 1 1 0 0,1 1 0 0 0,0-1-1 0 0,0 0 1 0 0,0 1-1 0 0,0 0 1 0 0,0-1-1 0 0,-1 2-4 0 0,-7 5 27 0 0,1 1 0 0 0,0 0 1 0 0,1 0-1 0 0,-1 2-27 0 0,-12 12 9 0 0,11-12-38 0 0,1 0 1 0 0,1 1-1 0 0,-1 0 1 0 0,2 1 0 0 0,0 0-1 0 0,-1 3 29 0 0,-13 22-77 0 0,14-27 77 0 0,1 1-1 0 0,1 0 1 0 0,0 0-1 0 0,0 1 1 0 0,1-1 0 0 0,1 1-1 0 0,-1 6 1 0 0,4-16 0 0 0,1 0 0 0 0,0 0 0 0 0,1 1 0 0 0,-1-1 0 0 0,1 0 0 0 0,-1 0 0 0 0,1 0 0 0 0,0 1 0 0 0,0-1 0 0 0,0 0 0 0 0,0 0 0 0 0,1 0 0 0 0,1 2 0 0 0,3 7 0 0 0,-6-10 0 0 0,1-1 1 0 0,0 1-1 0 0,0 0 0 0 0,0-1 1 0 0,0 0-1 0 0,0 1 0 0 0,0-1 1 0 0,0 0-1 0 0,1 1 0 0 0,-1-1 0 0 0,0 0 1 0 0,1 0-1 0 0,-1 0 0 0 0,1 0 1 0 0,-1 0-1 0 0,1 0 0 0 0,0-1 1 0 0,-1 1-1 0 0,1 0 0 0 0,0-1 1 0 0,-1 0-1 0 0,1 1 0 0 0,0-1 1 0 0,0 0-1 0 0,-1 0 0 0 0,1 0 0 0 0,0 0 1 0 0,0 0-1 0 0,-1 0 0 0 0,1 0 1 0 0,0-1-1 0 0,1 1 0 0 0,8-3-40 0 0,-1 0 0 0 0,0-1 1 0 0,0 0-1 0 0,-1 0 0 0 0,3-2 40 0 0,3-1-206 0 0,-8 4 129 0 0,-1-1 0 0 0,0 1-1 0 0,0-1 1 0 0,0 0 0 0 0,-1-1-1 0 0,0 1 1 0 0,1-1 0 0 0,-2 0-1 0 0,1 0 1 0 0,1-2 77 0 0,9-14-185 0 0,0-1 0 0 0,-1-1 0 0 0,-1 0 0 0 0,8-22 185 0 0,-2 6 308 0 0,-44 132-608 0 0,20-70 366 0 0,1 0-1 0 0,2 5-65 0 0,-1-6-79 0 0,1-1 0 0 0,-6 19 79 0 0,-39 170 262 0 0,26-106-268 0 0,16-75-81 0 0,1 0-1 0 0,1 18 88 0 0,1-13-78 0 0,-4 19 78 0 0,-25 125 1005 0 0,20-127-366 0 0,-13 41-639 0 0,3-16 168 0 0,18-64-139 0 0,-28 102 60 0 0,24-92-91 0 0,-1 0 0 0 0,-1 0 0 0 0,-12 18 2 0 0,20-38 0 0 0,0 0 1 0 0,0-1-1 0 0,0 0 1 0 0,0 1-1 0 0,0-1 0 0 0,0 0 1 0 0,0 1-1 0 0,-1-1 0 0 0,1 0 1 0 0,0 0-1 0 0,-1 0 1 0 0,1 0-1 0 0,-1 0 0 0 0,0 0 1 0 0,1-1-1 0 0,-1 1 0 0 0,1 0 1 0 0,-1-1-1 0 0,0 1 1 0 0,0-1-1 0 0,1 0 0 0 0,-1 1 1 0 0,0-1-1 0 0,0 0 0 0 0,1 0 1 0 0,-1 0-1 0 0,0-1 1 0 0,0 1-1 0 0,1 0 0 0 0,-1 0 1 0 0,0-1-1 0 0,0 1 0 0 0,1-1 1 0 0,-1 0-1 0 0,1 0 1 0 0,-1 1-1 0 0,1-1 0 0 0,-1 0 0 0 0,-5-3 131 0 0,0-1 0 0 0,0 0 0 0 0,1 1 0 0 0,0-2 0 0 0,-1 1 0 0 0,2-1 0 0 0,-5-5-131 0 0,2 2 15 0 0,0 0 1 0 0,1-1-1 0 0,0 0 1 0 0,0 0-1 0 0,1-1 1 0 0,1 1-1 0 0,-1-1 1 0 0,2-1-1 0 0,0 1 1 0 0,0-1-1 0 0,1 0 1 0 0,0 0-1 0 0,0-9-15 0 0,2 7 14 0 0,0-1 1 0 0,1 1-1 0 0,1-1 0 0 0,0 1 0 0 0,1 0 1 0 0,0 0-1 0 0,1-1 0 0 0,1 2 0 0 0,1-1 1 0 0,1-3-15 0 0,61-132 584 0 0,-55 123-824 0 0,1 0 0 0 0,2 0 240 0 0,1-3-174 0 0,-7 14 143 0 0,0 0-1 0 0,2 2 0 0 0,8-11 32 0 0,12-16-58 0 0,-17 22 12 0 0,1 1 0 0 0,1 1-1 0 0,4-3 47 0 0,4-4-97 0 0,-20 19 21 0 0,1 0 0 0 0,0 0 0 0 0,0 0 0 0 0,1 1 0 0 0,-1 0 0 0 0,1 0 1 0 0,-1 1-1 0 0,1-1 0 0 0,0 1 0 0 0,0 0 0 0 0,2 0 76 0 0,25-4-9313 0 0,-21 5 558 0 0</inkml:trace>
  <inkml:trace contextRef="#ctx0" brushRef="#br0" timeOffset="4630.592">4830 83 13184 0 0,'0'0'604'0'0,"0"0"-14"0"0,-1 1-280 0 0,-2 0-80 0 0,-1 0 1 0 0,1-1-1 0 0,-1 1 1 0 0,1-1 0 0 0,0 1-1 0 0,-2-1-230 0 0,-18 3 1136 0 0,20-2-572 0 0,3 14 984 0 0,0 49 1387 0 0,1-63-2868 0 0,0 0-1 0 0,-1 1 1 0 0,1-1-1 0 0,0 0 1 0 0,0 0-1 0 0,-1 0 1 0 0,1 0-1 0 0,0 0 1 0 0,0 0-1 0 0,0 0 1 0 0,1 0-1 0 0,-1 0 1 0 0,0 0 0 0 0,1 0-67 0 0,0 1 76 0 0,3 2-42 0 0,0 0-1 0 0,1 0 1 0 0,-1-1-1 0 0,1 1 1 0 0,0-1 0 0 0,0 0-1 0 0,1-1-33 0 0,-4-1 21 0 0,0 0 1 0 0,0 0-1 0 0,0 0 0 0 0,0-1 0 0 0,0 0 0 0 0,1 0 0 0 0,-1 1 0 0 0,0-2 0 0 0,0 1 0 0 0,0 0 0 0 0,1-1 1 0 0,-1 1-1 0 0,0-1 0 0 0,0 0 0 0 0,2-1-21 0 0,9-3 381 0 0,-10 4-303 0 0,0-1 0 0 0,0 1 0 0 0,0-1 0 0 0,0 1 0 0 0,-1-1 0 0 0,1 0 0 0 0,0-1 1 0 0,-1 1-1 0 0,0 0 0 0 0,0-1 0 0 0,3-3-78 0 0,-3 3 30 0 0,0 0 0 0 0,0 0 0 0 0,0 0 0 0 0,0-1 0 0 0,-1 1 0 0 0,0-1 0 0 0,0 0 0 0 0,0 0-1 0 0,0 0 1 0 0,0 0 0 0 0,-1 0 0 0 0,0 0 0 0 0,0 0 0 0 0,0-1 0 0 0,0 0-30 0 0,10-49 1504 0 0,-10 52-1484 0 0,-1 1 0 0 0,0-1 0 0 0,0 1 0 0 0,-1-1 0 0 0,1 1 1 0 0,0 0-1 0 0,0-1 0 0 0,-1 1 0 0 0,1-1 0 0 0,-1 1 0 0 0,1 0 0 0 0,-1-1 0 0 0,1 1 0 0 0,-1 0 0 0 0,0 0 0 0 0,0-1 0 0 0,0 1 0 0 0,1 0 0 0 0,-1 0 0 0 0,0 0 0 0 0,-1-1-20 0 0,-23-18 186 0 0,24 19-185 0 0,-1-1-1 0 0,0 1-1 0 0,0-1 1 0 0,1 1-1 0 0,-1-1 0 0 0,-1 1 1 0 0,1 0-1 0 0,0 0 1 0 0,0 0-1 0 0,0 0 1 0 0,-1 0-1 0 0,1 1 1 0 0,0-1-1 0 0,-1 1 1 0 0,1-1-1 0 0,0 1 1 0 0,-1 0-1 0 0,1 0 1 0 0,-1 0-1 0 0,1 0 1 0 0,-3 1-1 0 0,-2 0-54 0 0,3-1-45 0 0,0 0 1 0 0,0 1 0 0 0,0 0 0 0 0,0 0 0 0 0,0 0 0 0 0,0 1 0 0 0,1-1 0 0 0,-1 1 0 0 0,0 0-1 0 0,1 0 1 0 0,-1 0 0 0 0,-1 2 99 0 0,-12 10-1222 0 0,-1-2-60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08:02.790"/>
    </inkml:context>
    <inkml:brush xml:id="br0">
      <inkml:brushProperty name="width" value="0.05" units="cm"/>
      <inkml:brushProperty name="height" value="0.05" units="cm"/>
    </inkml:brush>
  </inkml:definitions>
  <inkml:trace contextRef="#ctx0" brushRef="#br0">5 1053 9528 0 0,'0'0'432'0'0,"2"1"-4"0"0,0 0-351 0 0,17 0 87 0 0,-38 8 1700 0 0,19-9-1133 0 0,0 0 79 0 0,0 0 20 0 0,0 0-40 0 0,0 0-171 0 0,-5 2 198 0 0,4-2-785 0 0,1 0 0 0 0,0 0 0 0 0,0 0 1 0 0,0 0-1 0 0,0 0 0 0 0,0 0 0 0 0,0 0 1 0 0,0 0-1 0 0,0 0 0 0 0,-1 0 0 0 0,1 0 1 0 0,0 0-1 0 0,0 0 0 0 0,0 0 0 0 0,0 0 0 0 0,0 0 1 0 0,0 0-1 0 0,0 0 0 0 0,0 0 0 0 0,-1 0 1 0 0,1 0-1 0 0,0 0 0 0 0,0 0 0 0 0,0 0 1 0 0,0 0-1 0 0,0 0 0 0 0,0 0 0 0 0,0 0 0 0 0,0 0 1 0 0,0 0-1 0 0,0 0 0 0 0,0-1 0 0 0,-1 1 1 0 0,1 0-1 0 0,0 0 0 0 0,0 0 0 0 0,0 0 1 0 0,0 0-1 0 0,0 0 0 0 0,0 0 0 0 0,0 0 0 0 0,0-1 1 0 0,0 1-1 0 0,0 0 0 0 0,0 0 0 0 0,0 0 1 0 0,0 0-1 0 0,0 0 0 0 0,0 0 0 0 0,0 0 1 0 0,0 0-1 0 0,0-1 0 0 0,0 1 0 0 0,0 0 0 0 0,0 0 1 0 0,0 0-1 0 0,0 0 0 0 0,0 0 0 0 0,0 0-32 0 0,22-27 2168 0 0,-15 14-1562 0 0,0 1 1 0 0,1 0-1 0 0,1 1 0 0 0,3-4-606 0 0,-6 7 263 0 0,2-3 43 0 0,-1 0-1 0 0,-1 0 0 0 0,0-1 1 0 0,0 1-1 0 0,-1-1 0 0 0,2-9-305 0 0,3-4 432 0 0,1 0-1 0 0,9-14-431 0 0,13-29 361 0 0,-12 18-226 0 0,62-160 34 0 0,-63 159 231 0 0,1 1 0 0 0,21-34-400 0 0,-38 76 100 0 0,-4 7-95 0 0,1 0 0 0 0,-1 0 0 0 0,1-1 0 0 0,0 1 0 0 0,-1 0 0 0 0,1 0 0 0 0,0 0 0 0 0,0 0 0 0 0,0 0 0 0 0,-1 0 0 0 0,2 1-5 0 0,3 11-134 0 0,-4-6 54 0 0,0 1 0 0 0,0-1-1 0 0,-1 0 1 0 0,1 1-1 0 0,-1-1 1 0 0,0 1-1 0 0,-1 2 81 0 0,-7 41-182 0 0,8-46 186 0 0,-26 127-3 0 0,-27 175-78 0 0,52-292 62 0 0,0 1 1 0 0,0 0-1 0 0,1-1 0 0 0,1 1 1 0 0,2 6 14 0 0,-2-12 34 0 0,1-1 0 0 0,0 1 0 0 0,0-1 1 0 0,1 0-1 0 0,0 0 0 0 0,0 0 1 0 0,1 0-1 0 0,0 0 0 0 0,0-1 1 0 0,2 2-35 0 0,-4-5 26 0 0,0-1 0 0 0,0-1 1 0 0,0 1-1 0 0,0 0 1 0 0,1 0-1 0 0,-1-1 1 0 0,1 1-1 0 0,-1-1 0 0 0,1 0 1 0 0,-1 0-1 0 0,1 0 1 0 0,0 0-1 0 0,0 0 1 0 0,-1-1-1 0 0,1 1 1 0 0,0-1-1 0 0,0 0 0 0 0,0 0 1 0 0,0 0-1 0 0,-1 0 1 0 0,1 0-1 0 0,0-1 1 0 0,0 1-1 0 0,0-1 1 0 0,-1 0-1 0 0,2 0-26 0 0,4-1 37 0 0,1-1 0 0 0,-1 0 1 0 0,0 0-1 0 0,1-1 0 0 0,-2 0 0 0 0,1-1 0 0 0,5-4-37 0 0,2-2 32 0 0,-1-1-1 0 0,-1-1 0 0 0,0 0 0 0 0,0-1 0 0 0,-2 0 0 0 0,1-1 0 0 0,6-13-31 0 0,-2-1 184 0 0,-1 1 1 0 0,-2-2-1 0 0,-1 0 0 0 0,0-1-184 0 0,35-92 181 0 0,4-8-114 0 0,-35 86-175 0 0,13-23 108 0 0,-24 55-100 0 0,-4 10 66 0 0,0 1 0 0 0,0-1 0 0 0,-1 1 0 0 0,1 0 0 0 0,1-1 0 0 0,-1 1 0 0 0,0 0 0 0 0,1 0 0 0 0,-1 0-1 0 0,1 0 1 0 0,1-1 34 0 0,-1 1 72 0 0,-2 2 90 0 0,0 0 19 0 0,1 9 3 0 0,2-1-226 0 0,-1 1 0 0 0,0 1 0 0 0,-1-1-1 0 0,0 0 1 0 0,0 0 0 0 0,-1 0 0 0 0,0 3 42 0 0,-2 23-494 0 0,-3 11 494 0 0,0-3-142 0 0,3-17 108 0 0,-5 53-41 0 0,4 5 75 0 0,1-53-23 0 0,0 0-1 0 0,-3 5 24 0 0,0-6-76 0 0,3 1 0 0 0,0 4 76 0 0,2-15-175 0 0,-1-9 201 0 0,1 1 0 0 0,0-1 0 0 0,1 0-1 0 0,0 0 1 0 0,1 0 0 0 0,0 0-1 0 0,0 0 1 0 0,4 6-26 0 0,-5-16 61 0 0,-1 0-51 0 0,0-1 0 0 0,1 0 0 0 0,-1 1-1 0 0,0-1 1 0 0,1 1 0 0 0,-1-1 0 0 0,0 1 0 0 0,0-1-1 0 0,0 1 1 0 0,1-1 0 0 0,-1 1 0 0 0,0-1-1 0 0,0 1 1 0 0,0-1 0 0 0,0 1 0 0 0,0-1 0 0 0,0 1-1 0 0,0-1 1 0 0,0 1 0 0 0,0 0 0 0 0,0-1 0 0 0,0 1-1 0 0,0-1 1 0 0,-1 1 0 0 0,1-1 0 0 0,0 1-1 0 0,0-1 1 0 0,0 1 0 0 0,-1-1 0 0 0,1 0 0 0 0,0 1-1 0 0,-1-1 1 0 0,1 1-10 0 0,12 0 128 0 0,-9-1-88 0 0,0-1 0 0 0,1 1 0 0 0,-1-1 0 0 0,0 0 0 0 0,0 0 0 0 0,0-1 0 0 0,0 1 0 0 0,0-1 0 0 0,0 0 0 0 0,0 1 0 0 0,0-1 0 0 0,-1 0 0 0 0,1-1 0 0 0,-1 1 0 0 0,1-1-40 0 0,9-9 75 0 0,0-1 0 0 0,3-6-75 0 0,-10 13-1 0 0,11-16 4 0 0,-2 0-1 0 0,-1-1 1 0 0,0 0-1 0 0,0-6-2 0 0,7-11 1 0 0,14-34 93 0 0,-15 32 141 0 0,16-25-235 0 0,-30 60-72 0 0,0 1-1 0 0,0-1 0 0 0,1 1 1 0 0,2-3 72 0 0,-7 8 48 0 0,-1 1 58 0 0,1 0-97 0 0,-1 0 0 0 0,1 0 0 0 0,-1 0 0 0 0,1 0 1 0 0,-1 1-1 0 0,1-1 0 0 0,-1 0 0 0 0,0 0 0 0 0,1 0 0 0 0,-1 1 0 0 0,1-1 0 0 0,-1 0 0 0 0,1 0 0 0 0,-1 1 0 0 0,0-1 0 0 0,1 0 0 0 0,-1 1 0 0 0,1-1 0 0 0,-1 0 0 0 0,0 1 0 0 0,0-1 0 0 0,1 1 0 0 0,-1-1-9 0 0,9 14-124 0 0,-7-9 94 0 0,4 4-4 0 0,-2 0 1 0 0,1 1-1 0 0,-1 0 1 0 0,-1 0-1 0 0,2 9 34 0 0,-1-6-35 0 0,1 1-1 0 0,5 12 36 0 0,4 4 0 0 0,-10-19 0 0 0,1 0 0 0 0,0 0 0 0 0,1 0 0 0 0,1-1 0 0 0,-1 0 0 0 0,1 0 0 0 0,1 0 0 0 0,8 8 0 0 0,-10-12 0 0 0,1-1 0 0 0,-1 1 0 0 0,1-1 0 0 0,1 0 0 0 0,-1 0 0 0 0,0-1 0 0 0,1 0 0 0 0,7 3 0 0 0,-4-4 17 0 0,0 0 0 0 0,0-1 0 0 0,1 0-1 0 0,4 0-16 0 0,-12-2 4 0 0,0 0-1 0 0,0 0 0 0 0,0-1 0 0 0,0 1 0 0 0,0-1 0 0 0,0 1 1 0 0,0-1-1 0 0,-1-1 0 0 0,1 1 0 0 0,0 0 0 0 0,-1-1 0 0 0,1 0 0 0 0,-1 0 1 0 0,1 0-1 0 0,-1 0-3 0 0,9-8 29 0 0,-1 0 0 0 0,0 0 1 0 0,-1-1-1 0 0,0 0 0 0 0,-1-1 1 0 0,0 0-1 0 0,-1-1 0 0 0,0 0 0 0 0,-1 0 1 0 0,-1 0-1 0 0,4-12-29 0 0,4-14 41 0 0,-3 0 0 0 0,-1-1 0 0 0,2-25-41 0 0,-11 62-17 0 0,-1 1 0 0 0,1-1-1 0 0,-1 1 1 0 0,0-1 0 0 0,0 1 0 0 0,0-1-1 0 0,0 1 1 0 0,-1 0 0 0 0,1-1 0 0 0,-1 1-1 0 0,1-1 1 0 0,-1 1 0 0 0,0 0 0 0 0,0-1-1 0 0,0 1 1 0 0,0-1 17 0 0,0 3-9 0 0,1-1-1 0 0,-1 1 1 0 0,1-1-1 0 0,-1 1 1 0 0,1-1-1 0 0,-1 1 1 0 0,0-1-1 0 0,1 1 1 0 0,-1-1-1 0 0,1 1 1 0 0,-1 0-1 0 0,0-1 1 0 0,1 1-1 0 0,-1 0 1 0 0,0 0-1 0 0,0-1 1 0 0,1 1-1 0 0,-1 0 1 0 0,0 0-1 0 0,0 0 10 0 0,0 0-6 0 0,-1 0 0 0 0,1 1 0 0 0,-1-1 0 0 0,1 0 0 0 0,-1 1-1 0 0,1-1 1 0 0,-1 1 0 0 0,1-1 0 0 0,0 1 0 0 0,0 0 0 0 0,-1 0-1 0 0,1-1 1 0 0,0 1 0 0 0,0 0 6 0 0,-6 4 0 0 0,1 1 0 0 0,0 0 0 0 0,0 0 0 0 0,1 0 0 0 0,0 0 0 0 0,0 1 0 0 0,-1 3 0 0 0,-5 8 0 0 0,1 1 0 0 0,-1 4 0 0 0,6-9 0 0 0,1-1 0 0 0,0 1 0 0 0,1 0 0 0 0,1 0 0 0 0,0 0 0 0 0,0 13 0 0 0,1-18 2 0 0,1-1 0 0 0,0 0-1 0 0,1 0 1 0 0,-1 1 0 0 0,2-1 0 0 0,-1 0 0 0 0,1 0-1 0 0,0 0 1 0 0,1 0 0 0 0,0-1 0 0 0,0 1-1 0 0,0-1 1 0 0,1 1 0 0 0,1-1 0 0 0,-1-1 0 0 0,1 1-1 0 0,0 0 1 0 0,0-1 0 0 0,1 0 0 0 0,0 0-1 0 0,0-1 1 0 0,0 0 0 0 0,1 0 0 0 0,0 0 0 0 0,0-1-1 0 0,0 0 1 0 0,0 0 0 0 0,1 0 0 0 0,-1-1-1 0 0,4 0-1 0 0,14 5 44 0 0,20 3-44 0 0,-37-10 10 0 0,-1 0 1 0 0,1 0-1 0 0,0 0 1 0 0,-1-1 0 0 0,1 0-1 0 0,-1-1 1 0 0,1 0-1 0 0,5-1-10 0 0,3-2-56 0 0,19-5 284 0 0,24-10-228 0 0,-48 15-157 0 0,-1-1-1 0 0,0 1 1 0 0,-1-2 0 0 0,1 1 0 0 0,-1-1-1 0 0,0-1 1 0 0,6-6 157 0 0,-2 2-582 0 0,9-9-1649 0 0,-13 9 472 0 0</inkml:trace>
  <inkml:trace contextRef="#ctx0" brushRef="#br0" timeOffset="378.5299">197 479 18367 0 0,'-2'0'422'0'0,"-1"0"-218"0"0,-1 0 0 0 0,0-1 0 0 0,1 1 1 0 0,-1-1-1 0 0,0 0 0 0 0,1 0 0 0 0,-4-2-204 0 0,6 2 235 0 0,1 1 219 0 0,0 0 122 0 0,1-1 28 0 0,4-3-437 0 0,0 1 0 0 0,1-1 0 0 0,-1 1-1 0 0,1 1 1 0 0,-1-1 0 0 0,1 1 0 0 0,0 0-1 0 0,0 0 1 0 0,0 0 0 0 0,4 0-167 0 0,13-1 150 0 0,0 1 1 0 0,8 1-151 0 0,6-1 159 0 0,-19 1-728 0 0,0 0 0 0 0,0 1-1 0 0,0 1 1 0 0,1 1 0 0 0,3 1 569 0 0,-5 0-7745 0 0</inkml:trace>
  <inkml:trace contextRef="#ctx0" brushRef="#br0" timeOffset="1402.067">2926 402 7368 0 0,'0'0'333'0'0,"0"0"0"0"0,1-9-199 0 0,3-4 1604 0 0,-2 9-224 0 0,-1-1 0 0 0,0 1 0 0 0,1-1 0 0 0,-2 1 0 0 0,1-1 0 0 0,0-4-1514 0 0,-1 8 959 0 0,0 1-215 0 0,0 0-96 0 0,0 0-22 0 0,0 0-39 0 0,5 11 202 0 0,-2 0-664 0 0,-1-1 0 0 0,0 1-1 0 0,0-1 1 0 0,-1 1 0 0 0,-1-1 0 0 0,0 1-1 0 0,0 0 1 0 0,-2 10-125 0 0,1-9 66 0 0,-8 72 398 0 0,2-36-201 0 0,-8 47 242 0 0,3-26-81 0 0,9-38-193 0 0,2-17-73 0 0,-1-1 0 0 0,0 1-1 0 0,-3 7-157 0 0,0 5 248 0 0,5-24-121 0 0,0-2 29 0 0,1 2 17 0 0,-1-1-159 0 0,0-1 0 0 0,0 0 0 0 0,0 0 0 0 0,0 0 0 0 0,0 1 0 0 0,0-1 0 0 0,0 0 0 0 0,0 0 0 0 0,0 1 0 0 0,0-1-1 0 0,0 0 1 0 0,1 0 0 0 0,-1 0 0 0 0,0 1 0 0 0,0-1 0 0 0,0 0 0 0 0,0 0 0 0 0,0 0 0 0 0,1 0 0 0 0,-1 1 0 0 0,0-1 0 0 0,0 0 0 0 0,0 0 0 0 0,0 0 0 0 0,1 0-1 0 0,-1 0 1 0 0,0 0 0 0 0,0 1 0 0 0,0-1 0 0 0,1 0 0 0 0,-1 0 0 0 0,0 0 0 0 0,0 0 0 0 0,0 0 0 0 0,1 0 0 0 0,-1 0 0 0 0,0 0 0 0 0,1 0-14 0 0,6-11 483 0 0,-6 9-509 0 0,5-11 198 0 0,-1-1 0 0 0,0 1 0 0 0,-1-1 0 0 0,0 1 0 0 0,-1-1 0 0 0,-1 0 0 0 0,0 0 0 0 0,-1-7-172 0 0,6-36 112 0 0,47-213 86 0 0,-37 203-150 0 0,3 1 1 0 0,3 1 0 0 0,3-1-49 0 0,-16 46-7 0 0,1 0 0 0 0,1 0 1 0 0,1 1-1 0 0,12-15 7 0 0,-21 29-7 0 0,0 0-1 0 0,0 1 1 0 0,1 0-1 0 0,0 0 1 0 0,-1 0 0 0 0,1 1-1 0 0,0-1 1 0 0,1 1-1 0 0,-1 1 1 0 0,1-1-1 0 0,-1 1 1 0 0,1-1 0 0 0,0 2-1 0 0,2-2 8 0 0,-6 3-7 0 0,0 0 0 0 0,-1 0 0 0 0,1 0 0 0 0,0 0 0 0 0,0 1 0 0 0,-1-1-1 0 0,1 1 1 0 0,0-1 0 0 0,0 1 0 0 0,-1-1 0 0 0,1 1 0 0 0,-1 0 0 0 0,1 0 0 0 0,0 0 0 0 0,-1 0 0 0 0,0 0 0 0 0,1 0 0 0 0,-1 0-1 0 0,0 0 1 0 0,1 0 0 0 0,-1 1 0 0 0,0-1 0 0 0,0 1 0 0 0,0-1 0 0 0,1 2 7 0 0,1 2-10 0 0,-1-1 0 0 0,1 1 0 0 0,-1 0-1 0 0,0 0 1 0 0,0 0 0 0 0,-1 1 0 0 0,1 2 10 0 0,0 6-10 0 0,0-1-1 0 0,-1 0 1 0 0,-1 1 0 0 0,0-1-1 0 0,-1 0 1 0 0,-1 1 0 0 0,0-1-1 0 0,-1 0 1 0 0,0 0 0 0 0,-1 0-1 0 0,-4 11 11 0 0,-6 7 11 0 0,-1-1-1 0 0,-1 0 1 0 0,-1-2-1 0 0,-3 3-10 0 0,1-6 70 0 0,-1-1 0 0 0,-1-1 0 0 0,-19 17-70 0 0,13-14 134 0 0,13-13-103 0 0,-1-1 1 0 0,-1 0-1 0 0,-5 3-31 0 0,11-8 2 0 0,4-2-17 0 0,17-13 2 0 0,0 0 0 0 0,1 0 0 0 0,0 1-1 0 0,1 1 1 0 0,0 0 0 0 0,4 0 13 0 0,-8 3-6 0 0,-1 0 0 0 0,1 0 0 0 0,0 1 1 0 0,1 1-1 0 0,-1-1 0 0 0,0 1 0 0 0,0 1 1 0 0,1 0-1 0 0,-1 0 0 0 0,0 1 6 0 0,0 1-3 0 0,-1 0 0 0 0,1 0 0 0 0,-1 1 0 0 0,0 0 1 0 0,0 0-1 0 0,0 1 0 0 0,0 0 0 0 0,-1 1 0 0 0,0-1 0 0 0,1 1 0 0 0,-1 1 3 0 0,4 4-6 0 0,0 0-1 0 0,-1 1 1 0 0,0 0-1 0 0,0 0 1 0 0,7 12 6 0 0,-13-17-5 0 0,-1 0 0 0 0,1 0 0 0 0,-1 0 0 0 0,0 0 0 0 0,-1 1 0 0 0,0 0 1 0 0,0-1-1 0 0,0 1 0 0 0,0 0 0 0 0,-1 0 0 0 0,0 0 0 0 0,-1 0 0 0 0,0 0 0 0 0,0 0 0 0 0,0 1 5 0 0,-1-1 7 0 0,-1 1-1 0 0,1-1 1 0 0,-1 1-1 0 0,-1-1 1 0 0,0 0-1 0 0,0 0 1 0 0,0 0-1 0 0,0 0 1 0 0,-1-1-1 0 0,0 1 1 0 0,-1-1-1 0 0,0 0 1 0 0,-3 4-7 0 0,-4 2 20 0 0,0-1 0 0 0,-1 0-1 0 0,-1 0 1 0 0,1-2 0 0 0,-2 1 0 0 0,1-2 0 0 0,-1 0 0 0 0,0-1 0 0 0,-1 0 0 0 0,0-1 0 0 0,0-1 0 0 0,0 0 0 0 0,-1-2-1 0 0,1 0 1 0 0,-13 1-20 0 0,25-4 3 0 0,0 1 0 0 0,0-1 0 0 0,-1 0 0 0 0,1-1 0 0 0,0 1 0 0 0,0-1 0 0 0,-1 0-1 0 0,1 0 1 0 0,0 0 0 0 0,0 0 0 0 0,0-1 0 0 0,-2-1-3 0 0,5 3-159 0 0,-1-1 0 0 0,1 0 0 0 0,0 0 0 0 0,-1-1 0 0 0,1 1-1 0 0,0 0 1 0 0,0 0 0 0 0,0-1 0 0 0,0 1 0 0 0,0-1 0 0 0,0 1 0 0 0,0 0 0 0 0,1-1 0 0 0,-1 0 0 0 0,0 1 0 0 0,1-1 0 0 0,0 1 0 0 0,-1-1 0 0 0,1 0-1 0 0,0 1 1 0 0,-1-1 0 0 0,1 0 0 0 0,0 1 0 0 0,0-1 0 0 0,1 0 0 0 0,-1 0 0 0 0,0 1 0 0 0,0-1 0 0 0,1 1 0 0 0,-1-1 0 0 0,1 0 0 0 0,0 0 159 0 0,3-13-1774 0 0</inkml:trace>
  <inkml:trace contextRef="#ctx0" brushRef="#br0" timeOffset="3368.656">3651 510 18287 0 0,'0'-6'-159'0'0,"0"-3"2301"0"0,0 9-2099 0 0,-1 0 0 0 0,1 0 0 0 0,0 0 0 0 0,0 0 0 0 0,0 0 0 0 0,-1 0 0 0 0,1 0 0 0 0,0 0 0 0 0,0 0 0 0 0,0 0 0 0 0,-1 0 0 0 0,1 0 0 0 0,0 0 0 0 0,0 0 0 0 0,0 0 0 0 0,-1 0 0 0 0,1 0 0 0 0,0 1 1 0 0,0-1-1 0 0,0 0 0 0 0,0 0 0 0 0,-1 0 0 0 0,1 0 0 0 0,0 0 0 0 0,0 0 0 0 0,0 1 0 0 0,0-1 0 0 0,0 0 0 0 0,-1 0 0 0 0,1 0 0 0 0,0 1 0 0 0,0-1 0 0 0,0 0 0 0 0,0 0 0 0 0,0 0 0 0 0,0 0 0 0 0,0 1 0 0 0,0-1 0 0 0,0 0 0 0 0,0 0-43 0 0,-6 10 327 0 0,0 1 0 0 0,1-1-1 0 0,1 1 1 0 0,0 0 0 0 0,0 0-1 0 0,1 0 1 0 0,0 1 0 0 0,0 6-327 0 0,-6 22 330 0 0,5-20-6 0 0,1 0-1 0 0,1-1 0 0 0,1 12-323 0 0,-2 10 488 0 0,2-31-334 0 0,1 0 0 0 0,1 0 0 0 0,0 0 0 0 0,2 8-154 0 0,0 4 258 0 0,-2-15-247 0 0,1 0-1 0 0,1 0 0 0 0,-1 0 0 0 0,1 0 1 0 0,0 0-1 0 0,2 2-10 0 0,-1-2 89 0 0,-4-6-51 0 0,1 1 1 0 0,0-1-1 0 0,0 0 0 0 0,0 1 1 0 0,0-1-1 0 0,0 0 0 0 0,0 0 1 0 0,0 0-1 0 0,0 0 1 0 0,0 0-1 0 0,0 0 0 0 0,0 0 1 0 0,1 0-1 0 0,-1 0 0 0 0,0 0 1 0 0,1-1-1 0 0,-1 1 1 0 0,1-1-1 0 0,-1 1 0 0 0,1-1 1 0 0,0 1-39 0 0,1-1 21 0 0,-1 0 0 0 0,1 0 0 0 0,0 0 0 0 0,0 0 0 0 0,-1 0 0 0 0,1-1 0 0 0,0 1 0 0 0,-1-1 0 0 0,1 0 0 0 0,0 0 0 0 0,-1 0 0 0 0,1 0-21 0 0,3-2 15 0 0,-1 0-1 0 0,0 0 1 0 0,-1-1-1 0 0,1 1 1 0 0,-1-1-1 0 0,1 0 1 0 0,-1 0-1 0 0,0 0 1 0 0,-1-1-1 0 0,1 1 1 0 0,-1-1-1 0 0,1-2-14 0 0,2-2 37 0 0,-1-1 0 0 0,0 0 0 0 0,0-1 0 0 0,-1 1-1 0 0,-1-1 1 0 0,0 0-37 0 0,2-9 47 0 0,-1 0-1 0 0,-1 0 1 0 0,0 0-1 0 0,-2-1 1 0 0,-1 1-1 0 0,0 0 1 0 0,-1-1-1 0 0,-2 1 1 0 0,0 0 0 0 0,-1 0-1 0 0,-5-17-46 0 0,1 12-13 0 0,-7-18-33 0 0,13 39 42 0 0,1 1 1 0 0,-1-1 0 0 0,0 0 0 0 0,-1 1 0 0 0,1-1 0 0 0,-1 1-1 0 0,1 0 1 0 0,-1 0 0 0 0,-2-2 3 0 0,-6-4 12 0 0,6 5-23 0 0,1 0 1 0 0,-1 1-1 0 0,1-1 0 0 0,-1 1 1 0 0,-1 0 10 0 0,3 2-12 0 0,1 0 1 0 0,-1 0-1 0 0,1 0 0 0 0,-1 1 1 0 0,1-1-1 0 0,-1 1 1 0 0,0 0-1 0 0,1-1 0 0 0,-1 1 1 0 0,0 0-1 0 0,1 1 1 0 0,-1-1-1 0 0,-1 1 12 0 0,1-1-9 0 0,-1 1 1 0 0,0-1-1 0 0,0 1 0 0 0,1 1 0 0 0,-1-1 1 0 0,0 0-1 0 0,1 1 0 0 0,-1 0 1 0 0,1 0-1 0 0,0 0 0 0 0,-1 0 0 0 0,1 0 1 0 0,0 1-1 0 0,0-1 0 0 0,1 1 0 0 0,-1 0 1 0 0,0 0-1 0 0,1 0 0 0 0,0 0 0 0 0,0 0 1 0 0,0 1-1 0 0,0-1 0 0 0,0 0 1 0 0,1 1-1 0 0,-1 0 0 0 0,1-1 0 0 0,0 1 1 0 0,0 0-1 0 0,0 0 0 0 0,1 0 0 0 0,-1-1 1 0 0,1 1-1 0 0,0 0 0 0 0,0 0 0 0 0,1 0 1 0 0,-1 0-1 0 0,1 0 0 0 0,-1 0 1 0 0,1-1-1 0 0,1 2 9 0 0,-1-3-8 0 0,0 0 0 0 0,0 1 1 0 0,1-1-1 0 0,-1 0 0 0 0,1 0 0 0 0,0 0 1 0 0,-1 0-1 0 0,1-1 0 0 0,0 1 0 0 0,0 0 1 0 0,0-1-1 0 0,0 1 0 0 0,0-1 0 0 0,0 0 1 0 0,1 1-1 0 0,-1-1 0 0 0,0 0 1 0 0,1 0-1 0 0,-1-1 0 0 0,1 1 0 0 0,-1-1 1 0 0,1 1-1 0 0,0-1 8 0 0,10 2 8 0 0,1 0-1 0 0,0-1 1 0 0,11-1-8 0 0,-20 0-8 0 0,38-3-179 0 0,0-1-1 0 0,0-2 1 0 0,-1-3-1 0 0,16-5 188 0 0,-44 11 34 0 0,11-4 379 0 0,-1-1 0 0 0,20-10-413 0 0,5-1 674 0 0,-33 12-479 0 0,-11 5-272 0 0,0 0-1 0 0,0 0 1 0 0,0 0 0 0 0,0 1 0 0 0,0 0 0 0 0,1 0 0 0 0,2 0 77 0 0,4 0-144 0 0,-10 1 165 0 0,0 0 0 0 0,0 0 0 0 0,0 0 0 0 0,0 0 1 0 0,0 0-1 0 0,0 0 0 0 0,0 1 0 0 0,0-1 0 0 0,0 1 0 0 0,-1-1 0 0 0,1 1 0 0 0,0 0 0 0 0,0 0-21 0 0,0 0 39 0 0,-1 0-1 0 0,0 0 0 0 0,0 1 1 0 0,0-1-1 0 0,0 0 1 0 0,0 1-1 0 0,0-1 0 0 0,-1 1 1 0 0,1-1-1 0 0,0 2-38 0 0,3 5-102 0 0,-2-5 44 0 0,1 1 0 0 0,-1-1 0 0 0,0 1 0 0 0,0-1 1 0 0,-1 1-1 0 0,1 0 0 0 0,-1 0 0 0 0,0-1 0 0 0,0 1 0 0 0,0 0 0 0 0,-1 0 1 0 0,1 0-1 0 0,-1 0 0 0 0,0 0 0 0 0,0 0 0 0 0,0 1 0 0 0,0-1 0 0 0,-1 1 58 0 0,-6 28-278 0 0,-8 55-17 0 0,2-9 703 0 0,7-49-541 0 0,1 2-1 0 0,1-1 1 0 0,2 11 133 0 0,2-39 49 0 0,0 0 0 0 0,1 0 0 0 0,-1 1 0 0 0,1-1-1 0 0,0 0 1 0 0,0-1 0 0 0,0 1 0 0 0,0 0 0 0 0,1 0 0 0 0,-1 0 0 0 0,1-1-1 0 0,-1 1 1 0 0,2 0-49 0 0,2 5 266 0 0,-4-6 22 0 0,10 1 238 0 0,-8-2-560 0 0,1-1 1 0 0,0 1-1 0 0,-1-1 1 0 0,1 0-1 0 0,0 0 1 0 0,0 0-1 0 0,-1-1 1 0 0,1 1-1 0 0,0-1 1 0 0,-1 0 0 0 0,1 0-1 0 0,0 0 1 0 0,-1-1-1 0 0,1 1 1 0 0,-1-1-1 0 0,2-1 34 0 0,2-1 14 0 0,1-1 1 0 0,-1 0-1 0 0,-1 0 0 0 0,1 0 0 0 0,-1-1 1 0 0,0 0-1 0 0,1-1-14 0 0,0-1 36 0 0,-1 0 0 0 0,0 0 0 0 0,0 0 0 0 0,-1 0 0 0 0,0-1 0 0 0,0 0 0 0 0,-1 0 0 0 0,-1 0 1 0 0,1-1-1 0 0,-2 0 0 0 0,1 1 0 0 0,-1-1 0 0 0,-1 0 0 0 0,1 0 0 0 0,-2-5-36 0 0,0-27 0 0 0,-2 0 0 0 0,-1 0 0 0 0,-9-33 0 0 0,11 68 0 0 0,-2-6 0 0 0,0-1 0 0 0,-1 1 0 0 0,-4-11 0 0 0,6 20 0 0 0,0 0 0 0 0,0 1 0 0 0,0-1 0 0 0,0 0 0 0 0,-1 1 0 0 0,0-1 0 0 0,1 1 0 0 0,-1 0 0 0 0,0 0 0 0 0,-1 0 0 0 0,1 0 0 0 0,0 1 0 0 0,-1-1 0 0 0,-2 0 0 0 0,5 2-7 0 0,0 1-1 0 0,0-1 1 0 0,0 0-1 0 0,0 1 1 0 0,0-1-1 0 0,-1 1 1 0 0,1 0-1 0 0,0-1 1 0 0,0 1-1 0 0,0 0 1 0 0,-1 0 0 0 0,1 0-1 0 0,0 0 1 0 0,-1 0-1 0 0,1 0 1 0 0,0 0-1 0 0,0 0 1 0 0,0 0-1 0 0,-1 1 1 0 0,1-1-1 0 0,0 0 1 0 0,0 1-1 0 0,0-1 1 0 0,-1 1 0 0 0,1-1-1 0 0,0 1 1 0 0,0 0-1 0 0,0-1 1 0 0,0 1-1 0 0,0 0 1 0 0,0 1 7 0 0,-3 2-51 0 0,1 0 1 0 0,0 0 0 0 0,0 1-1 0 0,1-1 1 0 0,0 1 0 0 0,-1 0-1 0 0,1 0 51 0 0,-3 8-57 0 0,4-11 22 0 0,0 0-1 0 0,0 0 1 0 0,1 0 0 0 0,-1 0 0 0 0,1 1 0 0 0,-1-1 0 0 0,1 0 0 0 0,0 0-1 0 0,0 1 1 0 0,0-1 0 0 0,0 0 0 0 0,0 1 0 0 0,1 0 35 0 0,9 31-689 0 0,-4-18 684 0 0,-5-13 20 0 0,0-1 0 0 0,0 1 0 0 0,1 0 1 0 0,-1-1-1 0 0,1 0 0 0 0,0 1 0 0 0,0-1 0 0 0,0 0 0 0 0,0 0 0 0 0,0 0 0 0 0,0 0 0 0 0,0 0 0 0 0,1 0 0 0 0,-1-1 1 0 0,1 1-1 0 0,-1-1 0 0 0,1 0 0 0 0,-1 1 0 0 0,1-1 0 0 0,0-1 0 0 0,0 1 0 0 0,0 0 0 0 0,0 0-15 0 0,6 0-59 0 0,0 1-1 0 0,1-1 0 0 0,-1 0 1 0 0,0-1-1 0 0,1 0 0 0 0,5-1 60 0 0,10-3 115 0 0,1-1-1 0 0,-1-1 1 0 0,0-1-1 0 0,10-6-114 0 0,18-4-376 0 0,-31 9 260 0 0,1-1-1 0 0,5-5 117 0 0,13-5 2 0 0,-15 7 189 0 0,-1 0 0 0 0,0-2 0 0 0,-2-1 0 0 0,14-11-191 0 0,6-9 808 0 0,32-33-808 0 0,-66 60 25 0 0,-1-1 0 0 0,-1 0-1 0 0,1 0 1 0 0,-1 0 0 0 0,-1-1 0 0 0,0 0 0 0 0,0-1-1 0 0,-1 1 1 0 0,0-1 0 0 0,-1 0 0 0 0,0-1-1 0 0,0-2-24 0 0,2-14-110 0 0,-4 20 43 0 0,0 0 0 0 0,0 0 0 0 0,-1 0 0 0 0,0 0 0 0 0,0 0-1 0 0,-1 0 1 0 0,0 0 0 0 0,-1 0 0 0 0,0-5 67 0 0,1 13-1 0 0,0 0 0 0 0,0-1 0 0 0,0 1 0 0 0,0 0 0 0 0,0 0 0 0 0,-1-1 1 0 0,1 1-1 0 0,0 0 0 0 0,0-1 0 0 0,0 1 0 0 0,0 0 0 0 0,0 0 0 0 0,-1-1 0 0 0,1 1 0 0 0,0 0 1 0 0,0 0-1 0 0,-1 0 0 0 0,1-1 0 0 0,0 1 0 0 0,0 0 0 0 0,-1 0 0 0 0,1 0 0 0 0,0 0 0 0 0,0 0 1 0 0,-1-1-1 0 0,1 1 0 0 0,0 0 1 0 0,-2 0-4 0 0,0 0-1 0 0,0 0 1 0 0,0 0 0 0 0,0 1-1 0 0,1-1 1 0 0,-1 0 0 0 0,0 1 0 0 0,0-1-1 0 0,0 1 1 0 0,1 0 0 0 0,-1-1 0 0 0,0 1-1 0 0,1 0 1 0 0,-1 0 0 0 0,1 0 0 0 0,-1 0-1 0 0,1 1 1 0 0,-2 0 4 0 0,-24 27-70 0 0,15-13 40 0 0,0 0-1 0 0,2 2 0 0 0,0-1 1 0 0,0 1-1 0 0,2 0 1 0 0,-2 5 30 0 0,0 6-96 0 0,2 0 1 0 0,0 0 0 0 0,-3 27 95 0 0,8-31-286 0 0,1 18 286 0 0,1-18-201 0 0,-3 21 201 0 0,0-25 3 0 0,1-7 51 0 0,0 1 1 0 0,2 0 0 0 0,-1 0 0 0 0,2-1 0 0 0,0 1 0 0 0,2 12-55 0 0,3 1 48 0 0,6 14-48 0 0,3 12-280 0 0,-14-51 273 0 0,1 0-1 0 0,0 0 1 0 0,0 0-1 0 0,1 0 1 0 0,-1-1-1 0 0,0 1 1 0 0,1 0-1 0 0,0-1 1 0 0,0 1-1 0 0,-1-1 0 0 0,2 1 1 0 0,-1-1-1 0 0,0 0 1 0 0,0 0-1 0 0,1 0 1 0 0,-1 0-1 0 0,1 0 1 0 0,-1-1-1 0 0,1 1 1 0 0,0-1-1 0 0,0 1 1 0 0,2 0 7 0 0,5 1 2 0 0,1 0 1 0 0,0 0 0 0 0,0-1 0 0 0,0 0-1 0 0,5 0-2 0 0,-6-2 26 0 0,0 0 1 0 0,0 0-1 0 0,0-1 0 0 0,0 0 1 0 0,-1 0-1 0 0,10-4-26 0 0,3-1 257 0 0,-1-1 0 0 0,8-4-257 0 0,-17 5 49 0 0,0-1 1 0 0,0 1-1 0 0,0-2 1 0 0,0 0-1 0 0,-1 0 0 0 0,-1-1 1 0 0,1-1-1 0 0,-2 0 0 0 0,1 0 1 0 0,6-10-50 0 0,-2 1 50 0 0,-1-2 1 0 0,0 0 0 0 0,-1 0-1 0 0,-2-1 1 0 0,6-17-51 0 0,-11 26 78 0 0,-1-1 1 0 0,-1 1-1 0 0,0-1 1 0 0,-1 0-1 0 0,-1 0 1 0 0,0 0-1 0 0,-1-2-78 0 0,1-2-50 0 0,0 16 35 0 0,-1 0-1 0 0,1-1 1 0 0,-1 1-1 0 0,0 0 1 0 0,0 0-1 0 0,0 0 1 0 0,0 0-1 0 0,0-1 1 0 0,0 1-1 0 0,-1 0 0 0 0,1 0 1 0 0,-1 0-1 0 0,0 0 1 0 0,1 0-1 0 0,-1 0 1 0 0,0 0-1 0 0,0 0 1 0 0,-1-1 15 0 0,-4 0-112 0 0,5 3 108 0 0,-1 1 1 0 0,1-1-1 0 0,0 0 1 0 0,0 0-1 0 0,-1 1 1 0 0,1-1-1 0 0,0 1 1 0 0,0-1-1 0 0,0 1 1 0 0,-1 0-1 0 0,1-1 0 0 0,0 1 1 0 0,0 0-1 0 0,0 0 1 0 0,0 0-1 0 0,0-1 1 0 0,1 1-1 0 0,-2 1 4 0 0,-14 23-145 0 0,8-13-58 0 0,-11 22-158 0 0,0 0 1 0 0,-12 36 360 0 0,29-67 41 0 0,-5 18-65 0 0,1 0 1 0 0,1 1 0 0 0,0-1-1 0 0,2 1 1 0 0,0 0 0 0 0,2 0 23 0 0,1-16 22 0 0,0 0 1 0 0,0-1 0 0 0,0 1-1 0 0,1 0 1 0 0,0-1 0 0 0,0 1-1 0 0,0-1 1 0 0,1 1-1 0 0,0-1 1 0 0,0 0 0 0 0,0 0-1 0 0,2 3-22 0 0,-2-4 2 0 0,0-1-1 0 0,1 1 0 0 0,-1-1 0 0 0,1 0 1 0 0,-1 0-1 0 0,1 0 0 0 0,0 0 1 0 0,0 0-1 0 0,1-1 0 0 0,-1 1 0 0 0,0-1 1 0 0,1 0-1 0 0,0 0 0 0 0,-1 0 1 0 0,1 0-1 0 0,0-1 0 0 0,2 1-1 0 0,8 1-43 0 0,0 0 0 0 0,0-1 0 0 0,0-1 0 0 0,1 0 0 0 0,-1-1-1 0 0,0-1 1 0 0,1 0 0 0 0,7-2 43 0 0,16-5-105 0 0,-1-1-1 0 0,21-10 106 0 0,-24 7-206 0 0,-1-2-1 0 0,0-2 1 0 0,-1-1 0 0 0,-1-1-1 0 0,-1-1 1 0 0,-1-2-1 0 0,0-1 1 0 0,-2-1 0 0 0,-1-2-1 0 0,19-21 207 0 0,-25 22 26 0 0,-1-1 0 0 0,-2-1 0 0 0,7-12-26 0 0,-20 32 143 0 0,-1 0 0 0 0,0-1 1 0 0,-1 1-1 0 0,2-4-143 0 0,-4 8 52 0 0,1 0-1 0 0,-1 0 1 0 0,1 0-1 0 0,-1 0 1 0 0,0 1 0 0 0,0-1-1 0 0,0 0 1 0 0,0 0-1 0 0,0 0 1 0 0,0 0 0 0 0,0 0-1 0 0,-1 0 1 0 0,1 0-1 0 0,-1 0 1 0 0,1 0 0 0 0,-1 0-1 0 0,0 0-51 0 0,0 1 223 0 0,0 0-197 0 0,-1 1-1 0 0,0-1 1 0 0,0 1 0 0 0,0-1 0 0 0,0 1-1 0 0,0 0 1 0 0,1 0 0 0 0,-1 0-1 0 0,0 0 1 0 0,-1 0-26 0 0,-1 1 4 0 0,0 0-1 0 0,1 0 1 0 0,-1 0-1 0 0,1 0 1 0 0,0 1-1 0 0,-1 0 1 0 0,1-1-1 0 0,0 1 1 0 0,0 0-1 0 0,0 1 1 0 0,0-1-1 0 0,0 1-3 0 0,-7 6 10 0 0,1 1 0 0 0,-6 8-10 0 0,2-2 2 0 0,2-3-4 0 0,1 2 0 0 0,0-1-1 0 0,1 2 1 0 0,1-1 0 0 0,0 1 0 0 0,-1 5 2 0 0,-3 11 1 0 0,2 0 0 0 0,-6 26-1 0 0,15-50 5 0 0,-1 0-1 0 0,1 0 1 0 0,1 8-5 0 0,-1-13 0 0 0,2 1-1 0 0,-1-1 1 0 0,0 0 0 0 0,1 1-1 0 0,-1-1 1 0 0,1 0 0 0 0,0 0 0 0 0,0 0-1 0 0,0 0 1 0 0,2 3 0 0 0,5 3 0 0 0,-4-10 0 0 0,-3 1 0 0 0,10-3 0 0 0,-1 1 0 0 0,-1-1 0 0 0,1-1 0 0 0,0 0 0 0 0,0 0 0 0 0,-5 1 0 0 0,-1 0 0 0 0,1 0 0 0 0,-1-1 0 0 0,1 1 0 0 0,-1-1 0 0 0,0 0 0 0 0,-1 0 0 0 0,1 0 0 0 0,0 0 0 0 0,0-3 0 0 0,19-23 0 0 0,-16 23 0 0 0,-1-1 0 0 0,-1 0 0 0 0,1 0 0 0 0,-1 0 0 0 0,3-8 0 0 0,12-42 0 0 0,-14 40 0 0 0,0 1 0 0 0,1 0 0 0 0,0 1 0 0 0,4-6 0 0 0,-8 19 0 0 0,-5 7 0 0 0,-2 6 0 0 0,2-6 0 0 0,1-1 0 0 0,0 0 0 0 0,0 1 0 0 0,0-1 0 0 0,1 1 0 0 0,-1-1 0 0 0,1 3 0 0 0,-3 11 0 0 0,-6 23 0 0 0,2 0 0 0 0,0 4 0 0 0,2-21 0 0 0,4-21 0 0 0,0 1 0 0 0,0-1 0 0 0,1 0 0 0 0,-1 1 0 0 0,1-1 0 0 0,0 0 0 0 0,-1 1 0 0 0,1-1 0 0 0,0 1 0 0 0,0-1 0 0 0,1 0 0 0 0,-1 1 0 0 0,0-1 0 0 0,2 3 0 0 0,-1-1 0 0 0,1 7 0 0 0,0 3 0 0 0,-2-12 4 0 0,1 0 0 0 0,0 0-1 0 0,-1-1 1 0 0,1 1 0 0 0,0-1-1 0 0,0 1 1 0 0,0-1 0 0 0,0 1-1 0 0,0-1 1 0 0,0 1 0 0 0,0-1-1 0 0,0 0 1 0 0,1 1 0 0 0,-1-1 0 0 0,1 0-1 0 0,-1 0 1 0 0,0 0 0 0 0,1 0-1 0 0,0 0 1 0 0,-1-1 0 0 0,1 1-1 0 0,0 0 1 0 0,-1-1 0 0 0,1 1-1 0 0,0-1 1 0 0,1 1-4 0 0,4 0 16 0 0,0 0 0 0 0,0 0 0 0 0,0 0 0 0 0,0-1 0 0 0,0 0 0 0 0,3-1-16 0 0,-2 0 7 0 0,0 0-1 0 0,0-1 1 0 0,-1 0-1 0 0,1 0 1 0 0,0-1-1 0 0,-1 0 1 0 0,0 0-1 0 0,0-1 1 0 0,0 0-1 0 0,4-3-6 0 0,2-2 21 0 0,-1-1 0 0 0,1-1-1 0 0,-2 0 1 0 0,7-8-21 0 0,-11 10 10 0 0,0 0 0 0 0,-1-1 0 0 0,0 1 0 0 0,0-1-1 0 0,1-6-9 0 0,-1 4-97 0 0,0 1 0 0 0,0 0-1 0 0,9-10 98 0 0,-6 8-74 0 0,0-1 0 0 0,7-14 74 0 0,-10 17 2 0 0,0 0 0 0 0,1 0 1 0 0,0 0-1 0 0,1 1 0 0 0,5-6-2 0 0,-11 14 18 0 0,0 0 1 0 0,1 0-1 0 0,-1 0 0 0 0,1 1 1 0 0,-1-1-1 0 0,1 1 0 0 0,0-1 1 0 0,-1 1-1 0 0,1 0 0 0 0,0 0 0 0 0,0 0 1 0 0,0 0-1 0 0,0 1 0 0 0,1-1-18 0 0,-2 1 15 0 0,-1 0 0 0 0,0 0 0 0 0,1 0-1 0 0,-1 0 1 0 0,0 0 0 0 0,1 0 0 0 0,-1 1 0 0 0,0-1-1 0 0,1 0 1 0 0,-1 1 0 0 0,0-1 0 0 0,0 1-1 0 0,1 0 1 0 0,-1-1 0 0 0,0 1 0 0 0,0 0 0 0 0,0 0-1 0 0,0 0 1 0 0,0 0 0 0 0,0 0 0 0 0,0 0 0 0 0,0 0-1 0 0,0 0 1 0 0,0 0 0 0 0,-1 0 0 0 0,1 0-1 0 0,0 0 1 0 0,-1 1 0 0 0,1-1 0 0 0,-1 0 0 0 0,1 0-1 0 0,-1 1 1 0 0,0-1-15 0 0,7 22 8 0 0,0-1-48 0 0,-1 0 0 0 0,0 9 40 0 0,-4-19-2 0 0,3 20-12 0 0,-1 2-1 0 0,0 20 15 0 0,-1 62-264 0 0,-3-113 325 0 0,0-1 0 0 0,0 0-1 0 0,1 1 1 0 0,-1-1 0 0 0,1 0-1 0 0,-1 1 1 0 0,1-1 0 0 0,0 0-1 0 0,0 0 1 0 0,0 0 0 0 0,0 0-1 0 0,1 1-60 0 0,-1-1 279 0 0,6-1 300 0 0,-6-1-581 0 0,0 0-1 0 0,0 0 0 0 0,0 0 0 0 0,-1 1 0 0 0,1-1 1 0 0,0 0-1 0 0,0-1 0 0 0,0 1 0 0 0,0 0 0 0 0,0 0 1 0 0,0 0-1 0 0,0 0 0 0 0,-1-1 0 0 0,2 1 3 0 0,0-1 4 0 0,1 0 0 0 0,-1 0 0 0 0,1 0 0 0 0,-1 0 0 0 0,0 0 0 0 0,0-1 0 0 0,0 1 0 0 0,1-1 0 0 0,-1 1 0 0 0,-1-1 0 0 0,1 0 0 0 0,0 0 0 0 0,0 0 0 0 0,-1 0 0 0 0,1 0 0 0 0,-1 0 0 0 0,1 0 0 0 0,-1 0 0 0 0,0-1 0 0 0,0 1 0 0 0,1-3-4 0 0,0 0 21 0 0,1-1 0 0 0,0 1 0 0 0,0-1 0 0 0,1 1 0 0 0,1-2-21 0 0,12-21-1 0 0,-8 8 49 0 0,0 1-1 0 0,2 0 0 0 0,0 0 1 0 0,1 1-1 0 0,0 0 1 0 0,2 1-1 0 0,1 0-47 0 0,-8 9 5 0 0,0 1 0 0 0,-1-1 1 0 0,0-1-1 0 0,4-7-5 0 0,-6 9-1 0 0,-1 3 1 0 0,0 1 0 0 0,0-1 0 0 0,1 1 0 0 0,-1 0 0 0 0,1 0 0 0 0,-1 0 0 0 0,1 0 0 0 0,0 1 0 0 0,0 0 0 0 0,0-1 0 0 0,0 1 0 0 0,1 1 0 0 0,-1-1 0 0 0,1 1 0 0 0,-1 0 0 0 0,1 0 0 0 0,2-1 0 0 0,-5 2-3 0 0,0 0 0 0 0,-1 0 0 0 0,1 1-1 0 0,-1-1 1 0 0,1 0 0 0 0,-1 0 0 0 0,1 1 0 0 0,-1-1 0 0 0,1 1-1 0 0,-1-1 1 0 0,1 1 0 0 0,-1 0 0 0 0,0 0 0 0 0,1 0 0 0 0,-1-1-1 0 0,0 1 1 0 0,1 0 0 0 0,-1 1 0 0 0,0-1 0 0 0,0 0 0 0 0,0 0 0 0 0,0 0-1 0 0,0 1 1 0 0,0-1 0 0 0,-1 0 0 0 0,1 1 0 0 0,0 0 3 0 0,3 6-32 0 0,0 0 1 0 0,0 1-1 0 0,-1 0 1 0 0,0 2 31 0 0,0-1-16 0 0,4 12-7 0 0,1 1-1 0 0,1-1 1 0 0,1-1-1 0 0,0 0 1 0 0,2 0-1 0 0,7 8 24 0 0,-14-23-60 0 0,0-1 1 0 0,0-1-1 0 0,0 1 1 0 0,0-1-1 0 0,1 1 0 0 0,0-2 1 0 0,-1 1-1 0 0,2-1 1 0 0,-1 0-1 0 0,0 0 0 0 0,1 0 1 0 0,-1-1-1 0 0,1 0 1 0 0,-1 0-1 0 0,1-1 0 0 0,0 0 1 0 0,0 0-1 0 0,0-1 1 0 0,0 1-1 0 0,0-2 0 0 0,0 1 1 0 0,0-1-1 0 0,0 0 0 0 0,2-1 60 0 0,9-4-1425 0 0</inkml:trace>
  <inkml:trace contextRef="#ctx0" brushRef="#br0" timeOffset="4225.518">7791 912 14368 0 0,'-10'-3'1562'0'0,"8"3"-1439"0"0,1 0 0 0 0,-1 0-1 0 0,0 0 1 0 0,0-1 0 0 0,0 1-1 0 0,1 0 1 0 0,-1-1 0 0 0,0 1-1 0 0,0-1 1 0 0,1 0 0 0 0,-1 1-1 0 0,0-1 1 0 0,1 0 0 0 0,-1 0-1 0 0,1 0 1 0 0,-1 0 0 0 0,1-1-1 0 0,-1 1 1 0 0,1 0 0 0 0,-1-2-123 0 0,0 0 552 0 0,0-1 0 0 0,0 0 1 0 0,0 1-1 0 0,0-1 0 0 0,1 0 0 0 0,-1 0 0 0 0,1 0 1 0 0,0 0-1 0 0,0-1-552 0 0,1 2 208 0 0,0 0 1 0 0,0 0-1 0 0,0 0 0 0 0,0-1 0 0 0,0 1 1 0 0,1 0-1 0 0,-1 0 0 0 0,1 0 1 0 0,0 0-1 0 0,0 0-208 0 0,12-31 1347 0 0,-8 23-1054 0 0,20-53 832 0 0,26-60-111 0 0,112-287 561 0 0,-159 402-1569 0 0,-1-1 1 0 0,-1 1-1 0 0,0-1 0 0 0,0 0 0 0 0,-1 1 1 0 0,0-1-1 0 0,0-8-6 0 0,-1 18-5 0 0,0 0-1 0 0,0-1 0 0 0,0 1 1 0 0,0 0-1 0 0,0-1 1 0 0,0 1-1 0 0,0-1 1 0 0,0 1-1 0 0,0 0 1 0 0,0-1-1 0 0,0 1 1 0 0,0 0-1 0 0,0-1 1 0 0,0 1-1 0 0,0 0 1 0 0,-1-1-1 0 0,1 1 1 0 0,0 0-1 0 0,0-1 1 0 0,0 1-1 0 0,0 0 0 0 0,-1-1 1 0 0,1 1-1 0 0,0 0 1 0 0,0-1-1 0 0,-1 1 1 0 0,1 0-1 0 0,0 0 1 0 0,0-1-1 0 0,-1 1 1 0 0,1 0-1 0 0,0 0 1 0 0,-1 0-1 0 0,1 0 1 0 0,0-1-1 0 0,-1 1 6 0 0,0 0-6 0 0,0 1 0 0 0,0-1 0 0 0,0 0-1 0 0,1 1 1 0 0,-1-1 0 0 0,0 0 0 0 0,0 1 0 0 0,0-1 0 0 0,0 1-1 0 0,1 0 1 0 0,-1-1 0 0 0,0 1 0 0 0,0 0 0 0 0,1-1 6 0 0,-23 26-134 0 0,14-12 43 0 0,0 1 0 0 0,1-1 0 0 0,0 1 0 0 0,1 0 0 0 0,1 1 0 0 0,1 0 0 0 0,0 0 0 0 0,1 0-1 0 0,0 1 1 0 0,2-1 0 0 0,-1 16 91 0 0,2-6-143 0 0,1 1 0 0 0,1-1 0 0 0,2 0 1 0 0,1 0-1 0 0,0-1 0 0 0,2 1 0 0 0,3 5 143 0 0,36 122-119 0 0,-25-100 119 0 0,-15-43 0 0 0,-1 0 0 0 0,0 0 0 0 0,0 1 0 0 0,-1-1 0 0 0,0 1 0 0 0,-1 0 0 0 0,-1 0 0 0 0,1 5 0 0 0,-2-12-20 0 0,-1 1 0 0 0,1 0 0 0 0,-1-1 0 0 0,1 1 0 0 0,-1-1 0 0 0,-1 1 0 0 0,1-1 0 0 0,0 1 0 0 0,-3 2 20 0 0,3-5-7 0 0,1-1 0 0 0,-1 1 0 0 0,0-1 0 0 0,0 0-1 0 0,0 1 1 0 0,0-1 0 0 0,0 0 0 0 0,-1 0 0 0 0,1 0 0 0 0,0 0-1 0 0,0 0 1 0 0,-1 0 0 0 0,1 0 0 0 0,0 0 0 0 0,-1 0-1 0 0,1-1 1 0 0,-1 1 0 0 0,0-1 0 0 0,1 1 0 0 0,-1-1 0 0 0,1 1-1 0 0,-1-1 1 0 0,0 0 0 0 0,1 0 0 0 0,-1 0 0 0 0,1 0-1 0 0,-1 0 1 0 0,0 0 0 0 0,0 0 7 0 0,-3-1-210 0 0,-1-1 0 0 0,1 1 0 0 0,-1-1 1 0 0,1 0-1 0 0,0 0 0 0 0,0 0 0 0 0,0-1 0 0 0,0 0 0 0 0,0 0 0 0 0,0 0 0 0 0,1 0 0 0 0,-1-1 0 0 0,1 0 0 0 0,0 0 1 0 0,0 0-1 0 0,-2-4 210 0 0,-3-7-1942 0 0</inkml:trace>
  <inkml:trace contextRef="#ctx0" brushRef="#br0" timeOffset="5344.536">8379 568 13360 0 0,'0'0'1026'0'0,"0"0"-546"0"0,0 0 190 0 0,0 0 148 0 0,0 0 29 0 0,0 0-34 0 0,0 0-173 0 0,0 0-80 0 0,0 0-15 0 0,0 0-19 0 0,0 0-80 0 0,2 1-35 0 0,0 1-307 0 0,1-1 0 0 0,-1 1 1 0 0,1-1-1 0 0,-1 0 0 0 0,1 0 0 0 0,-1 0 0 0 0,1 0 0 0 0,0 0 1 0 0,0-1-1 0 0,-1 1 0 0 0,1-1 0 0 0,0 0 0 0 0,0 0 1 0 0,0 0-1 0 0,-1 0 0 0 0,1 0 0 0 0,0 0 0 0 0,0-1 0 0 0,0 0 1 0 0,-1 1-1 0 0,1-1 0 0 0,1-1-104 0 0,4-1 120 0 0,0-1 1 0 0,0 0-1 0 0,-1-1 1 0 0,0 1-1 0 0,0-1 1 0 0,0-1-1 0 0,0 1 0 0 0,-1-1 1 0 0,0-1-1 0 0,0 1 1 0 0,-1-1-1 0 0,0 0-120 0 0,-1 1 56 0 0,0-1-1 0 0,0 0 1 0 0,-1 0-1 0 0,0 0 1 0 0,0 0 0 0 0,-1 0-1 0 0,0-1 1 0 0,0 1-1 0 0,-1-1 1 0 0,0 1-1 0 0,0-1 1 0 0,-1 0-1 0 0,0 0 1 0 0,0 1 0 0 0,-1-5-56 0 0,0-10 215 0 0,0 16-215 0 0,1 1 1 0 0,0-1 0 0 0,-1 1-1 0 0,0 0 1 0 0,0-1-1 0 0,-1 1 1 0 0,1 0 0 0 0,-1 0-1 0 0,-1-1-183 0 0,3 4 201 0 0,-1 0 1 0 0,0 0-1 0 0,0 0 1 0 0,0 0-1 0 0,0 0 1 0 0,0 0-1 0 0,-1 0 1 0 0,1 0-1 0 0,-1 0-18 0 0,1 1 17 0 0,-1 0 0 0 0,1 1 0 0 0,0-1 0 0 0,0 1 0 0 0,0-1 0 0 0,-1 1-1 0 0,1-1 1 0 0,0 1 0 0 0,0 0 0 0 0,-1-1 0 0 0,1 1 0 0 0,0 0-1 0 0,-1 0 1 0 0,1 0 0 0 0,0 0 0 0 0,-1 0 0 0 0,1 1 0 0 0,0-1 0 0 0,-1 0-17 0 0,-2 1-48 0 0,-1 1 1 0 0,1-1 0 0 0,0 0 0 0 0,0 1 0 0 0,0 0 0 0 0,0 0-1 0 0,1 0 1 0 0,-1 1 0 0 0,1-1 0 0 0,-1 1 0 0 0,-2 2 47 0 0,-7 8 107 0 0,0 1 1 0 0,-2 3-108 0 0,4-5 82 0 0,-28 34 99 0 0,-32 47-181 0 0,58-74 42 0 0,1 0 0 0 0,1 1 0 0 0,1 1 0 0 0,0 0 0 0 0,2 0 1 0 0,-5 18-43 0 0,3 23 238 0 0,10-59-220 0 0,-1 0-1 0 0,1 1 1 0 0,0-1 0 0 0,0 0-1 0 0,0 1 1 0 0,0-1 0 0 0,0 0-1 0 0,1 1 1 0 0,0-1-1 0 0,0 0 1 0 0,-1 1 0 0 0,2-1-1 0 0,-1 0 1 0 0,0 0-1 0 0,1 0 1 0 0,0 2-18 0 0,1-1 17 0 0,0 0 1 0 0,1-1-1 0 0,-1 1 0 0 0,1 0 0 0 0,-1-1 1 0 0,1 0-1 0 0,0 0 0 0 0,0 0 0 0 0,1 0 1 0 0,1 0-18 0 0,9 4 45 0 0,0-1 1 0 0,0 0-1 0 0,1-1 1 0 0,-1-1 0 0 0,1-1-1 0 0,6 1-45 0 0,-4-2-66 0 0,-1-1 0 0 0,1-1 0 0 0,-1 0 0 0 0,15-3 66 0 0,-19 2-258 0 0,20-4-693 0 0,0-1 0 0 0,0-2 0 0 0,0-1 0 0 0,-1-2 0 0 0,0 0 0 0 0,2-4 951 0 0,19-8-2923 0 0,-1-2-1 0 0,-1-3 2924 0 0,-34 18-898 0 0,-1-1-1 0 0,0 0 1 0 0,0-2-1 0 0,-1 0 0 0 0,-1 0 1 0 0,0-1-1 0 0,8-11 899 0 0,8-18-1800 0 0,-1-1-1 0 0,-1-3 1801 0 0,-20 35 1347 0 0,10-22 1269 0 0,-17 31-971 0 0,0 1 0 0 0,0-1 1 0 0,0 0-1 0 0,-1 1 0 0 0,1-1 0 0 0,-1 0 1 0 0,0-1-1646 0 0,0 5 76 0 0,0 0 0 0 0,-1 1 0 0 0,0-1 0 0 0,1 1-1 0 0,-1-1 1 0 0,0 0 0 0 0,0 1 0 0 0,0-1 0 0 0,0 0 0 0 0,0 0 0 0 0,0 0 0 0 0,0 0 0 0 0,0 1 0 0 0,0-2 0 0 0,0 1 0 0 0,-1 0 0 0 0,1 0 0 0 0,0 0 0 0 0,-1-1 0 0 0,1 1 0 0 0,-1 0-76 0 0,-9 6 271 0 0,-12 20 78 0 0,0 1-135 0 0,8-14-88 0 0,0 2 0 0 0,2-1 0 0 0,0 2 1 0 0,0-1-1 0 0,2 2 0 0 0,0 0 0 0 0,1 0 0 0 0,-6 17-126 0 0,12-27 63 0 0,0 0-1 0 0,0 0 0 0 0,-1 0 0 0 0,-2 1-62 0 0,-12 23 359 0 0,18-31-330 0 0,1 1-1 0 0,-1-1 0 0 0,1 0 1 0 0,-1 1-1 0 0,1-1 1 0 0,-1 0-1 0 0,1 1 1 0 0,0-1-1 0 0,0 0 0 0 0,0 1 1 0 0,0-1-1 0 0,0 1 1 0 0,0-1-1 0 0,0 0 0 0 0,0 1 1 0 0,0-1-1 0 0,1 0 1 0 0,-1 1-1 0 0,1-1 0 0 0,-1 1-28 0 0,1-1 18 0 0,0 0-1 0 0,0 0 0 0 0,-1 0 0 0 0,1-1 1 0 0,0 1-1 0 0,0 0 0 0 0,0-1 0 0 0,0 1 0 0 0,0 0 1 0 0,0-1-1 0 0,0 1 0 0 0,0-1 0 0 0,0 1 1 0 0,0-1-1 0 0,0 0 0 0 0,0 1 0 0 0,0-1 0 0 0,0 0 1 0 0,1 0-1 0 0,-1 0 0 0 0,0 0 0 0 0,0 0 1 0 0,0 0-1 0 0,0 0 0 0 0,0 0 0 0 0,1-1-17 0 0,8 0 43 0 0,-1-1 0 0 0,1-1-1 0 0,-1 1 1 0 0,0-1 0 0 0,0-1-1 0 0,0 0 1 0 0,0 0 0 0 0,-1-1-1 0 0,7-4-42 0 0,-3 0-84 0 0,0 0 0 0 0,-1 0 0 0 0,0-1 0 0 0,-1 0 0 0 0,0-1 0 0 0,1-2 84 0 0,0-4 128 0 0,0 0 0 0 0,-2-1 0 0 0,0 0-1 0 0,0-1 1 0 0,-2 0 0 0 0,5-19-128 0 0,3-4 28 0 0,-13 37-17 0 0,-2 4-6 0 0,1-1 0 0 0,0 1 0 0 0,-1-1 0 0 0,0 1 0 0 0,1-1-1 0 0,-1 1 1 0 0,0-1 0 0 0,0 0 0 0 0,0 1 0 0 0,0-1-1 0 0,0 1 1 0 0,0-2-5 0 0,0 2 75 0 0,0 1 0 0 0,0 0 10 0 0,0 10-16 0 0,-5 113-69 0 0,5-87 0 0 0,-1-15 0 0 0,1 0 0 0 0,1 0 0 0 0,1 0 0 0 0,1 0 0 0 0,-2-18-6 0 0,3 20 102 0 0,7 21-96 0 0,-9-39 31 0 0,0 0-1 0 0,0 0 1 0 0,0 1-1 0 0,0-1 1 0 0,1-1-1 0 0,0 1 1 0 0,0 0-1 0 0,0-1 1 0 0,1 1-1 0 0,-1-1 1 0 0,1 0-31 0 0,0-1 36 0 0,-1-1 1 0 0,1 1 0 0 0,0-1 0 0 0,0 0 0 0 0,0 0 0 0 0,0-1 0 0 0,0 1 0 0 0,0-1 0 0 0,1 0 0 0 0,-1 0 0 0 0,0 0 0 0 0,1-1 0 0 0,-1 1 0 0 0,1-1 0 0 0,-1 0 0 0 0,0-1 0 0 0,1 1 0 0 0,3-1-37 0 0,-1-1 63 0 0,1 1-1 0 0,0-1 1 0 0,-1-1 0 0 0,1 0 0 0 0,-1 0 0 0 0,0 0 0 0 0,0-1 0 0 0,0 0 0 0 0,-1 0 0 0 0,2-2-63 0 0,19-12 189 0 0,-21 15-148 0 0,-1 0 0 0 0,1-1 0 0 0,-1 1 0 0 0,0-1 0 0 0,-1-1-1 0 0,1 1 1 0 0,-1 0 0 0 0,1-1 0 0 0,-1 0 0 0 0,-1 0 0 0 0,1 0 0 0 0,-1-1-41 0 0,4-5 85 0 0,-1 1-1 0 0,1 1 1 0 0,1-1 0 0 0,3-2-85 0 0,0-1 106 0 0,-1 1 1 0 0,2-6-107 0 0,-9 14 27 0 0,0-1-1 0 0,-1 1 0 0 0,0-1 1 0 0,0 0-1 0 0,0 1 0 0 0,0-1 1 0 0,-1 0-1 0 0,0 0 0 0 0,0-3-26 0 0,1-3 45 0 0,-2 6-19 0 0,0 0-1 0 0,1-1 1 0 0,0 1-1 0 0,0 0 1 0 0,1 0-1 0 0,0 0 1 0 0,-1-1 0 0 0,2 2-1 0 0,1-5-25 0 0,12-17 99 0 0,-10 17-34 0 0,0 0 0 0 0,0-1 0 0 0,-1 0 0 0 0,0 0 0 0 0,-1-1 0 0 0,3-9-65 0 0,-2 4 54 0 0,0 0 0 0 0,2 1-1 0 0,0-1 1 0 0,0 1 0 0 0,1 1-1 0 0,1-1 1 0 0,1 2 0 0 0,2-3-54 0 0,-10 13-25 0 0,0-1-1 0 0,0 0 1 0 0,0 1 0 0 0,-1-1 0 0 0,1 0 0 0 0,-1 0 0 0 0,0 1 0 0 0,0-1 0 0 0,0 0 0 0 0,-1-3 25 0 0,6-19 348 0 0,-6 26-347 0 0,0 0 1 0 0,1-1-1 0 0,-1 1 0 0 0,0-1 1 0 0,0 1-1 0 0,0 0 0 0 0,0-1 1 0 0,0 1-1 0 0,1-1 0 0 0,-1 1 0 0 0,0 0 1 0 0,0-1-1 0 0,0 1 0 0 0,0-1 1 0 0,0 1-1 0 0,-1-1 0 0 0,1 1 1 0 0,0 0-1 0 0,0-1 0 0 0,0 1 1 0 0,0-1-1 0 0,0 1 0 0 0,0 0 0 0 0,-1-1 1 0 0,1 1-2 0 0,-8 1-241 0 0,-12 11 14 0 0,19-11 265 0 0,-4 2-82 0 0,1 1 0 0 0,0-1 1 0 0,0 1-1 0 0,0 0 0 0 0,0 1 1 0 0,0-1-1 0 0,1 0 1 0 0,0 1-1 0 0,0 0 0 0 0,0 0 1 0 0,1 0-1 0 0,-1 0 0 0 0,1 0 1 0 0,0 1-1 0 0,1-1 0 0 0,-1 1 1 0 0,1-1-1 0 0,0 1 0 0 0,1-1 1 0 0,-1 1-1 0 0,1 0 0 0 0,0-1 1 0 0,1 1-1 0 0,-1 0 0 0 0,1-1 1 0 0,0 1-1 0 0,2 4 44 0 0,24 91-1440 0 0,-25-87 1107 0 0,0 0-1 0 0,0 0 0 0 0,-1-1 1 0 0,-1 5 333 0 0,1 22-834 0 0,0-26 599 0 0,-1 0 1 0 0,-1 0-1 0 0,0 1 235 0 0,-2 25-8 0 0,3-37 8 0 0,1-1 0 0 0,-1 1 0 0 0,1 0 0 0 0,-1-1 0 0 0,1 1 0 0 0,0 0 0 0 0,0-1 0 0 0,0 1 0 0 0,1-1 0 0 0,-1 1 0 0 0,1-1 0 0 0,-1 0 0 0 0,0 0 0 0 0,0 0 0 0 0,-1 0 0 0 0,1 0 0 0 0,0 0 0 0 0,-1 0 0 0 0,1 1 0 0 0,-1-1 0 0 0,0 0 0 0 0,1 0 0 0 0,-1 0 0 0 0,0 0 0 0 0,-1 3 0 0 0,0 3 2 0 0,-2 25 20 0 0,3-31 106 0 0,0-2 59 0 0,2 1 18 0 0,0 1-153 0 0,-1-1 1 0 0,1 1-1 0 0,0-1 0 0 0,0 0 0 0 0,0 1 0 0 0,0-1 1 0 0,0 0-1 0 0,0 0 0 0 0,0 0 0 0 0,1 0 0 0 0,-1-1 0 0 0,0 1 1 0 0,0-1-1 0 0,1 1 0 0 0,-1-1 0 0 0,0 0 0 0 0,1 0 1 0 0,-1 0-1 0 0,1 0 0 0 0,-1 0 0 0 0,1-1-52 0 0,18-2-454 0 0,-1-1-1 0 0,1-1 1 0 0,-1-1-1 0 0,0-1 1 0 0,0 0 0 0 0,5-5 454 0 0,2 1-2218 0 0</inkml:trace>
  <inkml:trace contextRef="#ctx0" brushRef="#br0" timeOffset="5961.66">10318 385 6448 0 0,'0'0'498'0'0,"0"-1"-462"0"0,-1 0 0 0 0,1 1 0 0 0,-1-1 0 0 0,1 0 0 0 0,0 0 0 0 0,-1-1 0 0 0,1 1 0 0 0,0 0 0 0 0,0 0-1 0 0,-1 0 1 0 0,1 0 0 0 0,0 0 0 0 0,0 0-36 0 0,1-2 672 0 0,0 1 0 0 0,0-1 0 0 0,-1 0 0 0 0,1 1 0 0 0,-1-1 0 0 0,1 0 1 0 0,-1 1-1 0 0,0-1 0 0 0,0 0 0 0 0,-1 1 0 0 0,1-1 0 0 0,0 0 0 0 0,-1 1 0 0 0,0-1 0 0 0,1 0 0 0 0,-2 0-672 0 0,1 2 1025 0 0,1 1-1 0 0,0 0 0 0 0,-13 4 888 0 0,7-2-1872 0 0,1 1 0 0 0,0-1 0 0 0,0 1 0 0 0,1 1 0 0 0,-1-1 0 0 0,0 1 0 0 0,1 0 0 0 0,0 0 0 0 0,0 0 0 0 0,-2 4-40 0 0,-8 9 300 0 0,2 1 0 0 0,-2 4-300 0 0,7-11 298 0 0,-2 4-81 0 0,0 1 0 0 0,1-1 0 0 0,1 2 1 0 0,1-1-1 0 0,0 1 0 0 0,0 4-217 0 0,-1 10 168 0 0,2 0 0 0 0,0 1-1 0 0,2 0-167 0 0,3-24 65 0 0,1-1-1 0 0,-1 0 1 0 0,1 0-1 0 0,0 0 1 0 0,2 6-65 0 0,3 22 399 0 0,-6-32-364 0 0,1-1 0 0 0,-1 1 0 0 0,1 0 1 0 0,0-1-1 0 0,0 1 0 0 0,0-1 1 0 0,0 1-1 0 0,0-1 0 0 0,0 1 1 0 0,1-1-1 0 0,-1 0 0 0 0,1 0 1 0 0,0 1-1 0 0,0-1 0 0 0,-1 0 1 0 0,1-1-1 0 0,2 2-35 0 0,3 3 14 0 0,1 0 1 0 0,1-1-1 0 0,-1 0 0 0 0,3 0-14 0 0,-7-2-3 0 0,11 2 3 0 0,-9-4 1 0 0,1 0 1 0 0,-1 0-1 0 0,1-1 0 0 0,-1 0 0 0 0,1 0 0 0 0,0-1 0 0 0,-1 0 1 0 0,1 0-1 0 0,0 0-1 0 0,15-5 141 0 0,20-7-141 0 0,-31 9 21 0 0,1 0 1 0 0,-2 0-1 0 0,1-2 0 0 0,-1 1 1 0 0,1-1-1 0 0,-2-1 0 0 0,1 0 1 0 0,-1 0-1 0 0,0-1 0 0 0,0 0-21 0 0,1-3 16 0 0,6-4-54 0 0,-1-1 0 0 0,-1-1 0 0 0,0 0 0 0 0,-1 0-1 0 0,-1-2 1 0 0,3-6 38 0 0,5-19-26 0 0,-2 0-1 0 0,-2-1 1 0 0,1-10 26 0 0,31-142-32 0 0,-40 162 31 0 0,-5 12 21 0 0,-3 22 76 0 0,0 1 3 0 0,-1 1-105 0 0,-1 1 0 0 0,0-1 0 0 0,1 1 1 0 0,-1 0-1 0 0,1 0 0 0 0,0-1 0 0 0,-1 1 0 0 0,1 0 0 0 0,0 0 1 0 0,0 1-1 0 0,0-1 0 0 0,1 0 0 0 0,-1 0 0 0 0,0 0 0 0 0,1 0 1 0 0,-1 1-1 0 0,1-1 6 0 0,-2 7-35 0 0,-12 25-30 0 0,-2 6 41 0 0,10-18 26 0 0,-9 28 40 0 0,2 1 0 0 0,3 0 0 0 0,-4 50-42 0 0,12-86 34 0 0,0 0 1 0 0,-1 0-1 0 0,-1 4-34 0 0,-7 30 100 0 0,8-13 33 0 0,1-17 80 0 0,0 0 1 0 0,-4 13-214 0 0,5-29 61 0 0,0 0-1 0 0,1 0 1 0 0,-1 0 0 0 0,1 0-1 0 0,-1 1 1 0 0,1-1 0 0 0,0 0 0 0 0,0 0-1 0 0,0 0 1 0 0,1 0 0 0 0,-1 0-1 0 0,1 0 1 0 0,0 2-61 0 0,0-4 11 0 0,-1 0-1 0 0,0-1 1 0 0,0 1-1 0 0,1-1 0 0 0,-1 1 1 0 0,0-1-1 0 0,1 1 1 0 0,-1-1-1 0 0,0 1 1 0 0,1-1-1 0 0,-1 1 1 0 0,1-1-1 0 0,-1 1 1 0 0,1-1-1 0 0,-1 0 1 0 0,1 1-1 0 0,-1-1 1 0 0,1 0-1 0 0,0 0 0 0 0,-1 1 1 0 0,1-1-1 0 0,-1 0 1 0 0,1 0-1 0 0,0 0 1 0 0,-1 0-1 0 0,1 1 1 0 0,-1-1-1 0 0,1 0 1 0 0,0 0-1 0 0,-1 0 1 0 0,1-1-1 0 0,-1 1 1 0 0,1 0-1 0 0,0 0 0 0 0,-1 0 1 0 0,1 0-1 0 0,0 0 1 0 0,-1-1-1 0 0,1 1 1 0 0,-1 0-1 0 0,1-1-10 0 0,3-1 39 0 0,0-1-1 0 0,0 1 1 0 0,-1-1-1 0 0,1 0 1 0 0,1-1-39 0 0,0-1 45 0 0,82-61 213 0 0,-13 9-247 0 0,-67 50-11 0 0,1 1 0 0 0,0 0 0 0 0,0 0 0 0 0,1 0 0 0 0,0 2 0 0 0,0-1 0 0 0,0 1 0 0 0,7-3 0 0 0,-12 6-1 0 0,-12 3 3 0 0,-13 3-19 0 0,21-5 15 0 0,0 0 1 0 0,0 0-1 0 0,-1 1 0 0 0,1-1 1 0 0,0 0-1 0 0,0 0 0 0 0,0 0 0 0 0,-1 0 1 0 0,1 0-1 0 0,0 0 0 0 0,0 0 1 0 0,0 0-1 0 0,0 1 0 0 0,-1-1 0 0 0,1 0 1 0 0,0 0-1 0 0,0 0 0 0 0,0 0 1 0 0,0 1-1 0 0,0-1 0 0 0,-1 0 0 0 0,1 0 1 0 0,0 0-1 0 0,0 1 0 0 0,0-1 1 0 0,0 0-1 0 0,0 0 0 0 0,0 0 0 0 0,0 1 1 0 0,0-1-1 0 0,0 0 0 0 0,0 0 1 0 0,0 0-1 0 0,0 1 0 0 0,0-1 0 0 0,0 0 1 0 0,0 0-1 0 0,0 1 0 0 0,0-1 2 0 0,8 7-34 0 0,17 6-8 0 0,-21-12 25 0 0,1 2-13 0 0,0 1 0 0 0,0-1 0 0 0,0 1 0 0 0,-1-1 0 0 0,1 1 0 0 0,1 3 30 0 0,17 12-132 0 0,-19-16 123 0 0,-1-1 0 0 0,0 1 0 0 0,1 0 1 0 0,-1 0-1 0 0,0 0 0 0 0,0 0 0 0 0,-1 0 0 0 0,1 1 0 0 0,0 1 9 0 0,1-1 6 0 0,0 0 1 0 0,0-1-1 0 0,0 1 0 0 0,0-1 0 0 0,0 0 1 0 0,1 0-1 0 0,-1 0 0 0 0,1-1 0 0 0,3 2-6 0 0,8 4 119 0 0,3-2-38 0 0,0 0-264 0 0,-18-6 148 0 0,-1 0 0 0 0,1 1-1 0 0,-1-1 1 0 0,1 0 0 0 0,-1 0 0 0 0,0 0-1 0 0,1 0 1 0 0,-1 0 0 0 0,1 0-1 0 0,-1 0 1 0 0,1 0 0 0 0,-1 0-1 0 0,1 0 1 0 0,-1 0 0 0 0,1 0-1 0 0,-1 0 1 0 0,1 0 0 0 0,-1 0-1 0 0,0 0 36 0 0,1-1-177 0 0,-1 1 0 0 0,0 0 0 0 0,0 0-1 0 0,0 0 1 0 0,0 0 0 0 0,0 0-1 0 0,0 0 1 0 0,1-1 0 0 0,-1 1-1 0 0,0 0 1 0 0,0 0 0 0 0,0 0 0 0 0,0 0-1 0 0,0-1 1 0 0,0 1 0 0 0,0 0-1 0 0,0 0 1 0 0,0 0 0 0 0,0 0 0 0 0,0-1-1 0 0,0 1 1 0 0,0 0 0 0 0,0 0-1 0 0,0 0 1 0 0,0-1 0 0 0,0 1 0 0 0,0 0-1 0 0,0 0 1 0 0,0 0 0 0 0,0 0-1 0 0,0-1 1 0 0,0 1 0 0 0,0 0 0 0 0,0 0-1 0 0,0 0 1 0 0,0 0 0 0 0,-1-1-1 0 0,1 1 1 0 0,0 0 0 0 0,0 0 0 0 0,0 0-1 0 0,0 0 1 0 0,0 0 0 0 0,-1 0-1 0 0,1-1 1 0 0,0 1 177 0 0,-9-8-9006 0 0</inkml:trace>
  <inkml:trace contextRef="#ctx0" brushRef="#br0" timeOffset="8723.061">11787 515 11976 0 0,'0'0'266'0'0,"-6"0"668"0"0,-1-1-833 0 0,0-2 78 0 0,6 2 691 0 0,1 1 298 0 0,0 0 59 0 0,0 0-86 0 0,0 0-406 0 0,0 0-178 0 0,0 0-40 0 0,0 0-13 0 0,1 1-34 0 0,1 1-393 0 0,-1-1-1 0 0,1-1 1 0 0,0 1 0 0 0,-1 0 0 0 0,1 0 0 0 0,-1-1 0 0 0,1 1 0 0 0,0-1 0 0 0,0 1 0 0 0,-1-1-1 0 0,1 0 1 0 0,0 1 0 0 0,0-1 0 0 0,0 0 0 0 0,-1 0 0 0 0,1 0 0 0 0,0-1 0 0 0,0 1-1 0 0,0 0 1 0 0,-1-1 0 0 0,2 0-77 0 0,9-2 282 0 0,0-1 0 0 0,-1 0-1 0 0,1-1-281 0 0,2-1 337 0 0,14-7 48 0 0,0-1 1 0 0,-1-2-1 0 0,-1 0 0 0 0,23-20-385 0 0,-20 15 65 0 0,-18 13-20 0 0,0-1-1 0 0,0 0 1 0 0,-1-1 0 0 0,0 0-1 0 0,-1-1 1 0 0,0 0-1 0 0,-1 0 1 0 0,0-1 0 0 0,-1 0-1 0 0,0 0 1 0 0,2-7-45 0 0,-6 8 48 0 0,0-1 1 0 0,-1 1-1 0 0,0-1 1 0 0,0 0 0 0 0,-1 0-1 0 0,-1 0 1 0 0,0 1-1 0 0,-1-1 1 0 0,0 0-1 0 0,-2-6-48 0 0,3 16 0 0 0,0 1 0 0 0,0-1 0 0 0,-1 1-1 0 0,1-1 1 0 0,-1 1 0 0 0,1-1 0 0 0,-1 1 0 0 0,0-1-1 0 0,0 1 1 0 0,1-1 0 0 0,-1 1 0 0 0,0 0-1 0 0,0 0 1 0 0,0-1 0 0 0,0 1 0 0 0,-1 0 0 0 0,1 0-1 0 0,0 0 1 0 0,-1 0 0 0 0,-8 9-188 0 0,6-4 173 0 0,0 0 0 0 0,1 1-1 0 0,-1 0 1 0 0,1 0 0 0 0,0 0-1 0 0,0 0 1 0 0,-1 4 15 0 0,-16 43-85 0 0,8-3 31 0 0,1 0 0 0 0,-3 40 54 0 0,4-22-33 0 0,-9 56 174 0 0,3 23-141 0 0,2 107 1326 0 0,11 55-1326 0 0,4-253 156 0 0,1 26 671 0 0,11 72-827 0 0,-6-102 329 0 0,-1-3 398 0 0,4 6-727 0 0,-6-38 125 0 0,0-1 0 0 0,1 1 0 0 0,1-1 1 0 0,0 0-1 0 0,4 6-125 0 0,-9-19 17 0 0,0-1 1 0 0,0 1 0 0 0,0 0 0 0 0,0 0-1 0 0,1-1 1 0 0,-1 1 0 0 0,0 0-1 0 0,1-1 1 0 0,-1 0 0 0 0,1 1-1 0 0,0-1 1 0 0,-1 0 0 0 0,1 0-1 0 0,0 0 1 0 0,0 0 0 0 0,0 0 0 0 0,0 0-1 0 0,0 0 1 0 0,0-1 0 0 0,0 1-1 0 0,0-1 1 0 0,0 1 0 0 0,0-1-1 0 0,0 0 1 0 0,0 0 0 0 0,0 0-1 0 0,0 0 1 0 0,0 0 0 0 0,0 0-1 0 0,0 0 1 0 0,0-1 0 0 0,0 1 0 0 0,0-1-1 0 0,0 0 1 0 0,0 0 0 0 0,0 1-1 0 0,0-1 1 0 0,0 0 0 0 0,0-1-1 0 0,-1 1 1 0 0,2-1-18 0 0,1-1 73 0 0,1-1 0 0 0,-1-1-1 0 0,0 1 1 0 0,0 0 0 0 0,-1-1 0 0 0,1 0-1 0 0,-1 0 1 0 0,0 0 0 0 0,-1 0 0 0 0,1 0-1 0 0,-1 0 1 0 0,2-5-73 0 0,3-14 171 0 0,0 0 0 0 0,0-9-171 0 0,-6 28-27 0 0,2-8-43 0 0,-2 0 0 0 0,0 0 0 0 0,0 0 0 0 0,-2 0-1 0 0,1 0 1 0 0,-3-11 70 0 0,-5-20-303 0 0,-5-15 303 0 0,12 55-9 0 0,-39-150-395 0 0,-6 2 0 0 0,-7 2 0 0 0,-26-41 404 0 0,54 140 60 0 0,12 26-192 0 0,1-2 1 0 0,1 1-1 0 0,1-4 132 0 0,9 27-30 0 0,0 1 0 0 0,0 0 0 0 0,1 0 0 0 0,-1-1 1 0 0,1 1-1 0 0,0 0 0 0 0,-1 0 0 0 0,1-1 0 0 0,0 1 0 0 0,0 0 0 0 0,0-1 0 0 0,1 1 0 0 0,-1 0 0 0 0,1-1 1 0 0,-1 1-1 0 0,1 0 0 0 0,0 0 0 0 0,0-1 0 0 0,0 1 0 0 0,0 0 0 0 0,0 0 0 0 0,0 0 0 0 0,0 0 0 0 0,1 1 1 0 0,-1-1-1 0 0,1 0 0 0 0,0 0 0 0 0,-1 1 0 0 0,1-1 0 0 0,0 1 0 0 0,0 0 0 0 0,0-1 0 0 0,0 1 0 0 0,0 0 0 0 0,0 0 30 0 0,24-11-97 0 0,1 1 0 0 0,0 2 0 0 0,1 1 0 0 0,-1 0 0 0 0,8 1 97 0 0,14-4 36 0 0,105-21 227 0 0,-62 14-518 0 0,8-6 255 0 0,-9-5 337 0 0,-82 26-364 0 0,-1 0 0 0 0,1-1 0 0 0,-1-1 0 0 0,0 1 0 0 0,0-1 0 0 0,0 0 0 0 0,-1-1 0 0 0,1 0 0 0 0,-1 0 0 0 0,-1-1 0 0 0,1 1-1 0 0,-1-1 1 0 0,-1-1 0 0 0,1 1 0 0 0,-1-1 0 0 0,3-7 27 0 0,-6 11 36 0 0,-1 1-1 0 0,0 0 1 0 0,0-1-1 0 0,0 1 1 0 0,0-1-1 0 0,-1 0 1 0 0,1 1-1 0 0,-1-1 1 0 0,0 0-1 0 0,0 1 1 0 0,0-1-1 0 0,-1-2-35 0 0,1 5-7 0 0,0-1 0 0 0,-1 1 0 0 0,1-1 0 0 0,0 1 0 0 0,-1-1 0 0 0,0 1 0 0 0,1 0 0 0 0,-1-1 0 0 0,0 1 0 0 0,0 0 0 0 0,0-1 0 0 0,0 1 0 0 0,0 0 0 0 0,0 0 0 0 0,0 0 0 0 0,0 0-1 0 0,0 0 1 0 0,0 0 0 0 0,-1 0 0 0 0,1 0 0 0 0,0 0 0 0 0,-1 0 0 0 0,1 1 0 0 0,-1-1 0 0 0,1 1 0 0 0,-1-1 0 0 0,1 1 0 0 0,-1 0 0 0 0,1-1 0 0 0,-1 1 7 0 0,-4 0-18 0 0,0 0 1 0 0,1 0 0 0 0,-1 0-1 0 0,0 1 1 0 0,1 0-1 0 0,-1 0 1 0 0,0 1 0 0 0,1-1-1 0 0,0 1 1 0 0,-1 0-1 0 0,1 1 1 0 0,0-1 0 0 0,0 1 17 0 0,-12 7-69 0 0,1 1 1 0 0,0 0 0 0 0,-2 3 68 0 0,11-8-25 0 0,1 1 0 0 0,0-1 1 0 0,0 1-1 0 0,0 0 0 0 0,1 1 0 0 0,0-1 0 0 0,0 1 0 0 0,-1 5 25 0 0,-8 15-59 0 0,-6 25 59 0 0,17-45-16 0 0,-5 17 63 0 0,1-1 0 0 0,2 1 1 0 0,0 1-1 0 0,2-1 1 0 0,0 1-1 0 0,2-1 0 0 0,1 1 1 0 0,1 0-1 0 0,4 17-47 0 0,-4-31-14 0 0,2 0 0 0 0,-1 0 0 0 0,2 0 0 0 0,-1-1 0 0 0,2 1 0 0 0,-1-1 0 0 0,1 0 0 0 0,6 8 14 0 0,-8-13-9 0 0,1-1-1 0 0,-1 0 1 0 0,1 0 0 0 0,0-1 0 0 0,1 1-1 0 0,-1-1 1 0 0,1 0 0 0 0,-1 0-1 0 0,1 0 1 0 0,0-1 0 0 0,1 1-1 0 0,-1-1 1 0 0,1-1 0 0 0,-1 1-1 0 0,1-1 1 0 0,0 0 0 0 0,0 0-1 0 0,1 0 10 0 0,1-1 20 0 0,0 0 0 0 0,0-1-1 0 0,0 0 1 0 0,0 0 0 0 0,0-1-1 0 0,0 0 1 0 0,-1 0 0 0 0,1-1-1 0 0,0 1 1 0 0,-1-2 0 0 0,1 1-1 0 0,-1-1 1 0 0,1-1 0 0 0,3-1-20 0 0,12-9 159 0 0,-1 0 1 0 0,-1-2-1 0 0,14-13-159 0 0,-28 24 17 0 0,8-9-4 0 0,-1-1 0 0 0,-1 0 0 0 0,0 0 0 0 0,-1-1 1 0 0,-1-1-1 0 0,9-16-13 0 0,6-9 6 0 0,38-69-27 0 0,-31 52-18 0 0,4-1 39 0 0,-25 42-2 0 0,2 0 0 0 0,0 1 1 0 0,0 0-1 0 0,2 1 0 0 0,3-2 2 0 0,-15 14 4 0 0,0 1 0 0 0,1 0 0 0 0,-1 0 0 0 0,1 0 0 0 0,-1 0 0 0 0,1 1 0 0 0,0 0-1 0 0,0 0 1 0 0,0 0 0 0 0,0 0 0 0 0,1 1-4 0 0,-3 0-23 0 0,0 1 0 0 0,-1 0 0 0 0,1 0 0 0 0,0 0-1 0 0,0 0 1 0 0,0 0 0 0 0,-1 1 0 0 0,1-1 0 0 0,0 1 0 0 0,0 0-1 0 0,-1-1 1 0 0,1 1 0 0 0,0 1 0 0 0,-1-1 0 0 0,1 0 0 0 0,-1 1-1 0 0,0-1 1 0 0,1 1 0 0 0,-1-1 0 0 0,2 3 23 0 0,6 6 88 0 0,-1 0 1 0 0,1 1 0 0 0,0 4-89 0 0,17 17-200 0 0,-23-27 186 0 0,0 0-1 0 0,-1 0 1 0 0,0 0-1 0 0,0 0 1 0 0,0 1-1 0 0,0 0 15 0 0,9 17-10 0 0,-21-37 10 0 0,0 2 0 0 0,-1-1 0 0 0,-1 1 0 0 0,-6-9 211 0 0,16 19-170 0 0,-1-1-1 0 0,0 1 1 0 0,1 0-1 0 0,-1-1 1 0 0,0 1-1 0 0,-1 0 1 0 0,1 0-1 0 0,0 0 1 0 0,-1 1-1 0 0,1-1 1 0 0,-1 0-1 0 0,1 1-40 0 0,-3-1-10 0 0,0 0 0 0 0,0 0 0 0 0,0 1 0 0 0,0-1 0 0 0,0 1 0 0 0,-1 0 0 0 0,1 1 0 0 0,0-1 0 0 0,-1 1 0 0 0,1 0 0 0 0,-1 1 10 0 0,2-1-36 0 0,0 1 0 0 0,0 0 0 0 0,0 0 0 0 0,1 0 0 0 0,-1 1 0 0 0,0-1 0 0 0,1 1 0 0 0,-1 0 0 0 0,1 0 0 0 0,0 0 0 0 0,0 0 0 0 0,0 1 0 0 0,0-1 0 0 0,0 1 0 0 0,-1 1 36 0 0,-3 4 43 0 0,0 1 0 0 0,1 0 0 0 0,0 1 0 0 0,0-1 0 0 0,1 1 0 0 0,-2 8-43 0 0,-10 15-193 0 0,12-22 168 0 0,1 0 0 0 0,0 0-1 0 0,0 1 1 0 0,-2 10 25 0 0,-2 9-11 0 0,4-15 53 0 0,1 1 0 0 0,0 0 0 0 0,1 2-42 0 0,-4 20 89 0 0,5-31-72 0 0,0 0 1 0 0,1 0-1 0 0,0 0 1 0 0,0 0-1 0 0,1 1-17 0 0,-1-6 4 0 0,0 0-1 0 0,0-1 1 0 0,1 1-1 0 0,0 0 1 0 0,-1 0-1 0 0,1-1 1 0 0,0 1-1 0 0,0 0 0 0 0,0-1 1 0 0,1 1-1 0 0,-1-1 1 0 0,1 0-1 0 0,-1 1 1 0 0,1-1-1 0 0,0 0 0 0 0,2 2-3 0 0,-2-3 5 0 0,0 1 0 0 0,0 0 0 0 0,0-1 0 0 0,1 0 0 0 0,-1 1 0 0 0,0-1 0 0 0,1 0 0 0 0,-1 0 0 0 0,1-1 0 0 0,0 1 0 0 0,-1 0 0 0 0,2-1-5 0 0,0 0 14 0 0,-1 0 0 0 0,1 0 0 0 0,0-1 0 0 0,0 1 1 0 0,-1-1-1 0 0,1 0 0 0 0,0 0 0 0 0,-1 0 0 0 0,1-1-14 0 0,0 1 13 0 0,0 0-1 0 0,-1-1 0 0 0,1 1 1 0 0,-1-1-1 0 0,0 0 0 0 0,1 0 1 0 0,-1 0-1 0 0,0-1 1 0 0,0 1-1 0 0,-1-1 0 0 0,1 1 1 0 0,0-1-1 0 0,-1 0 0 0 0,2-3-12 0 0,9-15-271 0 0,-2-1 0 0 0,6-16 271 0 0,8-16 293 0 0,-12 25 151 0 0,-9 19-431 0 0,0 1 0 0 0,1 0 0 0 0,0-1 0 0 0,0 2 0 0 0,1-1-1 0 0,3-3-12 0 0,-7 10-181 0 0,-2 2-67 0 0,0 0 238 0 0,1 0 0 0 0,-1 0 0 0 0,1 0 0 0 0,-1 1 0 0 0,1-1-1 0 0,-1 0 1 0 0,0 0 0 0 0,1 1 0 0 0,-1-1 0 0 0,1 0 0 0 0,-1 1 0 0 0,0-1 0 0 0,1 0-1 0 0,-1 1 1 0 0,1-1 0 0 0,-1 0 0 0 0,0 1 0 0 0,0-1 0 0 0,1 1 0 0 0,-1-1 0 0 0,0 1-1 0 0,0-1 1 0 0,1 1 0 0 0,-1-1 0 0 0,0 1 0 0 0,0-1 0 0 0,0 1 10 0 0,4 16-225 0 0,-4-13 203 0 0,6 32 38 0 0,0 37-16 0 0,0 0-5 0 0,-5-65 77 0 0,1 1 1 0 0,-1-1-1 0 0,2 1 0 0 0,-1-1 1 0 0,4 9-73 0 0,-4-14-30 0 0,0 1 0 0 0,0 0 1 0 0,1 0-1 0 0,-1-1 0 0 0,1 1 0 0 0,0-1 1 0 0,-1 0-1 0 0,2 0 0 0 0,-1 0 1 0 0,0 0-1 0 0,1 0 0 0 0,1 0 30 0 0,-3-2 31 0 0,0 0-1 0 0,0 0 1 0 0,1 0-1 0 0,-1-1 1 0 0,0 1-1 0 0,1-1 1 0 0,-1 1-1 0 0,1-1 0 0 0,-1 0 1 0 0,1 0-1 0 0,-1 0 1 0 0,0 0-1 0 0,1 0 1 0 0,-1-1-1 0 0,2 0-30 0 0,35-10 195 0 0,-22 4-226 0 0,-1-1 0 0 0,1-1 0 0 0,-1 0 0 0 0,-1-1-1 0 0,0 0 1 0 0,-1-2 0 0 0,0 0 0 0 0,0 0 0 0 0,-1-1 0 0 0,-1-1 0 0 0,0 0-1 0 0,-1 0 1 0 0,-1-1 0 0 0,0-1 31 0 0,-2 3-125 0 0,9-18 444 0 0,-1-1 0 0 0,1-5-319 0 0,8-25 379 0 0,-5 15-53 0 0,-3-2 0 0 0,9-35-326 0 0,-22 71-57 0 0,0 1 0 0 0,1-1 0 0 0,0 1 0 0 0,1 0-1 0 0,1 1 1 0 0,0-1 0 0 0,0 2 57 0 0,8-16-132 0 0,-11 58-83 0 0,-6 2 77 0 0,-1-1 0 0 0,-2 1 0 0 0,-8 29 138 0 0,-3 22-423 0 0,-5 42 215 0 0,19-105 274 0 0,-2 1 0 0 0,-1-1 1 0 0,0-1-1 0 0,-1 1 0 0 0,-3 2-66 0 0,7-15 45 0 0,0-1 0 0 0,0 1 0 0 0,0 0 0 0 0,1 0 0 0 0,1 0 1 0 0,-1 3-46 0 0,-1 20-386 0 0,2-31 401 0 0,-1 1-1 0 0,1-1 1 0 0,0 1 0 0 0,0-1-1 0 0,0 1 1 0 0,0 0 0 0 0,0-1-1 0 0,0 1 1 0 0,0-1 0 0 0,1 1-1 0 0,-1-1 1 0 0,1 1 0 0 0,-1-1-1 0 0,1 1 1 0 0,-1-1-1 0 0,1 1 1 0 0,0-1 0 0 0,0 0-1 0 0,-1 1 1 0 0,1-1 0 0 0,0 0-1 0 0,0 0 1 0 0,1 0 0 0 0,-1 1-1 0 0,0-1 1 0 0,0 0 0 0 0,0-1-1 0 0,1 1 1 0 0,-1 0 0 0 0,0 0-1 0 0,1 0 1 0 0,-1-1-1 0 0,1 1 1 0 0,-1-1 0 0 0,1 1-15 0 0,2-1 63 0 0,-1 1 1 0 0,1-1-1 0 0,-1 0 0 0 0,1 0 1 0 0,-1 0-1 0 0,1 0 1 0 0,-1 0-1 0 0,1-1 1 0 0,-1 0-1 0 0,1 0 0 0 0,-1 0 1 0 0,0 0-1 0 0,0 0 1 0 0,1-1-1 0 0,0 0-63 0 0,5-3-14 0 0,-1-1 0 0 0,0 0 0 0 0,0 0 0 0 0,0-1 0 0 0,-1 0 0 0 0,0 0 0 0 0,0-1 0 0 0,-1 1 0 0 0,2-4 14 0 0,1-2 74 0 0,-1 0 0 0 0,-1-1 0 0 0,0 0 0 0 0,-1 0 0 0 0,4-13-74 0 0,2-6 32 0 0,-3 6-36 0 0,5-21 4 0 0,-12 40-36 0 0,0 1-1 0 0,1 0 0 0 0,0 0 1 0 0,1 0-1 0 0,-1 0 1 0 0,1 0-1 0 0,0 1 0 0 0,1 0 1 0 0,1-2 36 0 0,2 2-128 0 0,-8 6 123 0 0,1-1-1 0 0,0 1 1 0 0,0 0 0 0 0,-1 0 0 0 0,1 0 0 0 0,0 0 0 0 0,0 0 0 0 0,-1 1-1 0 0,1-1 1 0 0,0 0 0 0 0,0 0 0 0 0,-1 0 0 0 0,1 1 0 0 0,0-1 0 0 0,-1 0-1 0 0,1 1 1 0 0,0-1 0 0 0,-1 1 0 0 0,1-1 0 0 0,-1 0 0 0 0,1 1 0 0 0,0 0-1 0 0,-1-1 1 0 0,1 1 0 0 0,-1-1 0 0 0,0 1 0 0 0,1-1 0 0 0,-1 1 0 0 0,1 0-1 0 0,-1-1 1 0 0,0 1 0 0 0,0 0 0 0 0,1 0 0 0 0,-1-1 0 0 0,0 1 5 0 0,2 4-20 0 0,0-1 1 0 0,-1 0 0 0 0,1 1 0 0 0,-1-1 0 0 0,1 4 19 0 0,-2 6-11 0 0,1 0 1 0 0,-1 1 0 0 0,-1-1-1 0 0,-1 0 1 0 0,0 0 0 0 0,-1 1 10 0 0,-2 16-5 0 0,4-21 5 0 0,0-1 0 0 0,1 1 0 0 0,0-1 0 0 0,0 0 0 0 0,1 1 0 0 0,1-1 0 0 0,-1 1 0 0 0,1-1 0 0 0,1 0 0 0 0,0 0 0 0 0,0 0 0 0 0,3 3 0 0 0,-5-10-1 0 0,0-1 0 0 0,1 0 1 0 0,-1 1-1 0 0,1-1 0 0 0,-1 0 0 0 0,1 0 0 0 0,-1 0 0 0 0,1 0 0 0 0,0 0 0 0 0,0 0 1 0 0,-1-1-1 0 0,1 1 0 0 0,0-1 0 0 0,0 1 0 0 0,0-1 0 0 0,0 1 0 0 0,0-1 0 0 0,0 0 1 0 0,5 1 53 0 0,1-1-1 0 0,-1 0 0 0 0,0 0 0 0 0,6-1-52 0 0,-3-1 31 0 0,-1 0-1 0 0,0-1 0 0 0,0 0 0 0 0,0-1 0 0 0,0 1 1 0 0,-1-2-1 0 0,1 1 0 0 0,-1-1 0 0 0,0 0 0 0 0,1-2-30 0 0,1 0 35 0 0,-2-1 0 0 0,1 0-1 0 0,-1 0 1 0 0,0 0-1 0 0,-1-1 1 0 0,0 0 0 0 0,0 0-1 0 0,2-6-34 0 0,25-55 28 0 0,-30 63-66 0 0,1-1 0 0 0,0 1 0 0 0,0 0-1 0 0,1 0 1 0 0,0 0 0 0 0,0 1 0 0 0,1 0 0 0 0,1-1 38 0 0,-1 1 5 0 0,-7 6-12 0 0,0 0 0 0 0,0-1 1 0 0,0 1-1 0 0,0 0 0 0 0,0 0 0 0 0,1 0 0 0 0,-1 0 0 0 0,0 0 1 0 0,0 0-1 0 0,0 0 0 0 0,0 0 0 0 0,0 0 0 0 0,0 0 0 0 0,1 0 0 0 0,-1 0 1 0 0,0 0-1 0 0,0-1 0 0 0,0 1 0 0 0,0 0 0 0 0,1 0 0 0 0,-1 0 1 0 0,0 0-1 0 0,0 0 0 0 0,0 0 0 0 0,0 1 0 0 0,0-1 0 0 0,1 0 0 0 0,-1 0 1 0 0,0 0-1 0 0,0 0 0 0 0,0 0 0 0 0,0 0 0 0 0,0 0 0 0 0,1 0 1 0 0,-1 0-1 0 0,0 0 0 0 0,0 0 0 0 0,0 0 0 0 0,0 1 0 0 0,0-1 1 0 0,0 0-1 0 0,0 0 0 0 0,0 0 0 0 0,1 0 7 0 0,1 1 52 0 0,-1 0-57 0 0,0 0 0 0 0,1 0 0 0 0,-1 0 1 0 0,0 0-1 0 0,0 0 0 0 0,0 1 0 0 0,0-1 0 0 0,0 0 1 0 0,0 1-1 0 0,0-1 0 0 0,0 0 0 0 0,0 1 0 0 0,-1-1 1 0 0,1 1-1 0 0,-1-1 0 0 0,1 1 0 0 0,-1 0 0 0 0,1-1 1 0 0,-1 1-1 0 0,0-1 0 0 0,0 2 5 0 0,1 8-7 0 0,0 0 0 0 0,-1-1 0 0 0,-1 3 7 0 0,1 1 98 0 0,-1 36 295 0 0,0-9-864 0 0,3 27 471 0 0,-1-61 50 0 0,1-1-1 0 0,-1 0 1 0 0,1 0-1 0 0,0 0 1 0 0,1 0-1 0 0,0 0 0 0 0,0-1 1 0 0,0 1-1 0 0,0-1 1 0 0,1 0-1 0 0,0 0 1 0 0,0 0-1 0 0,0 0-49 0 0,-2-4 0 0 0,0 1 1 0 0,0-1-1 0 0,-1 1 0 0 0,1-1 1 0 0,0 0-1 0 0,0 0 1 0 0,1 0-1 0 0,-1 0 0 0 0,0 0 1 0 0,0-1-1 0 0,0 1 0 0 0,1-1 1 0 0,-1 1-1 0 0,0-1 0 0 0,1 0 1 0 0,-1 0-1 0 0,0 0 0 0 0,1 0 1 0 0,-1 0-1 0 0,0 0 0 0 0,0-1 1 0 0,1 1-1 0 0,-1-1 0 0 0,3 0 1 0 0,0 0 0 0 0,0-1 0 0 0,0 1-1 0 0,0-1 1 0 0,-1 0 0 0 0,1 0 0 0 0,-1-1 0 0 0,0 1-1 0 0,1-1 1 0 0,2-3-1 0 0,5-6 4 0 0,0 0 0 0 0,-1-1 0 0 0,-1-1 0 0 0,0 0 0 0 0,0 0 0 0 0,-2-1 0 0 0,2-4-4 0 0,7-17 42 0 0,-2-1-1 0 0,5-22-41 0 0,1-3-15 0 0,2 1 0 0 0,7-6 15 0 0,-22 48-8 0 0,0-1-1 0 0,2-9 9 0 0,-10 29 6 0 0,0 0 1 0 0,0-1-1 0 0,1 1 0 0 0,-1 0 0 0 0,0-1 1 0 0,0 1-1 0 0,0 0 0 0 0,0-1 1 0 0,0 1-1 0 0,0 0 0 0 0,0-1 0 0 0,0 1 1 0 0,0-1-1 0 0,0 1 0 0 0,0 0 0 0 0,0-1 1 0 0,0 1-1 0 0,0 0 0 0 0,0-1 1 0 0,0 1-1 0 0,-1-1 0 0 0,1 1 0 0 0,0 0 1 0 0,0-1-1 0 0,0 1 0 0 0,0 0 0 0 0,-1 0 1 0 0,1-1-7 0 0,-5 1 257 0 0,3 0-256 0 0,0 1 0 0 0,0 0 0 0 0,1 0-1 0 0,-1 0 1 0 0,0 0 0 0 0,1 0-1 0 0,-1 0 1 0 0,1 0 0 0 0,-1 0-1 0 0,1 1 1 0 0,-1-1 0 0 0,1 1 0 0 0,0-1-1 0 0,0 1 1 0 0,0-1 0 0 0,0 1-1 0 0,0 0 1 0 0,0-1 0 0 0,0 1 0 0 0,0 1-1 0 0,-2 6-181 0 0,0 1 1 0 0,0-1 0 0 0,0 8 180 0 0,0-2-139 0 0,2-7-51 0 0,0 0 0 0 0,1 1-1 0 0,0-1 1 0 0,0 8 190 0 0,1 1-328 0 0,-1-9 214 0 0,1-1 0 0 0,1 1 0 0 0,-1 0-1 0 0,1-1 1 0 0,1 3 114 0 0,4 17-164 0 0,3 16-167 0 0,-6-29 113 0 0,-1 0-1 0 0,0 0 1 0 0,-1 0 0 0 0,-1 1-1 0 0,0-1 1 0 0,-1 1-1 0 0,0 3 219 0 0,-5 55 434 0 0,0-27-989 0 0,4-44 559 0 0,1 0 0 0 0,-1 0-1 0 0,1 0 1 0 0,0 1 0 0 0,0-1 0 0 0,-1 0 0 0 0,2 0-1 0 0,-1 0 1 0 0,0 0 0 0 0,0 0 0 0 0,1 0 0 0 0,-1 0-1 0 0,1 0 1 0 0,-1 0 0 0 0,1 0 0 0 0,0 0 0 0 0,0 0 0 0 0,0 0-1 0 0,1 1-3 0 0,1 2 140 0 0,-2-2-80 0 0,1-1 0 0 0,-1 0 1 0 0,1 1-1 0 0,0-1 0 0 0,0 0 1 0 0,0 0-1 0 0,0 0 0 0 0,0 0 1 0 0,0 0-1 0 0,1-1 0 0 0,-1 1 0 0 0,0-1 1 0 0,1 1-1 0 0,-1-1 0 0 0,1 0 1 0 0,0 0-1 0 0,0 0 0 0 0,-1-1 0 0 0,1 1 1 0 0,0 0-1 0 0,0-1 0 0 0,-1 0 1 0 0,1 0-1 0 0,0 0 0 0 0,0 0 1 0 0,0 0-1 0 0,1-1-60 0 0,8 0-455 0 0,0-1-1 0 0,0-1 1 0 0,-1 0 0 0 0,1 0-1 0 0,-1-1 1 0 0,1-1 455 0 0,9-4-1456 0 0,1-1-15 0 0</inkml:trace>
  <inkml:trace contextRef="#ctx0" brushRef="#br0" timeOffset="9439.426">15318 565 16184 0 0,'0'0'737'0'0,"0"0"-13"0"0,0 0-371 0 0,-1 8 770 0 0,-5 17 239 0 0,5-21-1201 0 0,-1 1 1 0 0,1-1 0 0 0,0 1 0 0 0,0 0 0 0 0,0-1 0 0 0,1 1 0 0 0,0 0 0 0 0,0-1 0 0 0,0 1 0 0 0,0 0 0 0 0,1-1 0 0 0,-1 1-1 0 0,1-1 1 0 0,1 1 0 0 0,-1 0-162 0 0,0-3 455 0 0,-1-2-240 0 0,1 1-119 0 0,-1 1 1 0 0,1 0 0 0 0,0-1-1 0 0,0 1 1 0 0,0-1-1 0 0,0 1 1 0 0,0-1 0 0 0,0 0-1 0 0,0 0 1 0 0,0 1 0 0 0,0-1-1 0 0,1 0 1 0 0,-1 0-1 0 0,0 0 1 0 0,1 0 0 0 0,-1 0-1 0 0,1 0 1 0 0,0-1 0 0 0,0 1-97 0 0,1-1 4 0 0,0 0 0 0 0,-1 0 1 0 0,1-1-1 0 0,0 1 0 0 0,-1-1 1 0 0,1 0-1 0 0,0 0 0 0 0,-1 0 1 0 0,1 0-1 0 0,-1 0 0 0 0,1-1 1 0 0,-1 1-1 0 0,0-1 0 0 0,1 1 1 0 0,-1-1-1 0 0,0 0 0 0 0,0 0 1 0 0,0 0-1 0 0,0 0 0 0 0,-1 0 0 0 0,1 0 1 0 0,0-1-1 0 0,0-1-4 0 0,1-1 6 0 0,-1-1 0 0 0,1 1 0 0 0,-1-1 0 0 0,0 1 0 0 0,-1-1 0 0 0,0 0 0 0 0,0 0-1 0 0,0 1 1 0 0,0-1 0 0 0,-1-5-6 0 0,8-58 0 0 0,-8 59 0 0 0,-1-1 0 0 0,0 1 0 0 0,-1-1 0 0 0,0 1 0 0 0,0 0 0 0 0,-1 0 0 0 0,-1 0 0 0 0,0 0 0 0 0,-3-5 0 0 0,6 14 0 0 0,0 0 0 0 0,0 0 0 0 0,0 0 0 0 0,0 1 0 0 0,0-1 0 0 0,0 0 0 0 0,0 0 0 0 0,0 1 0 0 0,0-1 0 0 0,0 1 0 0 0,0-1 0 0 0,-1 1 0 0 0,1-1 0 0 0,0 1 0 0 0,0 0 0 0 0,-1 0 0 0 0,1 0 0 0 0,0-1 0 0 0,0 1 0 0 0,-1 0 0 0 0,1 1 0 0 0,0-1 0 0 0,-1 0 0 0 0,1 0 0 0 0,0 0 0 0 0,0 1 0 0 0,-1-1 0 0 0,0 0 0 0 0,1 0 0 0 0,-1 1 0 0 0,0-1 0 0 0,1 1 0 0 0,-1-1 0 0 0,1 1 0 0 0,-1 0 0 0 0,1-1 0 0 0,-1 1 0 0 0,1 0 0 0 0,0 0 0 0 0,-1 0 0 0 0,1 0 0 0 0,0 0 0 0 0,0 0 0 0 0,-1 1 0 0 0,1-1 0 0 0,0 0 0 0 0,0 2 0 0 0,-20 45 385 0 0,11-26-259 0 0,1 0 1 0 0,0 2-127 0 0,-3 14-240 0 0,6-22 278 0 0,0 0 0 0 0,2 1 0 0 0,0-1 0 0 0,1 1 0 0 0,0 7-38 0 0,2-11 172 0 0,1 0 0 0 0,1-1 0 0 0,0 1-1 0 0,0 0 1 0 0,2 3-172 0 0,-1-9 50 0 0,-1 0-1 0 0,2-1 0 0 0,-1 1 0 0 0,1-1 1 0 0,0 1-1 0 0,0-1 0 0 0,0 0 1 0 0,1 0-1 0 0,0-1 0 0 0,2 3-49 0 0,-3-5 73 0 0,1 0-1 0 0,0 0 1 0 0,0 0 0 0 0,0-1-1 0 0,0 1 1 0 0,0-1 0 0 0,1 0-1 0 0,-1 0 1 0 0,1-1-1 0 0,-1 1 1 0 0,1-1 0 0 0,0 0-1 0 0,-1-1 1 0 0,1 1 0 0 0,0-1-1 0 0,-1 1 1 0 0,1-2-1 0 0,0 1 1 0 0,3-1-73 0 0,7 0 206 0 0,0-1-1 0 0,0 0 1 0 0,-1-1-1 0 0,1-1 1 0 0,-1-1 0 0 0,0 0-1 0 0,0 0 1 0 0,-1-1-1 0 0,0-1 1 0 0,1-1-206 0 0,14-9 185 0 0,-1-1 0 0 0,0-2-1 0 0,-1-1 1 0 0,-1-1 0 0 0,6-7-185 0 0,7-15 251 0 0,-2-1-1 0 0,19-31-250 0 0,48-75 342 0 0,-75 112-317 0 0,-14 20-53 0 0,-8 12-38 0 0,0 0 0 0 0,-1 0-1 0 0,2-6 67 0 0,-2 5-362 0 0,-5 10 93 0 0,-5 14 152 0 0,3-5-46 0 0,-1-1 0 0 0,1 1-1 0 0,1 0 1 0 0,0 6 163 0 0,-3 12-320 0 0,1-5 52 0 0,1 0-1 0 0,1 1 1 0 0,1-1 0 0 0,2 13 268 0 0,-2-24-3 0 0,-1 0-1 0 0,-1 1 1 0 0,0-1 0 0 0,-1 0 0 0 0,0 0-1 0 0,-2 5 4 0 0,-6 24-96 0 0,7-29-37 0 0,0 1-1 0 0,-1-1 1 0 0,0 0 0 0 0,-1-1 0 0 0,0 1 0 0 0,-1-1 0 0 0,-1 0-1 0 0,-3 4 134 0 0,6-10-57 0 0,-1 0 0 0 0,0 0-1 0 0,1 0 1 0 0,-2-1-1 0 0,1 0 1 0 0,-1 0 0 0 0,1-1-1 0 0,-1 0 1 0 0,0 0-1 0 0,-1 0 1 0 0,1-1-1 0 0,-1 0 1 0 0,0-1 0 0 0,1 0-1 0 0,-7 1 58 0 0,10-2 20 0 0,1 0 1 0 0,-1 0-1 0 0,0-1 0 0 0,0 0 0 0 0,0 0 0 0 0,0 0 1 0 0,0 0-1 0 0,0-1 0 0 0,1 1 0 0 0,-1-1 0 0 0,0 0 1 0 0,0 0-1 0 0,1 0 0 0 0,-1-1 0 0 0,0 1 1 0 0,1-1-1 0 0,-1 0 0 0 0,1 0 0 0 0,-1-1-20 0 0,-25-20-249 0 0,29 23 251 0 0,-1-1 0 0 0,0 0 0 0 0,1 1 1 0 0,-1-1-1 0 0,1 0 0 0 0,-1 0 0 0 0,1 0 1 0 0,-1 0-1 0 0,1 1 0 0 0,0-1 0 0 0,-1 0 0 0 0,1 0 1 0 0,0 0-1 0 0,0 0 0 0 0,0 0 0 0 0,-1 0 1 0 0,1 0-1 0 0,0 0 0 0 0,0 0 0 0 0,0 0 0 0 0,1 0 1 0 0,-1 0-1 0 0,0 1 0 0 0,0-1 0 0 0,0 0 1 0 0,1 0-3 0 0,10-30 395 0 0,-4 14-235 0 0,-5 14-150 0 0,-1 0 1 0 0,1 0-1 0 0,0 0 0 0 0,0 0 1 0 0,0 1-1 0 0,0-1 0 0 0,0 0 1 0 0,1 1-1 0 0,0-2-10 0 0,10-9-8 0 0,-10 9-87 0 0,1 0-1 0 0,0 0 1 0 0,1 0-1 0 0,-1 1 0 0 0,1 0 1 0 0,-1 0-1 0 0,1 0 0 0 0,0 0 1 0 0,0 1-1 0 0,0 0 0 0 0,1 0 1 0 0,2-1 95 0 0,16-7-1684 0 0,-19 9-4595 0 0,-4 1-2067 0 0</inkml:trace>
  <inkml:trace contextRef="#ctx0" brushRef="#br0" timeOffset="9787.016">13572 249 12896 0 0,'-3'0'1172'0'0,"-1"0"-791"0"0,3 0 551 0 0,1 0 277 0 0,0 0 58 0 0,23-3 1214 0 0,191 3-1633 0 0,-179 0-1187 0 0</inkml:trace>
  <inkml:trace contextRef="#ctx0" brushRef="#br0" timeOffset="11074.628">17056 385 10136 0 0,'-12'-1'215'0'0,"10"0"-70"0"0,0 1 0 0 0,-1 0 0 0 0,1-1-1 0 0,0 1 1 0 0,0-1 0 0 0,0 0 0 0 0,0 1 0 0 0,0-1-1 0 0,0 0 1 0 0,0-1 0 0 0,0 1 0 0 0,-1-1-145 0 0,-1 0 963 0 0,-1-1-1 0 0,1 1 1 0 0,-1-1 0 0 0,1 1 0 0 0,-1 1 0 0 0,-4-2-963 0 0,7 3 415 0 0,0-1 0 0 0,0 1-1 0 0,0 0 1 0 0,0 0 0 0 0,0 0 0 0 0,0 0 0 0 0,0 0 0 0 0,0 1 0 0 0,0-1 0 0 0,-1 1-415 0 0,-12 7-24 0 0,-1 4 665 0 0,5-5-305 0 0,2 1 0 0 0,-1 0-1 0 0,1 0 1 0 0,-3 5-336 0 0,-3 5 114 0 0,1 1 0 0 0,1 1 0 0 0,0 0-1 0 0,2 1 1 0 0,0 0 0 0 0,1 1 0 0 0,2 0-1 0 0,0 1 1 0 0,-2 11-114 0 0,5-17 52 0 0,2-6-5 0 0,0 0 1 0 0,0 0 0 0 0,1 0-1 0 0,1 0 1 0 0,-1 0-1 0 0,2 0 1 0 0,0 0 0 0 0,0 1-1 0 0,1 1-47 0 0,0-5 36 0 0,1 1 1 0 0,0-1-1 0 0,0 0 0 0 0,0 0 0 0 0,1 0 1 0 0,1 0-1 0 0,-1 0 0 0 0,1 0 0 0 0,4 3-36 0 0,-7-8 25 0 0,1-1-1 0 0,0 0 1 0 0,0 0 0 0 0,0 0-1 0 0,0 0 1 0 0,0 0-1 0 0,0 0 1 0 0,0 0 0 0 0,0-1-1 0 0,1 1 1 0 0,-1-1-1 0 0,1 0 1 0 0,-1 0-1 0 0,1 0 1 0 0,0 0 0 0 0,-1 0-1 0 0,1 0 1 0 0,0-1-1 0 0,0 1 1 0 0,-1-1-1 0 0,1 0 1 0 0,0 0 0 0 0,0 0-1 0 0,0 0 1 0 0,-1 0-1 0 0,1-1 1 0 0,0 1-1 0 0,0-1 1 0 0,-1 0 0 0 0,1 0-1 0 0,1 0-24 0 0,5-3 58 0 0,-1 0-1 0 0,1-1 1 0 0,-1 1-1 0 0,0-2 0 0 0,0 1 1 0 0,-1-1-1 0 0,0 0 1 0 0,0 0-1 0 0,0-1 1 0 0,-1 0-1 0 0,0-1 1 0 0,0 1-1 0 0,0-1 1 0 0,-1 0-1 0 0,-1 0 0 0 0,1-1 1 0 0,-1 1-1 0 0,-1-1 1 0 0,0 0-1 0 0,0 0 1 0 0,0 0-1 0 0,0-7-57 0 0,0-1 9 0 0,-1-1 0 0 0,0 0 0 0 0,-1 0 0 0 0,-1 1 0 0 0,0-1 0 0 0,-2 0 0 0 0,0-2-9 0 0,-4-7 97 0 0,0 0-1 0 0,-4-3-96 0 0,7 21 31 0 0,0 0 0 0 0,-1 1 0 0 0,0-1 0 0 0,-1 1 0 0 0,0 1 0 0 0,0-1 0 0 0,-1 1 0 0 0,-2-3-31 0 0,7 9-5 0 0,0 0 0 0 0,-1-1 0 0 0,1 1 1 0 0,0 0-1 0 0,-1 0 0 0 0,1 0 0 0 0,-1 0 0 0 0,1 0 0 0 0,-1 0 0 0 0,0 1 0 0 0,1-1 1 0 0,-1 1-1 0 0,0-1 0 0 0,0 1 0 0 0,1-1 0 0 0,-1 1 0 0 0,0 0 0 0 0,0 0 0 0 0,0 0 0 0 0,1 0 1 0 0,-2 0 4 0 0,-3 1-29 0 0,-1 1 0 0 0,1-1 0 0 0,0 1 0 0 0,0 0 0 0 0,-3 2 29 0 0,5-2-8 0 0,-2 1-26 0 0,-1 0 0 0 0,1 1-1 0 0,0 0 1 0 0,0 1-1 0 0,0-1 1 0 0,0 1 0 0 0,1 0-1 0 0,0 1 1 0 0,-2 1 34 0 0,-11 12-84 0 0,13-13 82 0 0,0-1 1 0 0,0 1-1 0 0,1 0 0 0 0,0 0 1 0 0,0 0-1 0 0,0 0 0 0 0,1 1 1 0 0,0 0-1 0 0,1 0 0 0 0,-1 0 1 0 0,1 0-1 0 0,-1 6 2 0 0,2-9 0 0 0,0 0 0 0 0,1 0 1 0 0,0 0-1 0 0,-1 0 0 0 0,1 0 0 0 0,1-1 0 0 0,-1 1 0 0 0,0 0 1 0 0,1 0-1 0 0,0 0 0 0 0,0 0 0 0 0,0-1 0 0 0,0 1 0 0 0,1 0 1 0 0,0-1-1 0 0,-1 1 0 0 0,1-1 0 0 0,0 0 0 0 0,1 0 0 0 0,-1 1 1 0 0,0-1-1 0 0,1-1 0 0 0,0 1 0 0 0,2 1 0 0 0,-3-2 0 0 0,0 0 0 0 0,1-1 0 0 0,-1 0 0 0 0,1 0 0 0 0,0 0 0 0 0,-1 0 0 0 0,1 0 0 0 0,0 0 0 0 0,0-1 0 0 0,-1 1 0 0 0,1-1 0 0 0,0 1 0 0 0,0-1 0 0 0,0 0 0 0 0,0-1 0 0 0,1 1 0 0 0,8-2 0 0 0,-1 0 0 0 0,1-1 0 0 0,6-3 0 0 0,5 0 0 0 0,-2-1 4 0 0,1 0-1 0 0,-1-1 1 0 0,0-1 0 0 0,-1-2-4 0 0,79-46 54 0 0,-83 47 19 0 0,-2-1 0 0 0,1-1 0 0 0,-2-1 0 0 0,1 0-73 0 0,0-1 74 0 0,0 1 1 0 0,1 1-1 0 0,13-8-74 0 0,84-47 609 0 0,-110 65-560 0 0,1 1-1 0 0,0-1 0 0 0,0 1 1 0 0,0 0-1 0 0,0 0 0 0 0,0 0 0 0 0,0 0 1 0 0,0 0-1 0 0,0 1 0 0 0,0-1-48 0 0,-1 1 11 0 0,-1 0 0 0 0,0 0 0 0 0,1 0 0 0 0,-1 0-1 0 0,0 0 1 0 0,0 1 0 0 0,0-1 0 0 0,1 0 0 0 0,-1 1-1 0 0,0-1 1 0 0,0 0 0 0 0,0 1 0 0 0,0 0 0 0 0,1-1-1 0 0,-1 1 1 0 0,0 0 0 0 0,0-1 0 0 0,0 1 0 0 0,-1 0-1 0 0,1 0 1 0 0,0 0 0 0 0,0 0 0 0 0,0 0 0 0 0,-1 0-1 0 0,1 0 1 0 0,0 0 0 0 0,-1 0-11 0 0,5 8-3 0 0,-1 1 0 0 0,0-1-1 0 0,-1 1 1 0 0,0 0 0 0 0,-1 0 0 0 0,0 0-1 0 0,-1 0 1 0 0,1 10 3 0 0,-2 12-171 0 0,-1 0-1 0 0,-2 6 172 0 0,1-1-179 0 0,-7 30 148 0 0,5-44 33 0 0,1-1-1 0 0,0 18-1 0 0,-1-7-5 0 0,3-29 38 0 0,0 0-1 0 0,0 0 1 0 0,1 1-1 0 0,0-1 1 0 0,-1 0-1 0 0,1 1 1 0 0,1-1 0 0 0,-1 0-1 0 0,2 5-32 0 0,-2-7 152 0 0,0-2-40 0 0,0 0-157 0 0,0 0-30 0 0,18-12 178 0 0,10-17 70 0 0,-8 7-78 0 0,-1 0-1 0 0,0 0 1 0 0,0-4-95 0 0,23-43-136 0 0,-19 31-64 0 0,23-30 200 0 0,-35 57 329 0 0,0 0 1 0 0,0 1-1 0 0,1 0 0 0 0,0 1 1 0 0,1 0-1 0 0,10-5-329 0 0,-23 14-4 0 0,1-1 0 0 0,0 1 0 0 0,0-1 0 0 0,0 1 0 0 0,0 0-1 0 0,0-1 1 0 0,0 1 0 0 0,0 0 0 0 0,0 0 0 0 0,0-1 0 0 0,0 1 0 0 0,0 0 0 0 0,0 0 0 0 0,0 0 0 0 0,0 0 0 0 0,0 0-1 0 0,0 1 1 0 0,0-1 0 0 0,0 0 0 0 0,0 0 0 0 0,0 1 0 0 0,0-1 0 0 0,0 1 4 0 0,2 0-82 0 0,-1 1 1 0 0,0-1-1 0 0,0 1 1 0 0,0-1-1 0 0,-1 1 1 0 0,1 0-1 0 0,0 0 1 0 0,-1 0-1 0 0,1 0 1 0 0,0 0 81 0 0,2 6-190 0 0,1 0 1 0 0,-1 0 0 0 0,0 0-1 0 0,-1 0 1 0 0,1 5 189 0 0,2 11 167 0 0,0 1-1 0 0,-1 11-166 0 0,-2-17-105 0 0,0 1 0 0 0,2-1 0 0 0,0 0 0 0 0,2 4 105 0 0,4 11-28 0 0,6 10 51 0 0,-16-41 14 0 0,1 0-1 0 0,0-1 1 0 0,0 1 0 0 0,0-1 0 0 0,0 0-1 0 0,0 0 1 0 0,3 2-37 0 0,6 7 195 0 0,-9-9-180 0 0,0 0 0 0 0,0-1 0 0 0,0 1 1 0 0,0-1-1 0 0,1 1 0 0 0,-1-1 0 0 0,0 0 0 0 0,1 0 0 0 0,0 0 0 0 0,-1 0 0 0 0,1 0 0 0 0,-1-1 0 0 0,1 1 1 0 0,0-1-1 0 0,-1 0 0 0 0,1 1 0 0 0,0-1 0 0 0,0 0 0 0 0,1-1-15 0 0,1 1 86 0 0,0-1-1 0 0,0 0 1 0 0,0 0 0 0 0,-1 0 0 0 0,1 0-1 0 0,0-1 1 0 0,-1 1 0 0 0,1-1-1 0 0,-1-1 1 0 0,4-1-86 0 0,2-3-46 0 0,1 0-1 0 0,-1-1 1 0 0,0 0-1 0 0,-1 0 1 0 0,1-1-1 0 0,-2-1 1 0 0,1 0-1 0 0,2-5 47 0 0,-4 5 181 0 0,1 1 1 0 0,0 0-1 0 0,5-5-181 0 0,-4 5-72 0 0,-1 0 0 0 0,0-1 0 0 0,4-6 72 0 0,17-30-716 0 0,-27 43 597 0 0,-1 0 0 0 0,1 1 0 0 0,-1-1 0 0 0,0 0-1 0 0,0 0 1 0 0,0 0 0 0 0,-1 0 0 0 0,1 0 0 0 0,-1 0 0 0 0,1-3 119 0 0,-1-8-4609 0 0,0 12-4494 0 0</inkml:trace>
  <inkml:trace contextRef="#ctx0" brushRef="#br0" timeOffset="11860.82">19241 379 12176 0 0,'0'0'273'0'0,"0"0"40"0"0,2-1 23 0 0,3 0-180 0 0,-2 0-124 0 0,0 0 0 0 0,0 0 0 0 0,-1 0 1 0 0,1 0-1 0 0,0-1 0 0 0,-1 1 0 0 0,1-1 1 0 0,0 0-33 0 0,1 0 411 0 0,-1 0 0 0 0,1 0 0 0 0,0 0 0 0 0,-1-1 0 0 0,1 0 0 0 0,-1 0 0 0 0,0 0 0 0 0,1 0 0 0 0,-2 0 0 0 0,1 0 0 0 0,2-4-411 0 0,-4 5 749 0 0,-1 2-12 0 0,0 0 5 0 0,0-18 1572 0 0,0 17-2271 0 0,-1 0 0 0 0,1 0-1 0 0,-1 0 1 0 0,1 0 0 0 0,-1 0-1 0 0,1 0 1 0 0,-1 0 0 0 0,1 0 0 0 0,-1 0-1 0 0,0 0 1 0 0,0 1 0 0 0,1-1-1 0 0,-1 0 1 0 0,0 1 0 0 0,0-1-1 0 0,0 0 1 0 0,0 1 0 0 0,0-1 0 0 0,0 1-1 0 0,0-1 1 0 0,0 1-43 0 0,-6-5 39 0 0,5 4 11 0 0,-1 0-1 0 0,1-1 1 0 0,-1 1 0 0 0,1 0-1 0 0,-1 0 1 0 0,1 0-1 0 0,-1 1 1 0 0,0-1-1 0 0,1 1 1 0 0,-1-1 0 0 0,0 1-1 0 0,0 0 1 0 0,1 0-1 0 0,-4 0-49 0 0,-5 1 245 0 0,0 1 0 0 0,0 0-1 0 0,-1 1-244 0 0,9-3 42 0 0,0 1 0 0 0,0 1 0 0 0,0-1 0 0 0,0 0 1 0 0,0 1-1 0 0,1-1 0 0 0,-1 1 0 0 0,1 0 0 0 0,-2 1-42 0 0,1 0 38 0 0,-1-1 1 0 0,0 1-1 0 0,0-1 0 0 0,-1 1 1 0 0,-3 0-39 0 0,-9 4 4 0 0,0 0 0 0 0,0 1 0 0 0,0 1 1 0 0,1 0-1 0 0,1 1 0 0 0,-1 1 0 0 0,2 0 0 0 0,-3 3-4 0 0,-46 53 0 0 0,39-40 0 0 0,7-7 0 0 0,2 1 0 0 0,1 0 0 0 0,-4 8 0 0 0,-7 11 75 0 0,22-36 29 0 0,0 1 0 0 0,0-1 1 0 0,1 1-1 0 0,0-1 0 0 0,0 1 1 0 0,0 0-1 0 0,0 0 0 0 0,1 0 0 0 0,-1 0 1 0 0,1 0-1 0 0,1 0 0 0 0,-1 1 1 0 0,1-1-1 0 0,0 0 0 0 0,0 0 0 0 0,0 0 1 0 0,1 1-1 0 0,0-1 0 0 0,0 4-104 0 0,1-5 6 0 0,-2 1-3 0 0,2 0-1 0 0,-1 0 1 0 0,1 0 0 0 0,0 0 0 0 0,1 3-3 0 0,-2-7 0 0 0,0 1 0 0 0,0-1-1 0 0,0 1 1 0 0,0-1 0 0 0,0 0 0 0 0,1 1 0 0 0,-1-1-1 0 0,0 0 1 0 0,1 0 0 0 0,-1 0 0 0 0,1 0 0 0 0,-1 0-1 0 0,1 0 1 0 0,-1-1 0 0 0,1 1 0 0 0,-1 0 0 0 0,1-1-1 0 0,0 1 1 0 0,0-1 0 0 0,4 1 0 0 0,0 0 0 0 0,0-1 0 0 0,-1 0 0 0 0,1 0 0 0 0,0 0 0 0 0,0-1 0 0 0,-1 0 0 0 0,1 0 0 0 0,0 0 0 0 0,-1-1 0 0 0,1 0 0 0 0,-1 0 0 0 0,0 0 0 0 0,5-4 0 0 0,6-3 0 0 0,0-2 0 0 0,0 0 0 0 0,13-12 0 0 0,-17 11 0 0 0,0-1 0 0 0,0 0 0 0 0,9-14 0 0 0,-12 15 0 0 0,35-44 931 0 0,-35 44-392 0 0,-1 0 1 0 0,7-12-540 0 0,0-1 38 0 0,0-2-38 0 0,-15 26 0 0 0,0 1 0 0 0,0 0 0 0 0,1-1 0 0 0,-1 1 0 0 0,0 0 0 0 0,0 0 0 0 0,1-1 0 0 0,-1 1 0 0 0,0 0 0 0 0,0 0 0 0 0,1-1 0 0 0,-1 1 0 0 0,0 0 0 0 0,1 0 0 0 0,-1 0 0 0 0,0 0 0 0 0,1 0 0 0 0,-1-1 0 0 0,0 1 0 0 0,1 0 0 0 0,-1 0 0 0 0,0 0 0 0 0,1 0 0 0 0,-1 0 0 0 0,0 0 0 0 0,1 0 0 0 0,-1 0 0 0 0,1 1 0 0 0,-1-1 0 0 0,1 1 0 0 0,-1-1 0 0 0,1 1 0 0 0,-1-1 0 0 0,0 1 0 0 0,1-1 0 0 0,-1 1 0 0 0,0-1 0 0 0,0 1 0 0 0,1 0 0 0 0,-1-1 0 0 0,0 1 0 0 0,0 0 0 0 0,0-1 0 0 0,1 1 0 0 0,-1-1 0 0 0,0 1 0 0 0,0 0 0 0 0,0-1 0 0 0,0 1 0 0 0,0 19 0 0 0,-1-14 0 0 0,0 17-35 0 0,-1 0 1 0 0,-3 14 34 0 0,1-17-39 0 0,2-1 0 0 0,0 0 1 0 0,1 1-1 0 0,1-1 39 0 0,0 0 50 0 0,0-15-33 0 0,0 1 0 0 0,0-1 0 0 0,0 1 0 0 0,1-1 0 0 0,-1 1 0 0 0,1-1 0 0 0,0 1 0 0 0,1-1 0 0 0,-1 0 0 0 0,2 3-17 0 0,23 48 12 0 0,-25-52-12 0 0,1 0 0 0 0,0 0 0 0 0,0-1 0 0 0,1 1 0 0 0,-1 0 0 0 0,0-1 0 0 0,1 1 0 0 0,0-1 0 0 0,-1 0 0 0 0,1 0 0 0 0,0 0 0 0 0,0 0 0 0 0,0-1 0 0 0,0 1 0 0 0,1-1 0 0 0,-1 0 0 0 0,0 0 0 0 0,1 0 0 0 0,-1 0 0 0 0,0 0 0 0 0,1-1 0 0 0,-1 0 0 0 0,1 1 0 0 0,-1-1 0 0 0,1 0 0 0 0,-1-1 0 0 0,1 1 0 0 0,-1-1 0 0 0,4 0 0 0 0,29-8 0 0 0,24-6 0 0 0,-33 6 75 0 0,-1 0 0 0 0,-1-2 1 0 0,0-1-1 0 0,0 0 0 0 0,15-12-75 0 0,-20 12 103 0 0,-16 10-92 0 0,0 0 1 0 0,0 0-1 0 0,0-1 0 0 0,0 1 0 0 0,-1-1 0 0 0,1 0 0 0 0,0-1-11 0 0,17-15-89 0 0,7-8-36 0 0,-16 9-8002 0 0,-11 17-1280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08:17.814"/>
    </inkml:context>
    <inkml:brush xml:id="br0">
      <inkml:brushProperty name="width" value="0.05" units="cm"/>
      <inkml:brushProperty name="height" value="0.05" units="cm"/>
    </inkml:brush>
  </inkml:definitions>
  <inkml:trace contextRef="#ctx0" brushRef="#br0">339 456 5440 0 0,'0'0'124'0'0,"5"-7"168"0"0,-4 1-224 0 0,-1 5-61 0 0,1-1-1 0 0,0 0 1 0 0,-1 1-1 0 0,1-1 1 0 0,0 0-1 0 0,-1 1 0 0 0,1-1 1 0 0,0 1-1 0 0,0 0 1 0 0,0-1-1 0 0,1 1 0 0 0,-1 0 1 0 0,0-1-7 0 0,18-23 4784 0 0,10-20-4784 0 0,-25 31 4867 0 0,-4-8-3323 0 0,0 16-781 0 0,0 5-52 0 0,0 1-79 0 0,-2 0-31 0 0,-3 0-429 0 0,0 1-1 0 0,0 0 1 0 0,1 0-1 0 0,-1 1 1 0 0,1-1-1 0 0,-1 1 1 0 0,1 0 0 0 0,0 0-1 0 0,0 1 1 0 0,-1-1-1 0 0,2 1 1 0 0,-3 2-172 0 0,-12 8 316 0 0,2 2 1 0 0,-3 2-317 0 0,-29 33 646 0 0,2 1 0 0 0,2 2 1 0 0,-28 47-647 0 0,63-85 122 0 0,0 2 0 0 0,1 0 0 0 0,0 0 0 0 0,-1 9-122 0 0,-10 21 365 0 0,14-34-245 0 0,1 0-1 0 0,0 0 1 0 0,1 0 0 0 0,0 1 0 0 0,1-1-1 0 0,1 1 1 0 0,0 0 0 0 0,1-1-1 0 0,1 1 1 0 0,0 8-120 0 0,0-20 8 0 0,-1 0-1 0 0,0 1 1 0 0,1-1-1 0 0,0 0 0 0 0,-1 0 1 0 0,1 0-1 0 0,0 0 1 0 0,0 0-1 0 0,0 0 1 0 0,0 0-1 0 0,1 0 1 0 0,-1 0-1 0 0,0 0 0 0 0,1-1 1 0 0,-1 1-1 0 0,2 0-7 0 0,0 1 14 0 0,1 0 0 0 0,-1-1 0 0 0,1 1 1 0 0,0-1-1 0 0,0 0 0 0 0,0 0 0 0 0,0 0 0 0 0,2 0-14 0 0,5 1 32 0 0,-1-1 0 0 0,0 0 0 0 0,1 0 0 0 0,-1-1 0 0 0,0 0 0 0 0,1-1 0 0 0,1 0-32 0 0,8-2 71 0 0,0 0 0 0 0,-1-2-1 0 0,0 0 1 0 0,0-1 0 0 0,0-1 0 0 0,0 0-1 0 0,-1-2 1 0 0,0 0 0 0 0,0-1 0 0 0,-1-1-1 0 0,-1 0 1 0 0,1-1 0 0 0,-2-1 0 0 0,1-1-1 0 0,-2 0 1 0 0,0-1 0 0 0,9-12-71 0 0,-2 3 55 0 0,-12 14-31 0 0,-1 0-1 0 0,1-1 1 0 0,-2-1-1 0 0,4-6-23 0 0,23-37 128 0 0,12-11-128 0 0,-35 45 129 0 0,-9 16-108 0 0,-1 1 0 0 0,1 0 1 0 0,0 0-1 0 0,0 0 1 0 0,0 0-1 0 0,0 1 0 0 0,0-1 1 0 0,1 0-1 0 0,-1 1 1 0 0,1 0-1 0 0,-1-1 0 0 0,1 1 1 0 0,1 0-22 0 0,-4 2 3 0 0,1 0 0 0 0,-1 0 0 0 0,1 1 0 0 0,-1-1 0 0 0,1 0 0 0 0,-1 0 1 0 0,0 0-1 0 0,1 1 0 0 0,-1-1 0 0 0,1 0 0 0 0,-1 1 0 0 0,1-1 0 0 0,-1 0 0 0 0,0 1 0 0 0,1-1 1 0 0,-1 0-1 0 0,0 1 0 0 0,1-1 0 0 0,-1 1 0 0 0,0-1 0 0 0,0 1-3 0 0,2 4-12 0 0,0-1-1 0 0,-1 1 1 0 0,0-1 0 0 0,0 1-1 0 0,-1 2 13 0 0,3 10-37 0 0,5 39-17 0 0,-3-10 55 0 0,0 5 3 0 0,-5-35-37 0 0,2 0 1 0 0,0-1 0 0 0,3 14 32 0 0,1-4-204 0 0,-5-18 123 0 0,0 1 0 0 0,1-1 0 0 0,0 0 0 0 0,0 0 0 0 0,1 1 0 0 0,0-2 0 0 0,0 1 0 0 0,4 5 81 0 0,1-1 202 0 0,-8-10-185 0 0,1 0-1 0 0,0 1 1 0 0,0-1 0 0 0,-1 0-1 0 0,1 0 1 0 0,0 0 0 0 0,0 0-1 0 0,0 1 1 0 0,0-1-1 0 0,1 0 1 0 0,-1-1 0 0 0,0 1-1 0 0,0 0 1 0 0,1 0 0 0 0,-1 0-1 0 0,0-1 1 0 0,1 1-1 0 0,-1-1 1 0 0,0 1 0 0 0,1-1-1 0 0,-1 0 1 0 0,1 1 0 0 0,-1-1-1 0 0,1 0 1 0 0,-1 0-1 0 0,2 0-16 0 0,3 0 27 0 0,0-1-1 0 0,0 1 0 0 0,0-1 0 0 0,1 0 0 0 0,-1-1 1 0 0,-1 0-1 0 0,1 0 0 0 0,0 0 0 0 0,0 0 0 0 0,-1-1 1 0 0,1 0-1 0 0,-1 0 0 0 0,0-1 0 0 0,0 1 0 0 0,0-1 0 0 0,0 0 1 0 0,-1-1-1 0 0,1 1 0 0 0,-1-1 0 0 0,0 0 0 0 0,-1 0 1 0 0,1 0-1 0 0,-1 0 0 0 0,0-1 0 0 0,2-3-26 0 0,-1-3 12 0 0,-1 0 0 0 0,1 1 0 0 0,-2-1 0 0 0,0 0 0 0 0,0-1 0 0 0,-1 1 0 0 0,-1 0 0 0 0,0 0 0 0 0,0-5-12 0 0,-4-18 157 0 0,-1 0 1 0 0,-5-20-158 0 0,5 34 3 0 0,-1-1 1 0 0,-1 1-1 0 0,0 0 1 0 0,-2 1-1 0 0,-10-18-3 0 0,16 32-11 0 0,-1 0-1 0 0,0 1 1 0 0,0 0 0 0 0,-1-1-1 0 0,1 1 1 0 0,-1 1 0 0 0,0-1-1 0 0,-5-2 12 0 0,7 5-5 0 0,1 0-1 0 0,-1 0 0 0 0,0 1 0 0 0,0-1 0 0 0,0 1 0 0 0,0 0 0 0 0,-1 0 0 0 0,1 0 0 0 0,0 0 0 0 0,0 1 0 0 0,-1-1 0 0 0,1 1 0 0 0,0 0 0 0 0,-1 0 1 0 0,1 0-1 0 0,0 0 0 0 0,-1 0 0 0 0,0 1 6 0 0,-5 2-28 0 0,-1 1 0 0 0,1 0 0 0 0,0 0 0 0 0,1 0 0 0 0,-1 1 0 0 0,1 1 0 0 0,0 0 0 0 0,-3 2 28 0 0,0 0-35 0 0,6-4 23 0 0,1 0 0 0 0,0 0 0 0 0,1 0 0 0 0,-1 0 0 0 0,1 1 0 0 0,-1 0 0 0 0,1-1 0 0 0,-2 6 12 0 0,0 1-21 0 0,-1 1-1 0 0,1 1 1 0 0,0 3 21 0 0,3-11 0 0 0,1 1 0 0 0,0 0 0 0 0,0-1 1 0 0,0 1-1 0 0,1 0 0 0 0,-1 0 0 0 0,1 0 0 0 0,1 0 0 0 0,-1 0 0 0 0,1 0 0 0 0,0-1 0 0 0,1 1 1 0 0,-1 0-1 0 0,1-1 0 0 0,0 1 0 0 0,1-1 0 0 0,-1 1 0 0 0,1-1 0 0 0,0 0 0 0 0,0 0 1 0 0,1 0-1 0 0,0-1 0 0 0,-1 1 0 0 0,1-1 0 0 0,1 0 0 0 0,-1 0 0 0 0,1 0 0 0 0,-1-1 0 0 0,1 0 1 0 0,0 1-1 0 0,1-2 0 0 0,-1 1 0 0 0,0-1 0 0 0,1 1 0 0 0,5 0 0 0 0,3 0 3 0 0,1 0-1 0 0,0-1 1 0 0,0-1 0 0 0,0-1 0 0 0,0 0-1 0 0,0-1 1 0 0,0 0 0 0 0,0-1-1 0 0,0-1 1 0 0,-1 0 0 0 0,1-1-1 0 0,-1-1 1 0 0,4-2-3 0 0,-1 0-5 0 0,0-1 1 0 0,-1 0-1 0 0,0-1 0 0 0,0-1 1 0 0,-1-1-1 0 0,-1 0 0 0 0,1-1 1 0 0,-2 0-1 0 0,0-2 0 0 0,9-10 5 0 0,-4 4 23 0 0,-13 15-10 0 0,0 1 1 0 0,-1-1-1 0 0,0 0 1 0 0,0 0 0 0 0,0-1-1 0 0,0-1-13 0 0,-4 7 5 0 0,1 0-1 0 0,0 1 1 0 0,-1-1 0 0 0,1 0-1 0 0,-1 0 1 0 0,1 1 0 0 0,-1-1-1 0 0,1 0 1 0 0,-1 1-1 0 0,1-1 1 0 0,-1 1 0 0 0,0-1-1 0 0,1 0 1 0 0,-1 1 0 0 0,1-1-1 0 0,-1 1 1 0 0,0-1-5 0 0,0 0 1 0 0,2 3 3 0 0,-1 0 1 0 0,0 1-1 0 0,0-1 0 0 0,0 0 0 0 0,-1 0 1 0 0,1 0-1 0 0,-1 1 0 0 0,1-1 0 0 0,-1 0 0 0 0,0 0 1 0 0,0 1-1 0 0,-1-1 0 0 0,0 3-4 0 0,1 8 9 0 0,-6 99-9 0 0,3-82 0 0 0,1-15 0 0 0,1 1 0 0 0,0 6 0 0 0,1-18 0 0 0,1 1 0 0 0,-1-1 0 0 0,1 0 0 0 0,0 1 0 0 0,1-1 0 0 0,-1 0 0 0 0,1 1 0 0 0,0-1 0 0 0,1 0 0 0 0,7 14 0 0 0,-2-13 0 0 0,-5-5 2 0 0,0 0 0 0 0,0 0 0 0 0,0 0 0 0 0,0 0 0 0 0,0-1-1 0 0,0 1 1 0 0,0-1 0 0 0,0 0 0 0 0,0 0 0 0 0,0 0 0 0 0,0 0 0 0 0,1 0 0 0 0,-1-1 0 0 0,0 1-1 0 0,0-1 1 0 0,0 0 0 0 0,0 0 0 0 0,-1 0 0 0 0,1-1 0 0 0,0 1 0 0 0,1-1-2 0 0,7-5 16 0 0,-1 1 1 0 0,0-1-1 0 0,0-1 0 0 0,8-8-16 0 0,-9 7 16 0 0,0 0 0 0 0,0-1 0 0 0,-1 0 0 0 0,-1-1 0 0 0,0 0 0 0 0,0 0 0 0 0,-1 0 0 0 0,1-4-16 0 0,9-24 158 0 0,9-37-158 0 0,-8 24 25 0 0,-15 46-25 0 0,0-1 0 0 0,0 0 0 0 0,-1-1 0 0 0,0 1 0 0 0,0 0 0 0 0,-1-6 0 0 0,0 13 0 0 0,-1-5 0 0 0,1 5 0 0 0,1 0 0 0 0,-1-1 0 0 0,0 1 0 0 0,0-1 0 0 0,1 1 0 0 0,-1 0 0 0 0,0-1 0 0 0,1 1 0 0 0,-1 0 0 0 0,0-1 0 0 0,1 1 0 0 0,-1 0 0 0 0,1-1 0 0 0,-1 1 0 0 0,0 0 0 0 0,1 0 0 0 0,-1 0 0 0 0,1 0 0 0 0,-1-1 0 0 0,1 1 0 0 0,-1 0 0 0 0,1 0 0 0 0,-1 0 0 0 0,1 0 0 0 0,0 0 0 0 0,-1 0 0 0 0,0 0 0 0 0,0 0 0 0 0,1 0 0 0 0,-1 0 0 0 0,0 0 0 0 0,1 0 0 0 0,-1 0 0 0 0,0 0 0 0 0,0 0 0 0 0,1 0 0 0 0,-1 0 0 0 0,0 0 0 0 0,1 0 0 0 0,-1 0 0 0 0,0 0 0 0 0,0 0 0 0 0,1 0 0 0 0,-1 0 0 0 0,0 0 0 0 0,1 1 0 0 0,-1-1 0 0 0,0 0 0 0 0,0 0 0 0 0,1 0 0 0 0,0 4 0 0 0,0 0 0 0 0,0 0 0 0 0,0 0 0 0 0,0 0 0 0 0,-1 0 0 0 0,1 0 0 0 0,-1 0 0 0 0,0 0 0 0 0,0 1 0 0 0,-1 9 0 0 0,0 0 0 0 0,-2-1 0 0 0,1 1 0 0 0,-2 3 0 0 0,1-6 0 0 0,0 1 0 0 0,1-1 0 0 0,0 1 0 0 0,1-1 0 0 0,1 1 0 0 0,0 6 0 0 0,2 10-2 0 0,-2-14-1 0 0,2 0 0 0 0,-1 0 0 0 0,2 1 0 0 0,0-2 0 0 0,2 7 3 0 0,-4-17 0 0 0,1 1 0 0 0,-1-1 0 0 0,1 0 1 0 0,-1 1-1 0 0,1-1 0 0 0,0 0 0 0 0,0 0 1 0 0,1-1-1 0 0,-1 1 0 0 0,0 0 0 0 0,1-1 1 0 0,0 1-1 0 0,0-1 0 0 0,0 0 0 0 0,0 0 0 0 0,0 0 1 0 0,0 0-1 0 0,0 0 0 0 0,0-1 0 0 0,1 0 1 0 0,-1 1-1 0 0,1-1 0 0 0,1 0 0 0 0,3 0 1 0 0,1 0 0 0 0,-1 0 1 0 0,1-1-1 0 0,-1 0 0 0 0,1 0 0 0 0,-1-1 0 0 0,1 0 0 0 0,-1-1 0 0 0,1 1 1 0 0,-1-2-1 0 0,0 1 0 0 0,0-1 0 0 0,5-3-1 0 0,4-2-1 0 0,-1-1 1 0 0,-1 0-1 0 0,0-1 1 0 0,0-1-1 0 0,12-11 1 0 0,-19 14 0 0 0,-1-1 0 0 0,0 1 0 0 0,-1-1 0 0 0,1 0 0 0 0,-2-1 0 0 0,1 1 0 0 0,-1-3 0 0 0,9-14-16 0 0,-9 16-87 0 0,0-1 1 0 0,-1 1-1 0 0,1-5 103 0 0,3-9-157 0 0,-5 18 179 0 0,-2 2 4 0 0,1 1-1 0 0,-1 0 0 0 0,0-1 1 0 0,0 1-1 0 0,-1-1 0 0 0,1 1 1 0 0,-1-1-1 0 0,0 1 0 0 0,1-1 1 0 0,-2 1-1 0 0,1-1 0 0 0,0-1-25 0 0,-2 54-791 0 0,-5 20 791 0 0,2-18-527 0 0,1 24 527 0 0,0 80-357 0 0,0-50 667 0 0,0 172-590 0 0,-1-113 435 0 0,4-138 177 0 0,4 18-332 0 0,-1 11 188 0 0,3 71 313 0 0,-4-115-249 0 0,1-19 107 0 0,2-21 63 0 0,-4 29-423 0 0,17-239 1111 0 0,-11 104-583 0 0,-2 43-514 0 0,1-32-40 0 0,6-41-379 0 0,-6 66 201 0 0,4 0 1 0 0,10-29 204 0 0,-14 101 95 0 0,-2 7 333 0 0,6-19-428 0 0,-7 33 33 0 0,0 0 1 0 0,0 0 0 0 0,1 0-1 0 0,0 0 1 0 0,0 1 0 0 0,1-1-1 0 0,-1 1 1 0 0,2-2-34 0 0,-3 5-24 0 0,0 1 0 0 0,0-1 1 0 0,-1 1-1 0 0,1 0 0 0 0,0-1 0 0 0,0 1 0 0 0,0 0 0 0 0,0 0 1 0 0,0 0-1 0 0,1 0 0 0 0,-1 1 0 0 0,0-1 24 0 0,0 1-16 0 0,-1-1-1 0 0,0 1 1 0 0,0 0 0 0 0,0 0-1 0 0,1 0 1 0 0,-1 0-1 0 0,0 0 1 0 0,0 0 0 0 0,1 0-1 0 0,-1 0 1 0 0,0 0-1 0 0,0 1 1 0 0,1-1 0 0 0,-1 0-1 0 0,0 1 1 0 0,0-1 0 0 0,0 1-1 0 0,0-1 1 0 0,0 1-1 0 0,0 0 1 0 0,0 0 0 0 0,0-1-1 0 0,0 1 1 0 0,0 0-1 0 0,0 0 1 0 0,0 1 16 0 0,19 20-182 0 0,-14-15 283 0 0,1 0 0 0 0,-2 1 0 0 0,1 0 0 0 0,-1-1 0 0 0,0 2 0 0 0,1 3-101 0 0,-1-2-26 0 0,-2 0-1 0 0,0 1 1 0 0,0-1-1 0 0,-1 1 1 0 0,0 0-1 0 0,0 0 1 0 0,-1 4 26 0 0,-1 15-465 0 0,-1-1-1 0 0,-2 6 466 0 0,2-24-19 0 0,-1-1-1 0 0,0 1 1 0 0,-1-1 0 0 0,-1 0-1 0 0,1 0 1 0 0,-2 0-1 0 0,1-1 1 0 0,-1 1 0 0 0,-1-1-1 0 0,1 0 1 0 0,-2 0 0 0 0,1-1-1 0 0,-1 0 1 0 0,0 0-1 0 0,-7 4 20 0 0,-14 13 57 0 0,-1-2 0 0 0,-1-1 0 0 0,-28 15-57 0 0,46-30-172 0 0,1-1 1 0 0,-11 3 171 0 0,1 0-85 0 0,13-6 64 0 0,6-2-85 0 0,2-1-15 0 0,0 0 1 0 0,2-1 20 0 0,26-7 225 0 0,0-2 0 0 0,22-12-125 0 0,19-7 150 0 0,-19 9-265 0 0,-1-3-1 0 0,-1-1 1 0 0,-1-2 0 0 0,-1-3-1 0 0,-2-2 1 0 0,22-19 115 0 0,-38 25 0 0 0,-1 0 0 0 0,-1-2 0 0 0,-1-1 0 0 0,-1-1 1 0 0,10-19-1 0 0,-4 1 27 0 0,-2-1 1 0 0,-2-1 0 0 0,6-21-28 0 0,-26 55 14 0 0,1 0 0 0 0,0 0 1 0 0,1 1-1 0 0,1 0 0 0 0,4-5-14 0 0,-11 17 1 0 0,2-2 3 0 0,0 0 0 0 0,-1-1 0 0 0,1 1 0 0 0,-1-1 0 0 0,0 0 0 0 0,0 0 0 0 0,-1-1 0 0 0,0 1 0 0 0,0 0 0 0 0,0-1 0 0 0,0 1 0 0 0,-1-1 0 0 0,1-4-4 0 0,6-20 100 0 0,-6 23-39 0 0,0 0 1 0 0,0 0 0 0 0,0-1 0 0 0,0-4-62 0 0,-2 10 7 0 0,0 1 0 0 0,0-1-1 0 0,0 0 1 0 0,0 0 0 0 0,-1 1 0 0 0,1-1-1 0 0,0 0 1 0 0,-1 1 0 0 0,1-1-1 0 0,-1 1 1 0 0,1-1 0 0 0,-1 0-1 0 0,0 1 1 0 0,0-1 0 0 0,0 1 0 0 0,0-1-1 0 0,0 1 1 0 0,0 0 0 0 0,0 0-1 0 0,0-1 1 0 0,-1 0-7 0 0,1 2 0 0 0,-1 0 0 0 0,1-1 0 0 0,0 1 0 0 0,-1 0 0 0 0,1-1 0 0 0,0 1 0 0 0,-1 0 0 0 0,1 0 0 0 0,0 0 0 0 0,-1 0 0 0 0,1 0 0 0 0,-1 0 0 0 0,1 1 0 0 0,0-1 0 0 0,-1 0 0 0 0,1 1 0 0 0,0-1 0 0 0,-1 1 0 0 0,-2 0 0 0 0,0 1 0 0 0,0 0 0 0 0,0 0 0 0 0,0 0 0 0 0,-2 1 0 0 0,-24 29-16 0 0,19-21-49 0 0,0 1-1 0 0,1 0 1 0 0,0 1-1 0 0,1 1 1 0 0,0-1-1 0 0,1 1 1 0 0,1 1 0 0 0,-4 10 65 0 0,-9 28-241 0 0,-11 47 241 0 0,22-69-25 0 0,0 0 24 0 0,2 1-1 0 0,1 0 1 0 0,1 0 0 0 0,2 0 0 0 0,1 1 0 0 0,2-1-1 0 0,1 0 1 0 0,1 1 0 0 0,6 21 1 0 0,-7-47 0 0 0,1 0-1 0 0,1 0 1 0 0,-1 0 0 0 0,1 0-1 0 0,0 0 1 0 0,1 0 0 0 0,-1-1-1 0 0,1 0 1 0 0,1 0-1 0 0,-1 0 1 0 0,1 0 0 0 0,0-1-1 0 0,0 1 1 0 0,1-1 0 0 0,0-1-1 0 0,0 1 1 0 0,0-1-1 0 0,6 4 1 0 0,-3-4 34 0 0,0 1 0 0 0,0-2 0 0 0,0 1-1 0 0,1-1 1 0 0,-1-1 0 0 0,1 0 0 0 0,0 0-1 0 0,-1-1 1 0 0,1 0 0 0 0,0 0 0 0 0,0-1-1 0 0,0-1 1 0 0,9-1-34 0 0,9-3 54 0 0,1-1 0 0 0,-1-2 0 0 0,0-1 0 0 0,11-6-54 0 0,-25 8 18 0 0,-1-1-1 0 0,1 0 1 0 0,-1 0-1 0 0,-1-2 1 0 0,0 1 0 0 0,0-2-1 0 0,-1 0 1 0 0,0 0-1 0 0,-1-1 1 0 0,4-5-18 0 0,-9 8 0 0 0,1 0 0 0 0,-2 0 0 0 0,1 0 0 0 0,-1 0 0 0 0,-1-1 0 0 0,1-3 0 0 0,14-31 0 0 0,-13 33 0 0 0,0 0 0 0 0,-1-1 0 0 0,0 1 0 0 0,-1-1 0 0 0,-1 1 0 0 0,2-11 0 0 0,-2 9 6 0 0,-1 10-2 0 0,-1 1 0 0 0,1 0 0 0 0,-1-1 0 0 0,0 1 0 0 0,0-1 0 0 0,1 1 0 0 0,-2-1 0 0 0,1 1 0 0 0,0-1 0 0 0,0 1-1 0 0,-1-1 1 0 0,0 0-4 0 0,1 2 1 0 0,0 1 0 0 0,-1-1 0 0 0,1 1-1 0 0,-1-1 1 0 0,1 1 0 0 0,0-1-1 0 0,-1 0 1 0 0,1 1 0 0 0,-1 0 0 0 0,1-1-1 0 0,-1 1 1 0 0,0-1 0 0 0,1 1-1 0 0,-1 0 1 0 0,0-1-1 0 0,0 1 0 0 0,-1-1 0 0 0,0 1 0 0 0,0 0 0 0 0,1 0 0 0 0,-1-1 1 0 0,0 1-1 0 0,0 1 0 0 0,1-1 0 0 0,-1 0 0 0 0,0 0 0 0 0,0 1 0 0 0,1-1 0 0 0,-1 1 0 0 0,0-1 0 0 0,1 1 0 0 0,-1-1 0 0 0,-1 2 0 0 0,-2 0-3 0 0,1 1 0 0 0,-1 0 0 0 0,1 0 0 0 0,0 0-1 0 0,-2 1 4 0 0,-3 6-14 0 0,-1 1 1 0 0,1-1-1 0 0,1 1 0 0 0,0 1 0 0 0,1 0 0 0 0,0 0 0 0 0,1 0 0 0 0,-4 10 14 0 0,-2 8-30 0 0,2 0 0 0 0,1 0 0 0 0,0 9 30 0 0,6-27 7 0 0,1 0-1 0 0,0 0 1 0 0,1 1-1 0 0,1-1 1 0 0,0 1 0 0 0,0-1-1 0 0,2 0 1 0 0,1 11-7 0 0,-2-18 1 0 0,0 0 1 0 0,1 0-1 0 0,-1 0 1 0 0,1 0 0 0 0,0-1-1 0 0,1 1 1 0 0,-1 0-1 0 0,1-1 1 0 0,0 1-1 0 0,0-1 1 0 0,0 0-1 0 0,1 0 1 0 0,-1-1 0 0 0,1 1-1 0 0,0-1 1 0 0,0 1-1 0 0,1-1 1 0 0,-1 0-1 0 0,0-1 1 0 0,1 1-1 0 0,3 1-1 0 0,-1-2-1 0 0,0 0 0 0 0,0 0 0 0 0,0-1-1 0 0,0 1 1 0 0,0-2 0 0 0,0 1 0 0 0,1-1-1 0 0,-1 0 1 0 0,0 0 0 0 0,6-2 1 0 0,12-2 35 0 0,0-1-1 0 0,9-5-34 0 0,-21 7 21 0 0,18-6 176 0 0,-1 0 1 0 0,16-9-198 0 0,-34 13-266 0 0,-1-1 0 0 0,0-1 0 0 0,5-3 266 0 0,-9 5-858 0 0,-1 0 1 0 0,1 0-1 0 0,-2-1 1 0 0,1 0-1 0 0,4-6 858 0 0,2-3-9143 0 0</inkml:trace>
  <inkml:trace contextRef="#ctx0" brushRef="#br0" timeOffset="864.571">4125 514 19351 0 0,'-4'-17'1242'0'0,"4"16"-1191"0"0,-1 0-1 0 0,1 0 1 0 0,0-1 0 0 0,-1 1-1 0 0,1 0 1 0 0,0-1 0 0 0,0 1-1 0 0,0 0 1 0 0,0-1-1 0 0,0 1 1 0 0,0 0 0 0 0,0-1-1 0 0,0 1 1 0 0,0 0 0 0 0,1-1-1 0 0,-1 1 1 0 0,1-1-51 0 0,-1 1 45 0 0,0 1 0 0 0,1 0 1 0 0,-1-1-1 0 0,0 1 0 0 0,0-1 0 0 0,0 1 0 0 0,0-1 1 0 0,0 1-1 0 0,1-1 0 0 0,-1 1 0 0 0,0-1 0 0 0,0 1 1 0 0,0-1-1 0 0,-1 1 0 0 0,1-1 0 0 0,0 1 0 0 0,0-1 1 0 0,0 1-1 0 0,0-1 0 0 0,0 1 0 0 0,0 0 0 0 0,-1-1 1 0 0,1 1-1 0 0,0-1 0 0 0,0 1 0 0 0,-1-1 0 0 0,1 1 1 0 0,0 0-1 0 0,-1-1 0 0 0,1 1 0 0 0,0 0 0 0 0,-1-1 1 0 0,1 1-1 0 0,-1 0 0 0 0,1 0 0 0 0,0-1 0 0 0,-1 1 1 0 0,1 0-1 0 0,-1 0 0 0 0,1 0 0 0 0,-1-1-45 0 0,-21-2 1967 0 0,20 3-1302 0 0,-7 12 395 0 0,1 0-691 0 0,4-7-371 0 0,0 1 0 0 0,1-1 0 0 0,0 1 0 0 0,0 0 0 0 0,-1 4 2 0 0,2-6-18 0 0,0 1 0 0 0,1 0 1 0 0,-2-1-1 0 0,1 1 0 0 0,0-1 0 0 0,-1 0 0 0 0,0 0 1 0 0,0 0-1 0 0,0 0 0 0 0,0 0 0 0 0,-1-1 0 0 0,-1 2 19 0 0,2-1 38 0 0,-1 1 1 0 0,1 0 0 0 0,0 0 0 0 0,0 1 0 0 0,0-1 0 0 0,1 1-1 0 0,0-1 1 0 0,0 1 0 0 0,0 0 0 0 0,0 3-40 0 0,-9 25 64 0 0,9-29-64 0 0,0 1 0 0 0,0 0 0 0 0,0 0 0 0 0,1 0 0 0 0,0 0 0 0 0,0 0 0 0 0,1 0 0 0 0,0 0 0 0 0,0 0 0 0 0,0 0 0 0 0,1 4 0 0 0,0 18 0 0 0,-1-27 0 0 0,0 1 0 0 0,0 0 0 0 0,0 0 0 0 0,0 0 0 0 0,0-1 0 0 0,0 1 0 0 0,1 0 0 0 0,-1 0 0 0 0,1-1 0 0 0,-1 1 0 0 0,1 0 0 0 0,-1-1 0 0 0,1 1 0 0 0,0-1 0 0 0,0 1 0 0 0,0-1 0 0 0,0 1 0 0 0,0-1 0 0 0,0 1 0 0 0,0-1 0 0 0,1 0 0 0 0,-1 0 0 0 0,0 0 0 0 0,2 1 0 0 0,22 14 0 0 0,-14-14 0 0 0,-3-1 0 0 0,-4 0 0 0 0,0 0 0 0 0,0-1 0 0 0,0 0 0 0 0,0 0 0 0 0,0 0 0 0 0,0 0 0 0 0,0 0 0 0 0,0-1 0 0 0,0 0 0 0 0,0 0 0 0 0,0 0 0 0 0,0 0 0 0 0,-1 0 0 0 0,1-1 0 0 0,0 0 0 0 0,-1 0 0 0 0,2 0 0 0 0,5-6 0 0 0,0 1 0 0 0,0-1 0 0 0,-1-1 0 0 0,6-6 0 0 0,-5 4 0 0 0,-4 5 0 0 0,0-1 0 0 0,-1 0 0 0 0,0 0 0 0 0,-1 0 0 0 0,1-1 0 0 0,-2 0 0 0 0,1 0 0 0 0,1-5 0 0 0,0 0 0 0 0,-1-1 0 0 0,-1 0 0 0 0,0 0 0 0 0,1-13 0 0 0,-4 17 0 0 0,0-1 0 0 0,0 1 0 0 0,-2-5 0 0 0,0-20 0 0 0,1 22 0 0 0,0 0 0 0 0,-1 0 0 0 0,0 0 0 0 0,-1 0 0 0 0,-1 0 0 0 0,0 1 0 0 0,0 0 0 0 0,-2-3 0 0 0,5 13 0 0 0,0 0 0 0 0,0 0 0 0 0,-1-1 0 0 0,1 1 0 0 0,0 0 0 0 0,-1 0 0 0 0,1 1 0 0 0,-1-1 0 0 0,0 0 0 0 0,1 0 0 0 0,-1 1 0 0 0,0-1 0 0 0,0 1 0 0 0,0 0 0 0 0,0 0 0 0 0,-1-1 0 0 0,1 1 0 0 0,0 0 0 0 0,0 1 0 0 0,-3-2 0 0 0,2 2 0 0 0,-1-1 0 0 0,1 1 0 0 0,-1 0 0 0 0,1-1 0 0 0,-1 2 0 0 0,1-1 0 0 0,-1 0 0 0 0,1 1 0 0 0,0-1 0 0 0,-1 1 0 0 0,1 0 0 0 0,0 0 0 0 0,0 1 0 0 0,-3 0 0 0 0,4-1 0 0 0,-1 0 0 0 0,1 0 0 0 0,0 0 0 0 0,-1 1 0 0 0,1-1 0 0 0,0 0 0 0 0,0 1 0 0 0,0 0 0 0 0,0-1 0 0 0,0 1 0 0 0,1 0 0 0 0,-1 0 0 0 0,0 0 0 0 0,1 0 0 0 0,0 1 0 0 0,-1-1 0 0 0,1 0 0 0 0,0 0 0 0 0,0 1 0 0 0,0-1 0 0 0,0 1 0 0 0,1-1 0 0 0,-1 3 0 0 0,0 0 12 0 0,1-1-1 0 0,-1 1 1 0 0,0-1 0 0 0,-1 1-1 0 0,1-1 1 0 0,-1 0 0 0 0,1 1-1 0 0,-3 2-11 0 0,3-4 5 0 0,0-1-1 0 0,0 1 1 0 0,0 0-1 0 0,0-1 0 0 0,1 1 1 0 0,-1 0-1 0 0,1 0 0 0 0,0 0 1 0 0,0-1-1 0 0,0 1 0 0 0,0 0 1 0 0,1 0-1 0 0,-1 0 0 0 0,1-1 1 0 0,-1 1-1 0 0,1 0 0 0 0,0-1 1 0 0,0 1-1 0 0,0 0 0 0 0,1-1 1 0 0,-1 1-1 0 0,0-1 0 0 0,1 0 1 0 0,0 0-1 0 0,-1 1 0 0 0,1-1 1 0 0,0 0-1 0 0,0 0 0 0 0,0 0 1 0 0,1-1-1 0 0,1 2-4 0 0,8 3-18 0 0,0 0-1 0 0,1-1 1 0 0,0 0-1 0 0,0-1 1 0 0,0-1-1 0 0,0 0 1 0 0,1 0-1 0 0,-1-2 1 0 0,1 0-1 0 0,0 0 0 0 0,0-1 19 0 0,16-1-102 0 0,0-2 0 0 0,0 0 0 0 0,0-3 0 0 0,13-3 102 0 0,-21 3-168 0 0,1-1-1 0 0,-1-1 1 0 0,0-1 0 0 0,0-1-1 0 0,14-9 169 0 0,-22 10-96 0 0,0 0 1 0 0,0-1-1 0 0,-1-1 0 0 0,0 0 0 0 0,-1 0 1 0 0,-1-1-1 0 0,0-1 0 0 0,4-6 96 0 0,-8 9 80 0 0,1 0 0 0 0,-2-1 0 0 0,1 0 0 0 0,-1 0 0 0 0,-1-1 0 0 0,0 1 0 0 0,-1-1 0 0 0,2-8-80 0 0,-33 145 934 0 0,-3 63-564 0 0,-25 130-281 0 0,53-309-65 0 0,-117 575 1854 0 0,106-493-833 0 0,-1 89-1045 0 0,13-156 140 0 0,1 1 0 0 0,1-1 0 0 0,3 24-140 0 0,-2-17 180 0 0,-2-22-103 0 0,0-8-68 0 0,0-1-1 0 0,0 1 0 0 0,0 0 0 0 0,1 0 0 0 0,-1-1 0 0 0,0 1 1 0 0,0 0-1 0 0,0-1 0 0 0,1 1 0 0 0,-1 0 0 0 0,0-1 0 0 0,1 1 1 0 0,-1-1-1 0 0,1 1 0 0 0,-1-1 0 0 0,1 1 0 0 0,-1 0 0 0 0,1-1 1 0 0,-1 0-1 0 0,1 1 0 0 0,-1-1 0 0 0,1 1 0 0 0,0-1 0 0 0,-1 0 1 0 0,1 1-1 0 0,0-1 0 0 0,-1 0 0 0 0,1 0 0 0 0,0 1 0 0 0,-1-1 1 0 0,1 0-1 0 0,0 0 0 0 0,-1 0 0 0 0,1 0 0 0 0,0 0 0 0 0,0 0 1 0 0,-1 0-1 0 0,1 0 0 0 0,0 0-8 0 0,2-1 16 0 0,0 1 1 0 0,0 0 0 0 0,0-1-1 0 0,0 0 1 0 0,0 1-1 0 0,-1-1 1 0 0,1 0-1 0 0,0-1 1 0 0,-1 1-1 0 0,2-1-16 0 0,6-5 12 0 0,0 0 1 0 0,-1-1-1 0 0,0 0 0 0 0,0-1 0 0 0,0 0 0 0 0,-1 0 0 0 0,-1 0 0 0 0,0-1 0 0 0,0-1 1 0 0,-1 1-1 0 0,1-4-12 0 0,2-5 23 0 0,0-2 1 0 0,-2 0-1 0 0,0 0 1 0 0,-1 0-1 0 0,2-20-23 0 0,7-26 3 0 0,-8 37-11 0 0,-1 0 0 0 0,0-4 8 0 0,-3-2-89 0 0,-2 0 0 0 0,-1 0-1 0 0,-2 0 1 0 0,-2 0 0 0 0,-1 0 0 0 0,-1 0 0 0 0,-2 1 0 0 0,-2 0 0 0 0,-1 1 0 0 0,-4-5 89 0 0,8 24-46 0 0,1 2-1 0 0,-2-1 1 0 0,0 1 0 0 0,-1 0-1 0 0,0 0 1 0 0,-1 1 0 0 0,0 1-1 0 0,-1 0 1 0 0,0 0-1 0 0,-1 1 1 0 0,0 0 0 0 0,-1 1-1 0 0,-9-5 47 0 0,22 14-13 0 0,-1-1 0 0 0,0 1 0 0 0,1 0 0 0 0,-1 0 0 0 0,0-1 0 0 0,1 1 0 0 0,-1-1 0 0 0,1 1 0 0 0,-1 0 0 0 0,0-1 0 0 0,1 1 0 0 0,-1-1 0 0 0,1 1 0 0 0,-1-1 0 0 0,1 1 0 0 0,0-1 0 0 0,-1 0-1 0 0,1 1 1 0 0,0-1 0 0 0,-1 1 0 0 0,1-1 0 0 0,0 0 0 0 0,0 1 0 0 0,-1-1 0 0 0,1 0 0 0 0,0 1 0 0 0,0-1 0 0 0,0 0 0 0 0,0 0 0 0 0,0 0 13 0 0,0 0 2 0 0,1 1 0 0 0,-1-1 0 0 0,1 0 1 0 0,0 0-1 0 0,-1 0 0 0 0,1 1 0 0 0,0-1 0 0 0,0 0 0 0 0,-1 1 1 0 0,1-1-1 0 0,0 1 0 0 0,0-1 0 0 0,0 1 0 0 0,0-1 1 0 0,0 1-1 0 0,0 0 0 0 0,0-1 0 0 0,-1 1 0 0 0,1 0 0 0 0,1 0-2 0 0,65-14 44 0 0,0 3-1 0 0,0 4 0 0 0,18 1-43 0 0,91-10-532 0 0,-132 7 909 0 0,-24 4-1895 0 0,0 2-5568 0 0,-9 0-2157 0 0</inkml:trace>
  <inkml:trace contextRef="#ctx0" brushRef="#br0" timeOffset="3701.827">5713 878 11952 0 0,'0'0'546'0'0,"0"0"-10"0"0,0 0-242 0 0,0 0 251 0 0,0 0 154 0 0,0 0 33 0 0,0 0-2 0 0,0 0-21 0 0,0 0-5 0 0,0 0 0 0 0,0 0-25 0 0,0 0-107 0 0,0 0-48 0 0,0 0-11 0 0,9-4 777 0 0,-3 1-779 0 0,1 0 1 0 0,0 0 0 0 0,-1-1 0 0 0,0 0-1 0 0,0 0 1 0 0,5-5-512 0 0,46-32 1628 0 0,10-24 472 0 0,19-26-2100 0 0,-62 68 151 0 0,-18 19-107 0 0,-1-1-1 0 0,1 0 1 0 0,-1 0-1 0 0,-1-1 1 0 0,1 1 0 0 0,-1-1-1 0 0,1-1-43 0 0,20-38 976 0 0,8-6-976 0 0,-25 38 179 0 0,-7 11-170 0 0,0 0 0 0 0,0 0 0 0 0,1 0 0 0 0,-1 0 0 0 0,1 0 0 0 0,-1 0 0 0 0,1 1 0 0 0,-1-1 0 0 0,1 0-1 0 0,0 1 1 0 0,1-2-9 0 0,6-2 9 0 0,-7 3-9 0 0,0 0 1 0 0,0 1-1 0 0,0 0 1 0 0,0 0 0 0 0,0-1-1 0 0,1 1 1 0 0,-1 1 0 0 0,1-2-1 0 0,-2 2-1 0 0,0 0 1 0 0,1 0 0 0 0,-1 0 0 0 0,0 0 0 0 0,0 0 0 0 0,0 0 0 0 0,0 1 0 0 0,0-1 0 0 0,0 0 0 0 0,0 0-1 0 0,0 1 1 0 0,0-1 0 0 0,-1 1 0 0 0,1-1 0 0 0,0 1 0 0 0,0-1 0 0 0,0 1 0 0 0,0-1 0 0 0,0 1 0 0 0,-1 0-1 0 0,1 0 1 0 0,0-1 0 0 0,-1 1 0 0 0,1 0 0 0 0,2 3 0 0 0,-1-1 0 0 0,0 1 0 0 0,0-1 0 0 0,0 1 0 0 0,0 0 0 0 0,-1 0 0 0 0,1 0 0 0 0,-1 0 0 0 0,0 0 0 0 0,0 1 0 0 0,-1-1 0 0 0,1 1 0 0 0,1 15 0 0 0,-2-1 0 0 0,0 2 0 0 0,0-17 0 0 0,-1 24 0 0 0,-1 0 0 0 0,-3 8 0 0 0,0-9 0 0 0,3 1 0 0 0,0 8 0 0 0,-3 26 0 0 0,3-49 0 0 0,1 1 0 0 0,0-1 0 0 0,1 1 0 0 0,0-1 0 0 0,1 1 0 0 0,2 10 0 0 0,-1-13 0 0 0,-1-8 0 0 0,-1 0 0 0 0,1 0 0 0 0,-1-1 0 0 0,1 1 0 0 0,0 0 0 0 0,1 0 0 0 0,-1-1 0 0 0,0 1 0 0 0,1-1 0 0 0,-1 1 0 0 0,1-1 0 0 0,0 0 0 0 0,-1 0 0 0 0,3 2 0 0 0,-3-3 2 0 0,-1 0 0 0 0,1-1 0 0 0,-1 0 0 0 0,1 1 0 0 0,-1-1 0 0 0,1 1 0 0 0,-1-1 0 0 0,1 0 0 0 0,0 1 0 0 0,-1-1 0 0 0,1 0 0 0 0,0 1 0 0 0,-1-1 0 0 0,1 0 0 0 0,-1 0 0 0 0,1 0 0 0 0,0 0 0 0 0,-1 0 0 0 0,1 0 0 0 0,0 0 0 0 0,0 0 0 0 0,-1 0 0 0 0,1 0 0 0 0,0 0-2 0 0,1 0 12 0 0,-1-1 1 0 0,1 0-1 0 0,0 1 0 0 0,-1-1 0 0 0,1 0 0 0 0,0 0 0 0 0,-1 0 1 0 0,1 0-1 0 0,0-1-12 0 0,3-2 49 0 0,-1-1 0 0 0,1 1-1 0 0,-1-1 1 0 0,3-5-49 0 0,41-66 423 0 0,16-40-423 0 0,-58 106 13 0 0,6-14-11 0 0,2 0-1 0 0,0 1 1 0 0,2 1-1 0 0,1 0 1 0 0,0 1 0 0 0,1 1-1 0 0,14-11-1 0 0,-28 28-38 0 0,1-3 107 0 0,2 1 1 0 0,-1 0-1 0 0,0 1 1 0 0,1-1-1 0 0,0 1 0 0 0,1 0-69 0 0,-7 3-8 0 0,1 0-1 0 0,0 1 0 0 0,0-1 0 0 0,0 1 1 0 0,0-1-1 0 0,-1 1 0 0 0,1 0 1 0 0,0 0-1 0 0,0-1 0 0 0,0 1 0 0 0,0 1 1 0 0,0-1-1 0 0,0 0 0 0 0,0 0 0 0 0,0 1 1 0 0,-1-1-1 0 0,1 1 0 0 0,0 0 1 0 0,0-1-1 0 0,-1 1 0 0 0,1 0 0 0 0,0 0 1 0 0,-1 0-1 0 0,1 0 0 0 0,-1 0 0 0 0,1 1 1 0 0,0 0 8 0 0,0 1-23 0 0,0-1 0 0 0,0 1 0 0 0,-1 0 1 0 0,1 0-1 0 0,-1 0 0 0 0,0 1 0 0 0,0-1 1 0 0,0 0-1 0 0,0 0 0 0 0,-1 1 0 0 0,1-1 1 0 0,-1 2 22 0 0,5 16-43 0 0,1-1 62 0 0,-1 1 0 0 0,0 0 0 0 0,-1 0 1 0 0,-2 0-1 0 0,1 14-19 0 0,-2-24 51 0 0,0 0 1 0 0,0 0 0 0 0,1 0-1 0 0,1-1 1 0 0,0 1 0 0 0,0 0-1 0 0,1-1 1 0 0,1 0-1 0 0,-1 0 1 0 0,2-1 0 0 0,4 8-52 0 0,-8-12-96 0 0,2 0-36 0 0,13 4-235 0 0,-16-9 385 0 0,0 0 0 0 0,0 1-1 0 0,0-1 1 0 0,0 0 0 0 0,0 0-1 0 0,0 0 1 0 0,0 0 0 0 0,0-1 0 0 0,0 1-1 0 0,0 0 1 0 0,0 0 0 0 0,0 0 0 0 0,0-1-1 0 0,0 1 1 0 0,0-1 0 0 0,0 1-1 0 0,0-1 1 0 0,0 1 0 0 0,0-1 0 0 0,0 1-1 0 0,-1-1 1 0 0,1 0-18 0 0,19-17 275 0 0,-17 16-220 0 0,16-15-78 0 0,-13 12-23 0 0,-1 1 0 0 0,0-1 0 0 0,0 0 0 0 0,1-1 46 0 0,27-41-71 0 0,-2 0-1 0 0,17-38 72 0 0,-11 21 278 0 0,8-9-278 0 0,-27 47-223 0 0,-15 36 219 0 0,0 1-1 0 0,0 0 0 0 0,-1 0 1 0 0,0 0-1 0 0,0 11 5 0 0,5 29 75 0 0,-1 4 120 0 0,-5-39-235 0 0,1-1 0 0 0,0 0 0 0 0,5 15 40 0 0,-1-9-62 0 0,-4-13 37 0 0,0 1 0 0 0,1 0-1 0 0,0 0 1 0 0,1-1 0 0 0,0 1 0 0 0,0-1-1 0 0,1 0 1 0 0,0 1 25 0 0,-2-7-1 0 0,-1 0 1 0 0,0 0-1 0 0,1 0 0 0 0,0 0 1 0 0,-1 0-1 0 0,1 0 0 0 0,2 0 1 0 0,10 8 25 0 0,-15-9-15 0 0,1-1-1 0 0,0 0 1 0 0,-1 1-1 0 0,1-1 1 0 0,0 0-1 0 0,-1 0 1 0 0,1 0-1 0 0,-1 1 1 0 0,1-1-1 0 0,0 0 1 0 0,-1 0-1 0 0,1 0 1 0 0,0 0-1 0 0,-1 0 1 0 0,1 0-1 0 0,0-1 1 0 0,-1 1-1 0 0,1 0 1 0 0,0 0 0 0 0,0 0-10 0 0,1-1 29 0 0,2 0-9 0 0,1 0 0 0 0,-1-1 0 0 0,1 0 0 0 0,-1 0 0 0 0,0 0 0 0 0,0 0-1 0 0,0 0 1 0 0,0-1 0 0 0,0 0 0 0 0,0 0 0 0 0,2-2-20 0 0,6-5 21 0 0,-6 4-53 0 0,1 0 0 0 0,-1 0-1 0 0,0 0 1 0 0,-1-1 0 0 0,5-7 32 0 0,7-8-94 0 0,-7 10 75 0 0,-1-1-1 0 0,0 0 1 0 0,-1 0-1 0 0,-1-1 1 0 0,0 0-1 0 0,0-3 20 0 0,2 0 34 0 0,0 1 1 0 0,0 1-1 0 0,2 0 1 0 0,0 0-1 0 0,0 1 1 0 0,9-8-35 0 0,-2 4 105 0 0,17-15-105 0 0,-28 27 11 0 0,1 0 1 0 0,-1 1-1 0 0,1 0 0 0 0,0 0 1 0 0,0 1-1 0 0,7-3-11 0 0,-12 6-10 0 0,0 0 0 0 0,0 1 0 0 0,0-1 0 0 0,-1 0 0 0 0,1 1 0 0 0,1 0 0 0 0,-1 0 0 0 0,0 0 0 0 0,0 0 0 0 0,0 0 0 0 0,0 0 0 0 0,0 1-1 0 0,0 0 1 0 0,-1-1 0 0 0,1 1 0 0 0,0 0 0 0 0,0 1 0 0 0,0-1 0 0 0,0 1 10 0 0,2 1-1 0 0,-1 0-1 0 0,0 0 0 0 0,0 0 0 0 0,0 1 1 0 0,0-1-1 0 0,0 1 0 0 0,-1 0 0 0 0,1 0 1 0 0,-1 1-1 0 0,0 0 2 0 0,10 15 2 0 0,-2-5-59 0 0,-2 0 1 0 0,1 1-1 0 0,-2 0 1 0 0,3 8 56 0 0,-11-20 0 0 0,0-3 0 0 0,1 0 0 0 0,-1 0 0 0 0,0 0 0 0 0,1 0 0 0 0,-1 0 0 0 0,0 1 0 0 0,1-1 0 0 0,0 0 0 0 0,-1 0 0 0 0,1 0 0 0 0,0 0 0 0 0,-1 0 0 0 0,1-1 0 0 0,0 2 0 0 0,6 7 11 0 0,-11-27 42 0 0,-11-9-53 0 0,8 15 0 0 0,0-1 0 0 0,-1 1 0 0 0,0 0 0 0 0,-7-6 0 0 0,11 13 24 0 0,-1 0 0 0 0,0 1 0 0 0,0 0 0 0 0,0 0 1 0 0,-3-2-25 0 0,5 4 15 0 0,1 1 1 0 0,-1-1 0 0 0,0 1-1 0 0,1 0 1 0 0,-1 0 0 0 0,0 1-1 0 0,0-1 1 0 0,1 0 0 0 0,-1 1-1 0 0,0 0 1 0 0,0 0 0 0 0,0-1-1 0 0,0 2 1 0 0,-2-1-16 0 0,0 1-7 0 0,-2-1-36 0 0,1 1 0 0 0,0 0 0 0 0,0 0 0 0 0,0 1 0 0 0,0 0 0 0 0,0 0 0 0 0,0 1 43 0 0,-4 3-33 0 0,1 1 1 0 0,0 1-1 0 0,1 0 1 0 0,0 0-1 0 0,0 0 1 0 0,1 1-1 0 0,-1 2 33 0 0,-3 4-12 0 0,0 1 0 0 0,2 1 0 0 0,-8 16 12 0 0,13-24-3 0 0,1-1 0 0 0,0 1 0 0 0,0-1 0 0 0,1 1 0 0 0,0 0 0 0 0,1 0 0 0 0,-1 0-1 0 0,2 0 1 0 0,0 1 3 0 0,0-4 33 0 0,0-1 0 0 0,1 0-1 0 0,0 1 1 0 0,0-1 0 0 0,0 0 0 0 0,1 0-1 0 0,-1 0 1 0 0,1 0 0 0 0,1 0-1 0 0,-1 0 1 0 0,1 0 0 0 0,-1-1-1 0 0,1 1 1 0 0,1-1 0 0 0,2 3-33 0 0,-4-4-38 0 0,0-1 0 0 0,1 0 0 0 0,-1-1 0 0 0,1 1 0 0 0,-1 0 0 0 0,1-1 0 0 0,0 1 0 0 0,0-1 0 0 0,-1 0 0 0 0,1 0-1 0 0,0 0 1 0 0,3 0 38 0 0,2 1-11 0 0,0-1-1 0 0,0 0 1 0 0,1-1-1 0 0,0 0 12 0 0,-4 0 3 0 0,1-1 0 0 0,-1 1-1 0 0,0-1 1 0 0,0 0 0 0 0,0-1 0 0 0,0 1 0 0 0,0-1-1 0 0,0 0 1 0 0,0-1 0 0 0,0 1 0 0 0,-1-1-1 0 0,1 0 1 0 0,-1 0 0 0 0,0 0 0 0 0,0 0 0 0 0,0-1-1 0 0,0 0 1 0 0,1-1-3 0 0,8-11 18 0 0,-1-1-1 0 0,0 0 1 0 0,-1 0 0 0 0,0-4-18 0 0,6-7 7 0 0,-10 16 8 0 0,-1-1-1 0 0,4-11-14 0 0,-6 14 9 0 0,1 0 0 0 0,-1 0-1 0 0,2 1 1 0 0,2-4-9 0 0,-1 5-15 0 0,-6 31-93 0 0,4 125 7 0 0,-5-145 101 0 0,0 0 0 0 0,1 1 0 0 0,0-1 0 0 0,-1 0 0 0 0,1 0 0 0 0,0 0 0 0 0,0 0 0 0 0,1 0 0 0 0,-1 0 0 0 0,1 0 0 0 0,1 1 0 0 0,5 12 0 0 0,5 4 0 0 0,-12-18-2 0 0,-1-1-1 0 0,1 1 1 0 0,0-1 0 0 0,-1 0 0 0 0,1 1-1 0 0,0-1 1 0 0,0 0 0 0 0,0 0-1 0 0,0 1 1 0 0,0-1 0 0 0,0 0-1 0 0,0 0 1 0 0,0 0 0 0 0,0 0-1 0 0,1-1 1 0 0,-1 1 0 0 0,0 0 0 0 0,1 0-1 0 0,-1-1 1 0 0,0 1 0 0 0,1-1-1 0 0,-1 1 1 0 0,1-1 0 0 0,-1 1-1 0 0,2-1 3 0 0,3 1-31 0 0,4 1-41 0 0,-1-1 0 0 0,0 1 0 0 0,1-2 0 0 0,-1 0 1 0 0,1 0-1 0 0,-1-1 0 0 0,0 0 0 0 0,1 0 0 0 0,-1-1 1 0 0,0 0-1 0 0,0-1 0 0 0,0 0 0 0 0,0 0 0 0 0,5-3 72 0 0,0-1-42 0 0,0-1 0 0 0,0 0 0 0 0,-1 0 0 0 0,0-1 0 0 0,0-1-1 0 0,-1 0 1 0 0,-1-1 0 0 0,4-5 42 0 0,-8 8 18 0 0,0-1 1 0 0,-1 0-1 0 0,3-7-18 0 0,5-9-82 0 0,-9 17 56 0 0,0-1-1 0 0,-1 0 1 0 0,-1 0-1 0 0,1-2 27 0 0,7-16-27 0 0,-6 16 21 0 0,-2 3-11 0 0,1 1 0 0 0,-1 0 0 0 0,2 0-1 0 0,0-2 18 0 0,-4 7-32 0 0,-1 2 79 0 0,0 0 38 0 0,-1 12 58 0 0,-7 66-1032 0 0,-5 63 714 0 0,2 67-125 0 0,8-123 151 0 0,-1 246 661 0 0,1 2 689 0 0,1-296-1075 0 0,-2 0 0 0 0,-4 11-126 0 0,8-47 8 0 0,0 1-1 0 0,-1 0 1 0 0,1 0 0 0 0,-1 0-1 0 0,1 0 1 0 0,-1-1 0 0 0,0 1-1 0 0,0 0 1 0 0,1-1 0 0 0,-1 1-1 0 0,0 0 1 0 0,-1-1-1 0 0,1 1 1 0 0,0-1 0 0 0,0 0-1 0 0,-1 1 1 0 0,1-1 0 0 0,-1 0-1 0 0,1 0 1 0 0,-1 0 0 0 0,1 0-1 0 0,-2 0-7 0 0,1 0 26 0 0,0 0 1 0 0,0-1-1 0 0,0 0 0 0 0,0 0 0 0 0,0 1 0 0 0,0-1 0 0 0,0 0 0 0 0,0-1 0 0 0,0 1 1 0 0,0 0-1 0 0,0-1 0 0 0,0 1 0 0 0,0-1 0 0 0,0 1 0 0 0,0-1 0 0 0,0 0 0 0 0,0 0 1 0 0,0 0-1 0 0,0 0 0 0 0,-1-1-26 0 0,-4-3 70 0 0,1-1 1 0 0,0 1 0 0 0,-1-1-1 0 0,2 0 1 0 0,-1-1-1 0 0,1 1 1 0 0,0-1 0 0 0,0 0-1 0 0,1 0 1 0 0,0-1-1 0 0,-1-1-70 0 0,-8-21-252 0 0,1 0-1 0 0,-1-9 253 0 0,12 35-13 0 0,-8-25 11 0 0,1 0 0 0 0,1 0 0 0 0,2-1 0 0 0,1 0-1 0 0,1 0 1 0 0,2 0 0 0 0,1 0 0 0 0,1 0-1 0 0,2 0 1 0 0,1 0 0 0 0,1 0 0 0 0,2 1 0 0 0,0 0-1 0 0,2 0 1 0 0,5-7 2 0 0,12-22 108 0 0,2 2 0 0 0,2 1 0 0 0,3 2 0 0 0,2 1 0 0 0,14-13-108 0 0,-6 3-289 0 0,-22 31-43 0 0,9-9 332 0 0,13-11-92 0 0,16-11 92 0 0,-43 45-14 0 0,13-19 14 0 0,-18 21 1 0 0,1 1 0 0 0,0 0 0 0 0,6-4-1 0 0,4-4 0 0 0,-17 16 0 0 0,0 1 0 0 0,0 0 0 0 0,1-1 0 0 0,0 2 0 0 0,0-1 0 0 0,0 1 0 0 0,-5 3 0 0 0,-1 1 0 0 0,1 0 0 0 0,-1 0 0 0 0,0-1 0 0 0,1 1 0 0 0,-1 0 0 0 0,1 0 0 0 0,-1 0 0 0 0,1 0 0 0 0,-1 0 0 0 0,1 0 0 0 0,-1-1 0 0 0,1 1 0 0 0,-1 0 0 0 0,1 0 0 0 0,-1 0 0 0 0,0 1 0 0 0,1-1 0 0 0,-1 0 0 0 0,1 0 0 0 0,2 1 6 0 0,-1 1 1 0 0,0-1-1 0 0,0 1 0 0 0,0-1 0 0 0,0 1 1 0 0,0 0-1 0 0,0 0 0 0 0,0 0 1 0 0,0 0-1 0 0,-1 0 0 0 0,1 1 0 0 0,-1-1 1 0 0,0 0-1 0 0,0 1 0 0 0,0-1 1 0 0,0 1-1 0 0,0-1 0 0 0,0 1 0 0 0,0 0-6 0 0,1 5 49 0 0,0 1 0 0 0,-1-1-1 0 0,1 1 1 0 0,-2 0 0 0 0,1 5-49 0 0,2 63 331 0 0,-1-44-356 0 0,-1-1 0 0 0,-2 1 0 0 0,-1-1-1 0 0,-1 2 26 0 0,1-29-38 0 0,1 0-1 0 0,0 1 0 0 0,1-1 0 0 0,0 1 0 0 0,-1-1 0 0 0,2 1 0 0 0,-1-1 1 0 0,0 0-1 0 0,1 1 0 0 0,0-1 0 0 0,1 0 0 0 0,-1 1 0 0 0,1-1 1 0 0,0 0-1 0 0,0 1 39 0 0,7 17-43 0 0,-3-15 43 0 0,-3-8 2 0 0,0 1 0 0 0,-1 0 0 0 0,1-1 1 0 0,0 0-1 0 0,0 0 0 0 0,-1 0 0 0 0,1 0 0 0 0,0 0 0 0 0,0 0 0 0 0,-1-1 1 0 0,1 1-1 0 0,0-1 0 0 0,-1 0 0 0 0,1 1 0 0 0,-1-1 0 0 0,1-1 0 0 0,-1 1 0 0 0,1 0 1 0 0,-1-1-1 0 0,1 1 0 0 0,-1-1 0 0 0,1 0-2 0 0,2-2 11 0 0,-1 1-1 0 0,1-1 1 0 0,-1 0 0 0 0,0-1 0 0 0,0 1 0 0 0,0-1-1 0 0,-1 1 1 0 0,1-1 0 0 0,-1 0 0 0 0,0-2-11 0 0,2-2 59 0 0,0 0 0 0 0,-1-1 0 0 0,-1 0-1 0 0,1 0 1 0 0,-2 0 0 0 0,1 0 0 0 0,-2 0 0 0 0,1 0 0 0 0,-1-1 0 0 0,-1-10-59 0 0,-4-30-148 0 0,-5-11 148 0 0,5 40-59 0 0,-1 0 0 0 0,-1 0 0 0 0,-1 0 0 0 0,-1 1 59 0 0,4 11-14 0 0,0 1-1 0 0,0 0 1 0 0,-1 0-1 0 0,0 1 1 0 0,-1 0 0 0 0,0-1-1 0 0,0 2 1 0 0,0-1-1 0 0,-1 1 1 0 0,-7-6 14 0 0,13 12 11 0 0,-1 0 0 0 0,1 0 0 0 0,-1 0-1 0 0,0 0 1 0 0,0 0 0 0 0,1 0 0 0 0,-1 0 0 0 0,0 1 0 0 0,0-1 0 0 0,0 1 0 0 0,0-1-1 0 0,0 1 1 0 0,0 0 0 0 0,0 0 0 0 0,0 0 0 0 0,0 0 0 0 0,1 0 0 0 0,-1 0-1 0 0,0 0 1 0 0,0 1 0 0 0,0-1 0 0 0,0 1 0 0 0,0-1 0 0 0,-1 1-11 0 0,1 1 2 0 0,0-1 1 0 0,0 0 0 0 0,0 1 0 0 0,0 0-1 0 0,0-1 1 0 0,1 1 0 0 0,-1 0-1 0 0,0 0 1 0 0,1 0 0 0 0,-1 0-1 0 0,1 0 1 0 0,0 0 0 0 0,0 0 0 0 0,0 0-1 0 0,0 1 1 0 0,0-1 0 0 0,0 0-1 0 0,0 3-2 0 0,-6 18-550 0 0,5-18 474 0 0,0 0 0 0 0,1 0 0 0 0,0-1 0 0 0,0 1 0 0 0,0 0 0 0 0,0 0 0 0 0,1 1 0 0 0,0-1 0 0 0,0 0 0 0 0,0 0 0 0 0,1 1 76 0 0,3 20 281 0 0,-2-8-291 0 0,1 0 0 0 0,0 0 0 0 0,2 0-1 0 0,0 0 1 0 0,6 12 10 0 0,-9-26-1 0 0,0 0 0 0 0,0-1 0 0 0,0 1 0 0 0,0 0 0 0 0,1-1 0 0 0,-1 1 0 0 0,1-1 0 0 0,0 0 0 0 0,0 0-1 0 0,0 0 1 0 0,1-1 0 0 0,-1 1 0 0 0,0-1 0 0 0,1 1 0 0 0,0-1 0 0 0,0 0 0 0 0,-1-1 0 0 0,1 1 0 0 0,0-1 0 0 0,0 0 0 0 0,1 1 0 0 0,-1-2 0 0 0,0 1 0 0 0,0 0-1 0 0,0-1 1 0 0,5 0 1 0 0,3-1 13 0 0,0-1-1 0 0,0 0 0 0 0,-1 0 0 0 0,1-1 0 0 0,0-1 0 0 0,7-3-12 0 0,1 0 163 0 0,2-1-114 0 0,-2 0-1 0 0,1-2 0 0 0,-1 0 0 0 0,-1-2 0 0 0,0 0 0 0 0,0-1 1 0 0,-1 0-1 0 0,4-6-48 0 0,10-9 57 0 0,-14 14 106 0 0,-2 0 0 0 0,0-2 0 0 0,0 0 0 0 0,2-5-163 0 0,-16 18 24 0 0,0 0-1 0 0,-1-1 1 0 0,1 1 0 0 0,0-1-1 0 0,-1 1 1 0 0,0-1 0 0 0,0 0-1 0 0,0 1 1 0 0,0-5-24 0 0,0 4-21 0 0,0-1 1 0 0,0 1-1 0 0,0 0 0 0 0,0-1 0 0 0,1 1 1 0 0,0 0-1 0 0,1-2 21 0 0,4-4-82 0 0,0 0-1 0 0,1 0 0 0 0,8-6 83 0 0,18-24-25 0 0,-7-4 201 0 0,-24 38-92 0 0,-2 3 103 0 0,-7 4-149 0 0,3-1-69 0 0,-1 1 1 0 0,0 0 0 0 0,0 0 0 0 0,0 1 0 0 0,0 0-1 0 0,0-1 1 0 0,0 1 0 0 0,1 1 0 0 0,-1-1 0 0 0,0 0 0 0 0,-2 3 30 0 0,-31 30-248 0 0,33-31 229 0 0,-3 4-52 0 0,0 1 0 0 0,0 0 0 0 0,1 0-1 0 0,0 0 1 0 0,1 1 0 0 0,0 0 0 0 0,0 0-1 0 0,1 1 1 0 0,-2 9 71 0 0,4-13-49 0 0,1 0 0 0 0,0-1 0 0 0,1 1 0 0 0,-1 0-1 0 0,1 0 1 0 0,1-1 0 0 0,-1 1 0 0 0,1 0 0 0 0,1-1 0 0 0,0 3 49 0 0,1 6-73 0 0,2-1-1 0 0,0 0 1 0 0,1 0 0 0 0,1 1 73 0 0,4 5-277 0 0,2 0-1 0 0,0-1 1 0 0,1-1-1 0 0,10 9 278 0 0,-12-13-267 0 0,-5-5 162 0 0,0 1 0 0 0,-1-1 0 0 0,0 1 0 0 0,0 0-1 0 0,0 3 106 0 0,11 30 188 0 0,-16-39-196 0 0,0-1 0 0 0,0 1 0 0 0,-1-1 0 0 0,1 1 1 0 0,-1-1-1 0 0,0 1 0 0 0,0-1 0 0 0,0 1 0 0 0,0-1 1 0 0,-1 1-1 0 0,0 1 8 0 0,1-4-12 0 0,0 0 1 0 0,0 0-1 0 0,0 0 1 0 0,0 0-1 0 0,0 1 0 0 0,0-1 1 0 0,0 0-1 0 0,1 0 1 0 0,-1 0-1 0 0,0 0 1 0 0,1 0-1 0 0,-1 0 0 0 0,0 0 1 0 0,2 1 11 0 0,1 8-64 0 0,-2 1 51 0 0,4-2 13 0 0,-3-7 25 0 0,0 0-1 0 0,0 0 1 0 0,1 0-1 0 0,-1 0 1 0 0,1 0-1 0 0,-1 0 1 0 0,1-1-1 0 0,0 1 1 0 0,0-1-1 0 0,-1 0 1 0 0,1 0-1 0 0,0 0 1 0 0,0 0-1 0 0,0 0 1 0 0,0-1-1 0 0,0 1 1 0 0,0-1-1 0 0,1 0 1 0 0,-1 0-25 0 0,11 0 259 0 0,0-1 0 0 0,-1 0 0 0 0,13-4-259 0 0,10 0 230 0 0,-20 3-86 0 0,1 0 0 0 0,-1-1-1 0 0,14-4-143 0 0,-23 5-78 0 0,1-1-1 0 0,-1 1 0 0 0,0-2 1 0 0,0 1-1 0 0,0-1 0 0 0,0 0 0 0 0,0-1 1 0 0,-1 1-1 0 0,1-2 79 0 0,-6 5-174 0 0,1 0-1 0 0,-1-1 0 0 0,0 1 1 0 0,0 0-1 0 0,0-1 1 0 0,0 1-1 0 0,0-1 0 0 0,-1 1 1 0 0,1-1-1 0 0,0 1 1 0 0,-1-1-1 0 0,1 0 0 0 0,-1 1 1 0 0,1-1-1 0 0,-1 0 1 0 0,0 1-1 0 0,0-1 0 0 0,0 0 1 0 0,0 0 174 0 0,0-6-1239 0 0</inkml:trace>
  <inkml:trace contextRef="#ctx0" brushRef="#br0" timeOffset="4087.307">8161 270 23039 0 0,'-5'-20'512'0'0,"5"20"96"0"0,0 0 32 0 0,-4-8 0 0 0,4 8-512 0 0,0 0-128 0 0,0 0 0 0 0,0 0 0 0 0,0 0 432 0 0,0 0 64 0 0,12-3 16 0 0,-12 3 0 0 0,0 0-824 0 0,0 0-160 0 0,0 0-32 0 0,5 3-8 0 0</inkml:trace>
  <inkml:trace contextRef="#ctx0" brushRef="#br0" timeOffset="4727.028">10381 844 15984 0 0,'0'0'362'0'0,"0"0"47"0"0,0 0 29 0 0,0 0-50 0 0,0 0-80 0 0,0 0 585 0 0,0-2 283 0 0,52-87 6039 0 0,-4 2-5374 0 0,-9 4 533 0 0,19-63-2374 0 0,19-90 10 0 0,-73 223-27 0 0,-1 0 0 0 0,0 0 0 0 0,0 0 1 0 0,-2-1-1 0 0,1-4 17 0 0,-2 16 19 0 0,-1 0 0 0 0,1 0 0 0 0,0 0 0 0 0,-1 0 0 0 0,0-1 1 0 0,1 1-1 0 0,-1 0 0 0 0,0 0 0 0 0,0 0 0 0 0,0 0 0 0 0,-1-1-19 0 0,2 3-13 0 0,-1 0 0 0 0,1-1 0 0 0,0 1-1 0 0,0 0 1 0 0,0 0 0 0 0,-1 0-1 0 0,1 0 1 0 0,0 0 0 0 0,0-1 0 0 0,-1 1-1 0 0,1 0 1 0 0,0 0 0 0 0,-1 0-1 0 0,1 0 1 0 0,0 0 0 0 0,0 0 0 0 0,-1 0-1 0 0,1 0 1 0 0,0 0 0 0 0,-1 0 0 0 0,1 0-1 0 0,0 0 1 0 0,0 0 0 0 0,-1 0-1 0 0,1 0 1 0 0,0 0 0 0 0,-1 0 0 0 0,1 1-1 0 0,0-1 1 0 0,0 0 0 0 0,-1 0-1 0 0,1 0 1 0 0,0 0 0 0 0,0 1 0 0 0,-1-1-1 0 0,1 0 1 0 0,0 0 0 0 0,0 1 13 0 0,-8 6-185 0 0,2 2 60 0 0,0 0 1 0 0,1 1-1 0 0,1 0 1 0 0,0-1-1 0 0,0 2 0 0 0,1-1 1 0 0,0 0-1 0 0,0 1 0 0 0,1-1 1 0 0,1 5 124 0 0,-2 13-215 0 0,2 0 0 0 0,0 0 0 0 0,3 11 215 0 0,16 252-1281 0 0,-13-238 1429 0 0,-1-14 245 0 0,-1 17-393 0 0,-3-54-62 0 0,0-2-82 0 0,-5 7-148 0 0,4-6 308 0 0,-1 1 0 0 0,0-1 0 0 0,1 1-1 0 0,-1-1 1 0 0,0 0 0 0 0,0 0 0 0 0,0 0 0 0 0,0 0 0 0 0,0 0 0 0 0,0-1 0 0 0,0 1 0 0 0,0-1 0 0 0,0 1 0 0 0,-1-1 0 0 0,1 1-1 0 0,0-1 1 0 0,0 0 0 0 0,0 0 0 0 0,0 0 0 0 0,-1-1 0 0 0,1 1 0 0 0,0 0 0 0 0,0-1 0 0 0,0 1 0 0 0,0-1 0 0 0,0 0 0 0 0,0 0-1 0 0,0 0 1 0 0,0 0 0 0 0,0 0 0 0 0,0 0 0 0 0,0-1-16 0 0,-9-7-20 0 0,7 6-289 0 0,0 0 1 0 0,1 0 0 0 0,0 0-1 0 0,0 0 1 0 0,0-1-1 0 0,0 1 1 0 0,0-1 0 0 0,0 0-1 0 0,1-1 309 0 0,-7-14-6305 0 0,5 0-1929 0 0</inkml:trace>
  <inkml:trace contextRef="#ctx0" brushRef="#br0" timeOffset="5807.647">11052 547 8288 0 0,'0'0'638'0'0,"-1"-1"-414"0"0,-2-5 172 0 0,2 5 1527 0 0,1 1 661 0 0,0 0 126 0 0,0 0-260 0 0,0 0-1217 0 0,0 0-532 0 0,0 0-106 0 0,0 0-44 0 0,0 0-114 0 0,0 0-49 0 0,0 0-11 0 0,6 0-201 0 0,0 0 0 0 0,0-1 0 0 0,1 0 0 0 0,-1 0 0 0 0,0 0 0 0 0,0 0 0 0 0,0-1 0 0 0,-1 0 0 0 0,1 0 0 0 0,0-1 0 0 0,-1 0 0 0 0,1 0 0 0 0,-1 0-176 0 0,-3 1 179 0 0,0 1-23 0 0,6-5-32 0 0,-4 4-74 0 0,-1-1-1 0 0,1 0 1 0 0,-1 0-1 0 0,0 0 1 0 0,0 0-1 0 0,0-1 0 0 0,0 1 1 0 0,0-1-1 0 0,1-2-49 0 0,31-52 519 0 0,-32 53-490 0 0,-1 0 0 0 0,1 0 0 0 0,-1-1 0 0 0,-1 1 1 0 0,1 0-1 0 0,-1-1 0 0 0,0 1 0 0 0,0 0 0 0 0,-1-1 0 0 0,1 0 1 0 0,-1 1-1 0 0,0-1 0 0 0,-1 1 0 0 0,1-1 0 0 0,-1 1 0 0 0,0-1 0 0 0,-1 1 1 0 0,1 0-1 0 0,-1 0 0 0 0,0-1 0 0 0,0 1 0 0 0,-2-2-29 0 0,2 4-13 0 0,0 0 0 0 0,0-1 0 0 0,0 1 0 0 0,0 0-1 0 0,-1 0 1 0 0,1 0 0 0 0,-2-1 13 0 0,3 3-3 0 0,1 1 0 0 0,-1-1 1 0 0,0 1-1 0 0,0-1 0 0 0,0 1 0 0 0,0-1 0 0 0,1 1 0 0 0,-1-1 0 0 0,0 1 0 0 0,0 0 1 0 0,0-1-1 0 0,0 1 0 0 0,0 0 0 0 0,0 0 0 0 0,0 0 0 0 0,0 0 0 0 0,0 0 0 0 0,0 0 1 0 0,0 0-1 0 0,0 0 0 0 0,0 0 0 0 0,0 0 0 0 0,0 1 0 0 0,0-1 0 0 0,0 0 0 0 0,0 1 1 0 0,1-1-1 0 0,-1 1 0 0 0,0-1 0 0 0,0 1 0 0 0,0-1 0 0 0,0 1 3 0 0,-6 5 0 0 0,1 1 0 0 0,0 0 0 0 0,0 0 0 0 0,0 0 0 0 0,1 1 0 0 0,0 0 0 0 0,-2 4 0 0 0,-2 3 0 0 0,1-1 8 0 0,0 0 0 0 0,1 1 0 0 0,1 0 0 0 0,1 0 0 0 0,-3 11-8 0 0,5-14 6 0 0,0 0 0 0 0,1 0-1 0 0,0 0 1 0 0,1 0 0 0 0,1 0-1 0 0,0 0 1 0 0,2 11-6 0 0,-1-15 9 0 0,0 0-1 0 0,1 0 1 0 0,0 0-1 0 0,1-1 1 0 0,0 1-1 0 0,0-1 1 0 0,0 1-1 0 0,3 1-8 0 0,-3-4 5 0 0,0-1 1 0 0,0 0-1 0 0,0 0 0 0 0,1 0 0 0 0,-1 0 1 0 0,1-1-1 0 0,0 1 0 0 0,0-1 0 0 0,0 0 0 0 0,1 0 1 0 0,-1-1-1 0 0,1 1 0 0 0,2 0-5 0 0,5 1-57 0 0,1 0 0 0 0,0 0 0 0 0,1-2 0 0 0,-1 1 0 0 0,0-2 0 0 0,1 0 0 0 0,-1 0 0 0 0,1-1 0 0 0,12-2 57 0 0,2-1-400 0 0,-1-2-1 0 0,-1 0 1 0 0,1-2 0 0 0,12-5 400 0 0,-2-3-808 0 0,0-1 1 0 0,0-2 0 0 0,22-15 807 0 0,-51 27-69 0 0,0 1 0 0 0,0-1 0 0 0,-1 0 0 0 0,0 0 0 0 0,0-1-1 0 0,0 0 1 0 0,-1 0 0 0 0,2-4 69 0 0,4-8 35 0 0,0 0-1 0 0,-2-1 1 0 0,1-2-35 0 0,-7 16 68 0 0,0-1 0 0 0,0 0 0 0 0,1 1 1 0 0,0 0-1 0 0,2-1-68 0 0,18-26 500 0 0,-23 31-389 0 0,-1-1 0 0 0,1 0 1 0 0,-1-1-1 0 0,0 1 0 0 0,0 0 1 0 0,0 0-1 0 0,0-1 0 0 0,0 1 1 0 0,-1 0-1 0 0,0-1 0 0 0,1-1-111 0 0,-1-3 304 0 0,0 7-222 0 0,0-1 0 0 0,0 1-1 0 0,0 0 1 0 0,0-1 0 0 0,0 1 0 0 0,0-1 0 0 0,0 1-1 0 0,-1 0 1 0 0,1-1 0 0 0,0 1 0 0 0,-1 0-1 0 0,0-1-81 0 0,1 1 30 0 0,-1 0 0 0 0,0 1 0 0 0,1-1 0 0 0,-1 1 0 0 0,0 0 0 0 0,0-1-1 0 0,1 1 1 0 0,-1-1 0 0 0,0 1 0 0 0,0 0 0 0 0,0 0 0 0 0,0-1-1 0 0,0 1 1 0 0,1 0 0 0 0,-1 0 0 0 0,0 0 0 0 0,0 0 0 0 0,0 0-1 0 0,0 0 1 0 0,0 0 0 0 0,0 1 0 0 0,0-1 0 0 0,1 0 0 0 0,-2 0-30 0 0,-3 1 13 0 0,0 1 1 0 0,-1-1 0 0 0,1 1-1 0 0,0 0 1 0 0,0 0 0 0 0,0 1-1 0 0,0-1 1 0 0,1 1 0 0 0,-1 0-1 0 0,1 0 1 0 0,0 1 0 0 0,-2 0-14 0 0,-8 10 30 0 0,0 1 0 0 0,-9 12-30 0 0,-6 6 6 0 0,15-15 29 0 0,0-1 0 0 0,1 2-1 0 0,0 0 1 0 0,2 1 0 0 0,0 0-1 0 0,1 0 1 0 0,2 1 0 0 0,0 0-1 0 0,-2 12-34 0 0,8-27 0 0 0,1-1-1 0 0,0 1 0 0 0,1 0 1 0 0,-1 0-1 0 0,1-1 1 0 0,0 1-1 0 0,1 0 1 0 0,0 4 0 0 0,-1-9 0 0 0,0 0 0 0 0,0 0 0 0 0,0 1 0 0 0,1-1 0 0 0,-1 0 0 0 0,0 0 0 0 0,1 1 0 0 0,-1-1 0 0 0,1 0 0 0 0,-1 0 0 0 0,1 0 0 0 0,0 0 0 0 0,-1 0 0 0 0,1 0 0 0 0,0 0 0 0 0,0 0 0 0 0,0 0 0 0 0,0 0 0 0 0,0 0 1 0 0,0 0-1 0 0,0-1 0 0 0,0 1 0 0 0,0 0 0 0 0,0-1 0 0 0,0 1 0 0 0,1-1 0 0 0,-1 1 0 0 0,0-1 0 0 0,0 0 0 0 0,1 1 0 0 0,-1-1 0 0 0,0 0 0 0 0,0 0 0 0 0,1 0 0 0 0,-1 0 0 0 0,0 0 0 0 0,1 0 0 0 0,-1 0 0 0 0,1-1 0 0 0,10-1 36 0 0,0 0-1 0 0,0-1 0 0 0,0-1 0 0 0,-1 0 1 0 0,0-1-1 0 0,0 0 0 0 0,0 0 0 0 0,0-1 1 0 0,-1-1-1 0 0,0 0 0 0 0,0 0 0 0 0,-1-1 1 0 0,0 0-1 0 0,7-8-35 0 0,-8 7 14 0 0,0 1 0 0 0,0-1-1 0 0,-1 0 1 0 0,-1-1 0 0 0,1 0 0 0 0,-2 0 0 0 0,1 0 0 0 0,-1-1 0 0 0,-1 1-1 0 0,3-10-13 0 0,-3 8 23 0 0,0 0 0 0 0,1 1 0 0 0,5-11-23 0 0,5-8-90 0 0,-13 11-44 0 0,-3 18 117 0 0,1-1 0 0 0,0 1 0 0 0,0 0 0 0 0,0-1-1 0 0,0 1 1 0 0,1-1 0 0 0,-1 1 0 0 0,0 0 0 0 0,0-1 0 0 0,1 1 0 0 0,-1-1 0 0 0,1 1 0 0 0,0 0 0 0 0,-1 0-1 0 0,1-2 18 0 0,5 0 7 0 0,5-5 116 0 0,-10 5-50 0 0,-6 4-16 0 0,4 12-333 0 0,-1-3 267 0 0,-1 0 0 0 0,0 0 0 0 0,-3 5 9 0 0,3-8 0 0 0,0 1 1 0 0,1 0-1 0 0,-1 0 0 0 0,2-1 1 0 0,-1 1-1 0 0,1 1 0 0 0,1 11 0 0 0,1-1 0 0 0,1 1 0 0 0,1 0 0 0 0,4 18 0 0 0,0-2 0 0 0,-5-23 29 0 0,1 0 1 0 0,0 0-1 0 0,0 0 0 0 0,1-1 1 0 0,1 1-1 0 0,0-1 0 0 0,1 0 1 0 0,3 4-30 0 0,-8-13 79 0 0,1 0 0 0 0,0 0-1 0 0,0-1 1 0 0,1 1 0 0 0,-1 0 0 0 0,0-1 0 0 0,1 0 0 0 0,0 1 0 0 0,-1-1-1 0 0,1 0 1 0 0,0 0-79 0 0,0-2 34 0 0,-1 1 0 0 0,0 0 0 0 0,0 0 0 0 0,1-1 1 0 0,-1 1-1 0 0,0-1 0 0 0,1 0 0 0 0,-1 0 0 0 0,1 0 0 0 0,-1 0 0 0 0,0 0 0 0 0,1 0 0 0 0,-1-1 0 0 0,0 1 0 0 0,1-1 0 0 0,-1 0 0 0 0,1 0-34 0 0,7-3 36 0 0,1-1-1 0 0,-1-1 0 0 0,0 0 0 0 0,0 0 0 0 0,-1-1 0 0 0,0 0 0 0 0,0-1 1 0 0,7-8-36 0 0,7-5 29 0 0,-15 13-29 0 0,0-1 0 0 0,-1 0 0 0 0,0 0 0 0 0,0-1 0 0 0,-1 0 0 0 0,2-6 0 0 0,3-2 0 0 0,15-27 25 0 0,2-4 386 0 0,28-35-411 0 0,-38 57 284 0 0,-1-2 1 0 0,-2 0-1 0 0,0 0 0 0 0,3-14-284 0 0,8-15-469 0 0,-24 54 442 0 0,0 0-84 0 0,0 1 0 0 0,-1-1-1 0 0,1 1 1 0 0,-1-1 0 0 0,0 0-1 0 0,0 0 1 0 0,0 0 0 0 0,-1-2 111 0 0,-13 22 446 0 0,6-8-572 0 0,0-1 0 0 0,0 1-1 0 0,1 0 1 0 0,0 0 0 0 0,1 0-1 0 0,0 1 1 0 0,0 0 0 0 0,1 0-1 0 0,0 0 1 0 0,1 1 0 0 0,0 0-1 0 0,-1 3 127 0 0,2 4-223 0 0,0 1 0 0 0,1-1-1 0 0,0 0 1 0 0,2 1-1 0 0,0 2 224 0 0,2 55-682 0 0,-3 1-1 0 0,-3-1 0 0 0,-6 22 683 0 0,8-93-6 0 0,1 0 0 0 0,-1 0-1 0 0,1 1 1 0 0,1-1-1 0 0,-1 0 1 0 0,0 0 0 0 0,1 0-1 0 0,0 1 7 0 0,0-4 43 0 0,-1 1-1 0 0,1-1 0 0 0,0 1 0 0 0,0-1 0 0 0,-1 0 0 0 0,1 1 0 0 0,0-1 0 0 0,0 0 1 0 0,0 0-1 0 0,0 1 0 0 0,0-1 0 0 0,1 0 0 0 0,-1 0 0 0 0,0 0 0 0 0,1 0 0 0 0,-1-1 1 0 0,0 1-1 0 0,1 0 0 0 0,-1-1 0 0 0,1 1 0 0 0,-1 0 0 0 0,2-1-42 0 0,2 2 73 0 0,-1-1 0 0 0,1 0 0 0 0,-1 0 0 0 0,1 0 0 0 0,-1-1 0 0 0,1 1-1 0 0,-1-1 1 0 0,1-1 0 0 0,0 1 0 0 0,-1 0 0 0 0,1-1 0 0 0,0 0-73 0 0,12-3-232 0 0,-1 0-1 0 0,1-1 1 0 0,-1-1 0 0 0,0 0 0 0 0,12-8 232 0 0,-5 2-6311 0 0,2-2-2239 0 0</inkml:trace>
  <inkml:trace contextRef="#ctx0" brushRef="#br0" timeOffset="6478.544">12890 356 10136 0 0,'0'0'464'0'0,"1"-8"150"0"0,-1 6-618 0 0,1 1-1 0 0,-1 0 1 0 0,1 0 0 0 0,0 0-1 0 0,-1 0 1 0 0,1 0-1 0 0,0 1 1 0 0,-1-1-1 0 0,1 0 1 0 0,0 0 0 0 0,0 0-1 0 0,0 1 5 0 0,0-1 149 0 0,0 0 0 0 0,0 0 0 0 0,0 0 0 0 0,0 1 0 0 0,-1-1 0 0 0,1 0 0 0 0,0 0 0 0 0,-1 0 0 0 0,1 0 0 0 0,0 0-1 0 0,-1-1 1 0 0,1 1 0 0 0,-1 0 0 0 0,1-1-149 0 0,-1-6 3013 0 0,1-9 643 0 0,-1 17-3479 0 0,0-1 0 0 0,1 1 1 0 0,-1-1-1 0 0,0 1 0 0 0,0 0 0 0 0,0-1 0 0 0,0 1 0 0 0,0-1 1 0 0,0 1-1 0 0,1 0 0 0 0,-1-1 0 0 0,0 1 0 0 0,0 0 0 0 0,1-1 1 0 0,-1 1-1 0 0,0 0 0 0 0,0-1 0 0 0,1 1 0 0 0,-1 0 0 0 0,0 0 1 0 0,1-1-1 0 0,-1 1 0 0 0,0 0 0 0 0,1 0 0 0 0,-1 0 0 0 0,1-1 1 0 0,-1 1-1 0 0,0 0 0 0 0,1 0 0 0 0,-1 0 0 0 0,1 0-177 0 0,-12-4 1395 0 0,9 4-1322 0 0,1-1 1 0 0,0 0-1 0 0,0 1 0 0 0,-1-1 0 0 0,1 1 0 0 0,0 0 0 0 0,-1-1 1 0 0,1 1-1 0 0,0 0 0 0 0,-1 0 0 0 0,0 0-73 0 0,-3 0 3 0 0,-1 1 1 0 0,0 0-1 0 0,1 0 0 0 0,0 0 0 0 0,-1 1 0 0 0,1 0 0 0 0,0 0 1 0 0,0 0-1 0 0,0 1 0 0 0,0-1 0 0 0,0 1 0 0 0,0 1 1 0 0,-2 1-4 0 0,0 1 75 0 0,-1 1 0 0 0,1-1 0 0 0,0 1 0 0 0,1 1 1 0 0,0-1-1 0 0,0 1 0 0 0,-3 7-75 0 0,-11 18-18 0 0,10-19-63 0 0,1 1-1 0 0,1 0 1 0 0,0 0 0 0 0,1 1 0 0 0,-1 5 81 0 0,4-6 40 0 0,-2 3 255 0 0,2-1 1 0 0,-1 6-296 0 0,4-17 69 0 0,1 0 0 0 0,-1 0 0 0 0,1 0 0 0 0,0 1 0 0 0,1-1 0 0 0,-1 0 0 0 0,1 0 0 0 0,2 5-69 0 0,-1-3 81 0 0,-2-4-38 0 0,1 0 1 0 0,0 0-1 0 0,1 0 1 0 0,-1 0-1 0 0,1 0 1 0 0,-1 0-1 0 0,1-1 1 0 0,0 1-1 0 0,0 0 1 0 0,1-1-1 0 0,-1 0 1 0 0,1 1-1 0 0,0-1-43 0 0,4 2-29 0 0,1 0 0 0 0,0 0 0 0 0,0-1-1 0 0,0 0 1 0 0,1-1 0 0 0,-1 0 0 0 0,1 0-1 0 0,0-1 1 0 0,0 0 0 0 0,0 0 0 0 0,3-1 29 0 0,2 0 53 0 0,-1 0 0 0 0,0-1 0 0 0,0-1 0 0 0,1 0 0 0 0,-1-1 0 0 0,0 0 0 0 0,8-3-53 0 0,-9 1 11 0 0,6 0-9 0 0,0-1 0 0 0,0-1 1 0 0,0-1-1 0 0,-1-1 1 0 0,0 0-1 0 0,9-7-2 0 0,-11 6 0 0 0,-1-1 0 0 0,0-1 0 0 0,-1 0 0 0 0,0-1 0 0 0,0 0 0 0 0,7-12 0 0 0,-3 3 0 0 0,2-3 0 0 0,0 0 0 0 0,-2-1 0 0 0,-2 0 0 0 0,11-23 0 0 0,26-76 23 0 0,-41 94-8 0 0,-2-1-1 0 0,-1 0 1 0 0,0-7-15 0 0,-7 34 9 0 0,0-1 0 0 0,0 0 0 0 0,1 1 0 0 0,-1-1 1 0 0,1 1-1 0 0,1-2-9 0 0,7-18 7 0 0,-14 51-160 0 0,-75 262-23 0 0,58-224 239 0 0,-5 6-63 0 0,17-46 13 0 0,-2 3 28 0 0,7-21-27 0 0,1 1 1 0 0,0-1-1 0 0,0 1 0 0 0,1 0 0 0 0,0 0 1 0 0,0 7-15 0 0,1-8 5 0 0,0 0 0 0 0,0-1 0 0 0,0 1 1 0 0,-1 0-1 0 0,0-1 0 0 0,0 1 0 0 0,-1-1 0 0 0,0 0-5 0 0,1-2 16 0 0,1-2 211 0 0,1-2 71 0 0,0 0 13 0 0,0 0-14 0 0,10-4 142 0 0,6-3-393 0 0,0 0 0 0 0,-1 0 0 0 0,0-2 0 0 0,0 0-1 0 0,-1 0 1 0 0,1-3-46 0 0,4-1 42 0 0,0 0-1 0 0,0 2 1 0 0,11-5-42 0 0,-11 8 0 0 0,5-2 0 0 0,-1-2 0 0 0,16-9 0 0 0,-26 13 0 0 0,1 2 0 0 0,0 0 0 0 0,1 0 0 0 0,12-2 0 0 0,-25 7 0 0 0,11-1 4 0 0,-10 6-10 0 0,-2-2-8 0 0,5 9-28 0 0,-1 0 0 0 0,0 0-1 0 0,0 0 1 0 0,3 11 42 0 0,-6-12-25 0 0,1-1 1 0 0,1 0-1 0 0,-1 0 0 0 0,2-1 0 0 0,-1 1 0 0 0,1-1 1 0 0,0 0-1 0 0,1 0 0 0 0,1 1 25 0 0,14 11 0 0 0,17 12 0 0 0,-9-7 0 0 0,-24-22 0 0 0,-1 1 0 0 0,1-1 0 0 0,0 0 0 0 0,0-1 0 0 0,1 1 0 0 0,-1-1 0 0 0,0 0 0 0 0,1 0-1 0 0,-1-1 1 0 0,1 0 0 0 0,0 0 0 0 0,-1 0 0 0 0,1 0 0 0 0,0-1 0 0 0,0 0 0 0 0,0 0 0 0 0,-1-1 0 0 0,1 0 0 0 0,0 0 0 0 0,-1 0 0 0 0,3-1 0 0 0,-5 1-77 0 0,-2 1-127 0 0,1 0 0 0 0,0-1 1 0 0,0 1-1 0 0,-1-1 0 0 0,1 1 0 0 0,0-1 1 0 0,-1 0-1 0 0,1 1 0 0 0,-1-1 1 0 0,1 0-1 0 0,-1 0 0 0 0,1 0 1 0 0,-1 0-1 0 0,1-1 0 0 0,-1 1 1 0 0,0 0-1 0 0,0 0 0 0 0,0-1 1 0 0,0 1-1 0 0,0-1 0 0 0,1 0 204 0 0,-2-2-9788 0 0</inkml:trace>
  <inkml:trace contextRef="#ctx0" brushRef="#br0" timeOffset="8653.489">14965 417 11376 0 0,'0'0'521'0'0,"0"0"-12"0"0,-1 2-327 0 0,0 0-27 0 0,0 0 1 0 0,0 0 0 0 0,0 0 0 0 0,0 0 0 0 0,0 1-1 0 0,1-1 1 0 0,-1 0 0 0 0,0 1 0 0 0,1-1 0 0 0,0 0-1 0 0,0 1 1 0 0,-1-1 0 0 0,2 2-156 0 0,-5 23 4418 0 0,5-26-4276 0 0,-1 0-1 0 0,1 0 1 0 0,0 0-1 0 0,0 0 0 0 0,-1 0 1 0 0,1 0-1 0 0,0 0 1 0 0,0-1-1 0 0,0 1 0 0 0,0 0 1 0 0,0 0-1 0 0,0-1 1 0 0,0 1-1 0 0,0-1 0 0 0,0 1 1 0 0,0-1-1 0 0,0 1 1 0 0,1-1-1 0 0,-1 0 0 0 0,0 0 1 0 0,1 1-142 0 0,2 0 386 0 0,0 1-174 0 0,-1-1 0 0 0,1 0 1 0 0,0 0-1 0 0,-1 0 0 0 0,1 0 0 0 0,0 0 0 0 0,0-1 0 0 0,0 0 0 0 0,0 0 0 0 0,0 0 0 0 0,0 0 0 0 0,0-1 0 0 0,-1 1 0 0 0,1-1 0 0 0,0 0 0 0 0,0 0 1 0 0,-1 0-1 0 0,2-1-212 0 0,7-4 362 0 0,0-1 1 0 0,0 1-1 0 0,-1-2 1 0 0,7-5-363 0 0,-2 1-85 0 0,-11 7 146 0 0,1 0 1 0 0,-1-1-1 0 0,0 1 0 0 0,-1-1 1 0 0,1 0-1 0 0,-1-1-61 0 0,5-6 125 0 0,-6 8-93 0 0,0-1 0 0 0,0 1 1 0 0,0-1-1 0 0,2-6-32 0 0,4-10 23 0 0,-7 19-31 0 0,-1 0 1 0 0,0-1-1 0 0,1 1 0 0 0,-1-1 0 0 0,-1 1 0 0 0,1-1 1 0 0,0 0-1 0 0,-1 1 0 0 0,0-1 0 0 0,0 0 0 0 0,0 1 1 0 0,0-1-1 0 0,0 0 0 0 0,-1 1 0 0 0,0-1 0 0 0,0 1 1 0 0,0-1-1 0 0,0 1 0 0 0,0-1 0 0 0,-1 0 8 0 0,-1-1-4 0 0,1 1 0 0 0,-1-1-1 0 0,0 1 1 0 0,0 0 0 0 0,0 0-1 0 0,0 0 1 0 0,-1 0 0 0 0,1 1 0 0 0,-1-1-1 0 0,0 1 1 0 0,-1 0 0 0 0,1 0-1 0 0,0 0 1 0 0,-2 0 4 0 0,3 2 13 0 0,1 0 0 0 0,-1 1 0 0 0,0-1 0 0 0,0 1 0 0 0,0 0 0 0 0,1-1 0 0 0,-1 1 0 0 0,0 1 0 0 0,0-1 0 0 0,0 0 0 0 0,1 1 0 0 0,-1-1 0 0 0,0 1 0 0 0,0 0 0 0 0,0 0-13 0 0,-2 1-66 0 0,0 0-1 0 0,0 0 1 0 0,0 0-1 0 0,1 0 1 0 0,-1 1-1 0 0,1 0 0 0 0,-4 3 68 0 0,0 1 25 0 0,1 1 0 0 0,0 0 1 0 0,0 1-1 0 0,1 0 0 0 0,0 0 1 0 0,1 0-1 0 0,0 1 0 0 0,0 0 1 0 0,0 2-27 0 0,-5 14 11 0 0,2-1 0 0 0,1 1 0 0 0,1 4-11 0 0,3-7 32 0 0,1-1 0 0 0,1 1-1 0 0,1 0 1 0 0,1 0 0 0 0,3 15-32 0 0,-3-30 28 0 0,1 0-1 0 0,0 0 1 0 0,0 0 0 0 0,0 0 0 0 0,1-1 0 0 0,0 1-1 0 0,1-1 1 0 0,-1 1 0 0 0,2-1 0 0 0,2 4-28 0 0,-5-8 35 0 0,0 0 1 0 0,0 0-1 0 0,0-1 1 0 0,1 1-1 0 0,-1-1 1 0 0,0 0-1 0 0,1 0 1 0 0,0 1-1 0 0,-1-2 1 0 0,1 1 0 0 0,0 0-1 0 0,0 0 1 0 0,0-1-1 0 0,0 0 1 0 0,1 0-1 0 0,-1 0 1 0 0,0 0-1 0 0,0 0 1 0 0,1 0-1 0 0,-1-1 1 0 0,0 0-1 0 0,1 0 1 0 0,-1 0-1 0 0,1 0 1 0 0,-1 0-1 0 0,3-1-35 0 0,6-2 2 0 0,1-1 0 0 0,0 0 0 0 0,-1-1 0 0 0,0 0 0 0 0,0-1 0 0 0,0-1 0 0 0,-1 1 0 0 0,0-2 0 0 0,0 0 0 0 0,-1 0-1 0 0,9-10-1 0 0,40-33 126 0 0,-39 35-92 0 0,-1-1-1 0 0,0 0 1 0 0,-1-2-1 0 0,5-8-33 0 0,3-9 82 0 0,-6 9-69 0 0,0 0 1 0 0,2 1-1 0 0,1 1 0 0 0,23-20-13 0 0,-31 32-63 0 0,-8 7 161 0 0,-1 0-1 0 0,1 1 1 0 0,5-4-98 0 0,-10 8 16 0 0,0 0 0 0 0,0 0 0 0 0,0 0 0 0 0,0 0 0 0 0,0 0 0 0 0,1 1 0 0 0,-1-1 0 0 0,0 1 0 0 0,0-1 0 0 0,0 1 0 0 0,1 0 1 0 0,-1 0-1 0 0,0 0 0 0 0,0 0 0 0 0,1 0 0 0 0,0 0-16 0 0,-2 1-16 0 0,1 0 0 0 0,-1-1-1 0 0,1 1 1 0 0,-1 0 0 0 0,1 0 0 0 0,-1 0 0 0 0,1 0 0 0 0,-1 0 0 0 0,0 0 0 0 0,0 0 0 0 0,1 0 0 0 0,-1 1 0 0 0,0-1 0 0 0,0 0-1 0 0,0 1 1 0 0,0-1 0 0 0,-1 1 0 0 0,1-1 0 0 0,0 1 0 0 0,-1-1 0 0 0,1 1 0 0 0,-1 0 0 0 0,1-1 0 0 0,-1 1 16 0 0,3 8 155 0 0,-2-1 0 0 0,1 1 0 0 0,0 7-155 0 0,-2-8 11 0 0,4 40 23 0 0,-4 26-34 0 0,0-28-3 0 0,5 34 3 0 0,-4-73 31 0 0,-1 1 0 0 0,1-1 0 0 0,-1 1 0 0 0,-1-1-1 0 0,0 0 1 0 0,0 1 0 0 0,-2 5-31 0 0,3-13 3 0 0,1-1 0 0 0,-1 1-1 0 0,0-1 1 0 0,0 1 0 0 0,0-1 0 0 0,1 0-1 0 0,-1 1 1 0 0,0-1 0 0 0,1 1 0 0 0,-1-1 0 0 0,0 0-1 0 0,1 1 1 0 0,-1-1 0 0 0,1 0 0 0 0,-1 1-1 0 0,0-1 1 0 0,1 0 0 0 0,-1 1 0 0 0,1-1 0 0 0,-1 0-1 0 0,1 0 1 0 0,-1 0 0 0 0,1 0-3 0 0,-1 0 0 0 0,1 1 3 0 0,1 0 1 0 0,-1-1-1 0 0,0 1 0 0 0,1-1 1 0 0,-1 1-1 0 0,1-1 0 0 0,-1 0 1 0 0,1 1-1 0 0,-1-1 0 0 0,1 0 1 0 0,-1 0-1 0 0,1 0 0 0 0,-1 0 1 0 0,1 0-1 0 0,-1-1 0 0 0,1 1 1 0 0,-1 0-1 0 0,0-1 0 0 0,1 1 1 0 0,-1-1-1 0 0,1 1 0 0 0,-1-1 1 0 0,0 0-1 0 0,0 0 1 0 0,1 1-1 0 0,-1-1 0 0 0,0 0 1 0 0,0 0-1 0 0,0 0 0 0 0,0 0 1 0 0,1-1-4 0 0,5-6 37 0 0,-1 1 1 0 0,0-1 0 0 0,0 0 0 0 0,2-5-38 0 0,-2 4 17 0 0,11-16 53 0 0,1 1 0 0 0,4-2-70 0 0,-14 15 10 0 0,0 1 1 0 0,-1-1-1 0 0,2-6-10 0 0,-1 5 15 0 0,-1 0 0 0 0,1 0 0 0 0,4-3-15 0 0,9-10 138 0 0,1 2 0 0 0,1 1 0 0 0,1 0 0 0 0,12-6-138 0 0,-34 26-1 0 0,0 1-1 0 0,0-1 1 0 0,1 1-1 0 0,-1 0 0 0 0,0 0 1 0 0,1 0-1 0 0,-1 0 1 0 0,1 0-1 0 0,-1 0 1 0 0,1 1-1 0 0,-1-1 1 0 0,1 1-1 0 0,0 0 1 0 0,-1 0-1 0 0,1 0 1 0 0,0 0-1 0 0,-1 0 1 0 0,1 1-1 0 0,-1-1 1 0 0,1 1-1 0 0,1 0 2 0 0,-1 0-6 0 0,0 0 0 0 0,-1 1-1 0 0,1-1 1 0 0,0 1 0 0 0,-1 0-1 0 0,1 0 1 0 0,-1 0 0 0 0,0 0 0 0 0,0 0-1 0 0,0 0 1 0 0,0 1 0 0 0,0-1-1 0 0,0 1 1 0 0,0-1 0 0 0,-1 1-1 0 0,1 0 1 0 0,-1-1 0 0 0,0 2 6 0 0,19 55-538 0 0,-16-44 529 0 0,1 1-1 0 0,1-1 1 0 0,0 0 0 0 0,5 8 9 0 0,5 7 255 0 0,-13-23-262 0 0,1 0 1 0 0,-1 1-1 0 0,1-1 1 0 0,1-1-1 0 0,-1 1 0 0 0,1-1 1 0 0,0 0-1 0 0,1 0 1 0 0,0 0-1 0 0,0-1 1 0 0,3 3 6 0 0,-5-5-49 0 0,1 1-64 0 0,0-1 0 0 0,0 0 1 0 0,0 0-1 0 0,1 0 0 0 0,-1-1 1 0 0,0 0-1 0 0,1 0 0 0 0,0 0 0 0 0,-1-1 1 0 0,1 1-1 0 0,0-1 0 0 0,4 0 113 0 0,0-1-235 0 0,1 0-1 0 0,0-1 1 0 0,-1 0-1 0 0,1-1 0 0 0,0 0 1 0 0,-1-1-1 0 0,0 0 0 0 0,0 0 1 0 0,0-1-1 0 0,0-1 1 0 0,6-3 235 0 0,15-10-514 0 0,-1-1 0 0 0,-1-1 0 0 0,17-17 514 0 0,-34 26 0 0 0,-2-1 0 0 0,6-6 0 0 0,14-17 0 0 0,-23 29-14 0 0,0-1 1 0 0,-1 0-1 0 0,0 0 0 0 0,0 0 0 0 0,0-1 0 0 0,-1 0 0 0 0,0 0 1 0 0,-1-1 13 0 0,13-19-153 0 0,-12 20 116 0 0,0-1-1 0 0,0 0 1 0 0,1-5 37 0 0,-5 11 33 0 0,0-1 1 0 0,0 0-1 0 0,0 0 0 0 0,0 1 0 0 0,-1-1 1 0 0,1 0-1 0 0,-1 0 0 0 0,0 0 0 0 0,0 1 1 0 0,-1-1-1 0 0,1-2-33 0 0,-1 4 42 0 0,1 0 1 0 0,-1 0 0 0 0,0 0-1 0 0,0 0 1 0 0,0 1-1 0 0,0-1 1 0 0,0 0-1 0 0,0 0 1 0 0,-1 0-1 0 0,1 1 1 0 0,-1-1-1 0 0,1 1 1 0 0,-1-1 0 0 0,1 1-1 0 0,-1 0 1 0 0,0-1-1 0 0,0 1 1 0 0,1 0-1 0 0,-1 0 1 0 0,0 0-1 0 0,0 0 1 0 0,0 1-1 0 0,0-1 1 0 0,0 1 0 0 0,-2-1-43 0 0,-2-1 103 0 0,0 1 0 0 0,1 1 0 0 0,-1-1 1 0 0,0 1-1 0 0,1 0 0 0 0,-1 0 1 0 0,0 0-1 0 0,0 1 0 0 0,-2 0-103 0 0,-2 2 3 0 0,-1 0 0 0 0,1 1 0 0 0,1 0 0 0 0,-1 0 0 0 0,1 1 0 0 0,-1 0 0 0 0,1 1-1 0 0,1 0 1 0 0,-1 1 0 0 0,1-1 0 0 0,-4 5-3 0 0,-5 8 8 0 0,0 0 0 0 0,1 0 0 0 0,1 2 0 0 0,-2 5-8 0 0,8-10 0 0 0,1-1 0 0 0,1 1 0 0 0,0 0 0 0 0,2 1 0 0 0,0 0 0 0 0,-2 11 0 0 0,5-22 0 0 0,1 2 0 0 0,13 9 0 0 0,-12-15-7 0 0,1-1 1 0 0,0 0-1 0 0,0 0 0 0 0,0 1 1 0 0,1-1-1 0 0,-1 0 0 0 0,0 0 0 0 0,0 0 1 0 0,0 0-1 0 0,1 0 0 0 0,-1-1 0 0 0,1 1 1 0 0,-1 0-1 0 0,0 0 0 0 0,1-1 1 0 0,-1 1-1 0 0,1-1 0 0 0,-1 0 0 0 0,1 1 1 0 0,0-1-1 0 0,-1 0 0 0 0,1 0 0 0 0,-1 0 1 0 0,1 0-1 0 0,0 0 0 0 0,-1 0 1 0 0,1 0-1 0 0,-1-1 0 0 0,1 1 0 0 0,-1-1 1 0 0,1 1-1 0 0,-1-1 0 0 0,1 1 0 0 0,-1-1 1 0 0,0 0-1 0 0,1 0 0 0 0,-1 0 1 0 0,0 0-1 0 0,1 0 0 0 0,-1 0 0 0 0,0 0 1 0 0,0 0-1 0 0,0 0 0 0 0,0-1 7 0 0,6-4-138 0 0,-1 0 0 0 0,1 1 0 0 0,-1 0 0 0 0,2 0 0 0 0,-1 1 0 0 0,3-1 138 0 0,-3 1-134 0 0,0 0 0 0 0,0-1 0 0 0,-1 0 0 0 0,1 0 0 0 0,-1 0 0 0 0,4-4 134 0 0,-4 1-22 0 0,0 1-1 0 0,0-2 0 0 0,-1 1 1 0 0,0 0-1 0 0,0-1 0 0 0,1-5 23 0 0,-2 6-46 0 0,1 1-1 0 0,-1-1 0 0 0,1 1 1 0 0,1 0-1 0 0,-1 1 1 0 0,6-6 46 0 0,-5 7-41 0 0,-1 0 0 0 0,0-1-1 0 0,-1 0 1 0 0,1 0 0 0 0,-1 0 0 0 0,0 0 0 0 0,-1-1 0 0 0,0 0 0 0 0,2-2 41 0 0,-1 0-170 0 0,-2 13 49 0 0,1 15-169 0 0,-4-2-36 0 0,-1 0 0 0 0,-2 8 326 0 0,2-10 35 0 0,0-1 1 0 0,1 1 0 0 0,0-1-1 0 0,1 2-35 0 0,2 33 348 0 0,-4 37-348 0 0,2-52-131 0 0,2 17 131 0 0,0 27-95 0 0,-3 67 84 0 0,2-68 88 0 0,-2 19 664 0 0,-7 36-741 0 0,3-90 362 0 0,-2-1 0 0 0,-1 0-1 0 0,-2 0 1 0 0,-7 15-362 0 0,10-40 223 0 0,0 0 0 0 0,-1-1 0 0 0,0 0 0 0 0,-1 0 0 0 0,-1-1-1 0 0,-7 8-222 0 0,14-18 3 0 0,-1 0-1 0 0,0-1 0 0 0,0 0 0 0 0,0 1 0 0 0,0-1 0 0 0,0 0 0 0 0,0-1 0 0 0,-1 1 0 0 0,0-1 1 0 0,1 0-1 0 0,-1 0 0 0 0,-4 1-2 0 0,6-2 17 0 0,0 0 0 0 0,-1 0-1 0 0,1-1 1 0 0,-1 1 0 0 0,1-1 0 0 0,-1 0 0 0 0,0 0 0 0 0,1 0 0 0 0,-1 0 0 0 0,1-1 0 0 0,-1 1-1 0 0,1-1 1 0 0,-1 0 0 0 0,1 0 0 0 0,0 0 0 0 0,-1-1 0 0 0,1 1 0 0 0,0-1-17 0 0,-10-6 37 0 0,5 4-10 0 0,0-1 0 0 0,0-1 0 0 0,0 0 0 0 0,1 0 0 0 0,-6-6-27 0 0,6 3-3 0 0,0 0 1 0 0,0 0-1 0 0,1-1 0 0 0,1 0 1 0 0,0 0-1 0 0,0 0 1 0 0,0-1-1 0 0,2 0 0 0 0,-1-2 3 0 0,-1-5-29 0 0,1 1-1 0 0,1-1 0 0 0,0 0 1 0 0,2 0-1 0 0,0-10 30 0 0,1 14-17 0 0,0 0 0 0 0,1 0 0 0 0,1 0-1 0 0,0 0 1 0 0,1 0 0 0 0,1 0 0 0 0,0 1 0 0 0,1-1 0 0 0,0 1 0 0 0,1 0 0 0 0,3-3 17 0 0,21-38-234 0 0,3 2 0 0 0,2 1 0 0 0,2 2 0 0 0,2 2-1 0 0,2 1 1 0 0,3 2 0 0 0,1 3 0 0 0,2 1 0 0 0,7-3 234 0 0,58-32 11 0 0,-29 21 588 0 0,-56 35-243 0 0,-9 6-68 0 0,1 0 0 0 0,1 1 1 0 0,15-6-289 0 0,5-2 154 0 0,-23 11 21 0 0,0 1 0 0 0,18-6-175 0 0,-26 11 258 0 0,-3 1-89 0 0,1 0 1 0 0,-1 0-1 0 0,1 0 1 0 0,0 1-1 0 0,-1 0 1 0 0,2 0-170 0 0,-7 1 11 0 0,1 0 0 0 0,-1 0 0 0 0,0 0 0 0 0,0 0 0 0 0,0 0 0 0 0,0 0 0 0 0,1 1 0 0 0,-1-1 0 0 0,0 0 0 0 0,0 1 0 0 0,0-1 1 0 0,0 1-1 0 0,0-1 0 0 0,0 1 0 0 0,0-1 0 0 0,0 1 0 0 0,0 0 0 0 0,0 0 0 0 0,0-1 0 0 0,0 1 0 0 0,0 0 0 0 0,0 0 0 0 0,-1 0 0 0 0,1 0 0 0 0,0 0 0 0 0,-1 0 0 0 0,1 0 0 0 0,-1 0 0 0 0,1 0 0 0 0,-1 0 0 0 0,1 1 0 0 0,-1-1 1 0 0,0 0-1 0 0,0 0 0 0 0,1 0 0 0 0,-1 1 0 0 0,0-1-11 0 0,6 23-148 0 0,-5-20 124 0 0,0 0 0 0 0,1 0 0 0 0,-2 0 1 0 0,1 0-1 0 0,0 0 0 0 0,-1 3 24 0 0,1 64-16 0 0,-1-44 168 0 0,-2 25-152 0 0,1-28 92 0 0,0 0 0 0 0,3 18-92 0 0,-2-41-4 0 0,0 0 1 0 0,0 0-1 0 0,0 0 1 0 0,1 1-1 0 0,-1-1 0 0 0,1 0 1 0 0,-1 0-1 0 0,1 0 0 0 0,-1 0 1 0 0,1 0-1 0 0,0 0 1 0 0,-1 0-1 0 0,1 0 0 0 0,0 0 1 0 0,0-1-1 0 0,0 1 0 0 0,0 0 1 0 0,-1 0-1 0 0,1-1 1 0 0,0 1-1 0 0,0 0 0 0 0,1-1 1 0 0,-1 1-1 0 0,0-1 0 0 0,0 1 1 0 0,0-1-1 0 0,0 0 0 0 0,0 1 1 0 0,0-1-1 0 0,1 0 1 0 0,-1 0-1 0 0,0 0 0 0 0,0 0 1 0 0,0 0-1 0 0,2 0 4 0 0,0 0-8 0 0,0-1 1 0 0,0 1-1 0 0,-1 0 0 0 0,1-1 0 0 0,0 0 0 0 0,0 0 1 0 0,0 0-1 0 0,0 0 0 0 0,-1 0 0 0 0,1 0 0 0 0,0-1 1 0 0,-1 1-1 0 0,1-1 0 0 0,1-1 8 0 0,13-12 47 0 0,-12 12-35 0 0,0-1 0 0 0,-1 0 1 0 0,1 0-1 0 0,-1-1 0 0 0,0 1 0 0 0,0-1 0 0 0,-1 0 0 0 0,1 0 0 0 0,1-3-12 0 0,-1-2 0 0 0,1 0 0 0 0,0 0 0 0 0,1 1 0 0 0,0 0 0 0 0,2-2 0 0 0,7-17 0 0 0,-13 23 0 0 0,1-1 0 0 0,-1 1 0 0 0,1 0 0 0 0,0 0 0 0 0,3-3 0 0 0,76-93 53 0 0,-77 96-47 0 0,1-1 0 0 0,-1 1-1 0 0,1 0 1 0 0,-1 1 0 0 0,1 0-1 0 0,1-1 1 0 0,-1 2 0 0 0,2-2-6 0 0,-5 4 2 0 0,-1 0 0 0 0,1 0-1 0 0,0 0 1 0 0,-1 1 0 0 0,1-1 0 0 0,-1 0 0 0 0,1 1 0 0 0,0 0 0 0 0,0 0 0 0 0,-1 0-1 0 0,2 0-1 0 0,-2 0 1 0 0,-1 0-1 0 0,1 1 1 0 0,-1-1-1 0 0,1 1 1 0 0,0-1-1 0 0,-1 1 1 0 0,1 0-1 0 0,-1-1 1 0 0,0 1-1 0 0,1 0 0 0 0,-1 0 1 0 0,0 0-1 0 0,1 0 1 0 0,-1 0-1 0 0,0 1 1 0 0,0-1-1 0 0,0 0 1 0 0,0 0-1 0 0,0 2 0 0 0,3 1 0 0 0,-1 1 0 0 0,0 0 0 0 0,-1 0 0 0 0,1 0 0 0 0,-1 0 0 0 0,0 0 0 0 0,-1 0 0 0 0,1 1 0 0 0,-1-1 0 0 0,0 1 0 0 0,0-1 0 0 0,0 1 0 0 0,-1-1 0 0 0,0 4 0 0 0,1 10 0 0 0,1-1 0 0 0,1 4 0 0 0,-1-3 0 0 0,0 0 0 0 0,0 4 0 0 0,-3-16-1 0 0,1-1 1 0 0,-1 1-1 0 0,-1-1 0 0 0,1 1 1 0 0,-2 2 0 0 0,1-3 3 0 0,0 0 0 0 0,1 0 1 0 0,0 0-1 0 0,0-1 0 0 0,1 4-3 0 0,0-7 66 0 0,1 10-64 0 0,8-19 173 0 0,0 0-1 0 0,-1 0 0 0 0,1-1 0 0 0,-1 0 1 0 0,-1 0-1 0 0,0-1 0 0 0,0 0 0 0 0,1-3-174 0 0,28-33 517 0 0,-27 35-517 0 0,9-8 0 0 0,-2-1 0 0 0,0 0 0 0 0,-1-1 0 0 0,0-1 0 0 0,1-5 0 0 0,-12 19 0 0 0,2-1 0 0 0,-1 2 0 0 0,1-1 0 0 0,0 0 0 0 0,0 1 0 0 0,1 0 0 0 0,0 1 0 0 0,0 0 0 0 0,0 0 0 0 0,1 0 0 0 0,2-1 0 0 0,-2 1 0 0 0,-6 4 0 0 0,-2 1 0 0 0,1-1 0 0 0,-1 1 0 0 0,1-1 0 0 0,0 1 0 0 0,-1 0 0 0 0,1-1 0 0 0,0 1 0 0 0,0 0 0 0 0,-1 0 0 0 0,1-1 0 0 0,0 1 0 0 0,0 0 0 0 0,0 0 0 0 0,-1 0 0 0 0,1 0 0 0 0,0 0 0 0 0,0 0 0 0 0,-1 0 0 0 0,1 0 0 0 0,0 0 0 0 0,0 0 0 0 0,0 1 0 0 0,-1-1 0 0 0,1 0 0 0 0,0 0 0 0 0,-1 1 0 0 0,1-1 0 0 0,0 0 0 0 0,-1 1 0 0 0,1-1 0 0 0,0 1 0 0 0,-1-1 0 0 0,1 1 0 0 0,2 1-26 0 0,0 1 0 0 0,0-1 0 0 0,-1 0 0 0 0,1 1 0 0 0,-1 0 0 0 0,1-1 0 0 0,-1 1 0 0 0,0 0 0 0 0,0 0 0 0 0,-1 0 0 0 0,1 1 0 0 0,0-1 1 0 0,0 3 24 0 0,2 7-220 0 0,0 0 0 0 0,-1 0 0 0 0,0 1 221 0 0,5 23-383 0 0,3-4-142 0 0,1-1-1 0 0,4 5 526 0 0,-3-21-1179 0 0,-5-7-1876 0 0,-7-8 1588 0 0</inkml:trace>
  <inkml:trace contextRef="#ctx0" brushRef="#br0" timeOffset="9301.071">18365 378 17503 0 0,'0'0'399'0'0,"0"0"60"0"0,0 0 21 0 0,0 0-59 0 0,0 0-137 0 0,0 0 448 0 0,13 9 2143 0 0,12 22-821 0 0,-23-29-2010 0 0,-1 0 0 0 0,1 0 0 0 0,-1 1 0 0 0,1-1 0 0 0,-1 0 0 0 0,0 1 0 0 0,0-1 0 0 0,0 0 0 0 0,0 3-44 0 0,0-5 29 0 0,-1 0 1 0 0,0 1-1 0 0,1-1 0 0 0,-1 0 0 0 0,0 1 1 0 0,1-1-1 0 0,-1 0 0 0 0,1 0 0 0 0,-1 0 1 0 0,1 0-1 0 0,-1 0 0 0 0,1 1 0 0 0,-1-1 1 0 0,0 0-1 0 0,1 0 0 0 0,-1 0 0 0 0,1 0 1 0 0,-1 0-1 0 0,1 0 0 0 0,-1 0-29 0 0,1 0 85 0 0,7 2 222 0 0,-6-1-263 0 0,0-1 1 0 0,-1 1 0 0 0,1 0-1 0 0,0-1 1 0 0,0 1 0 0 0,0-1-1 0 0,0 0 1 0 0,-1 0 0 0 0,1 0-1 0 0,0 0 1 0 0,0 0 0 0 0,0 0-1 0 0,0 0 1 0 0,0 0 0 0 0,-1-1-1 0 0,1 1 1 0 0,0-1 0 0 0,0 1-1 0 0,0-1 1 0 0,-1 0 0 0 0,1 0-1 0 0,0 0 1 0 0,1-1-45 0 0,1-1-2 0 0,0-1 1 0 0,1 1-1 0 0,-1-1 0 0 0,-1-1 1 0 0,1 1-1 0 0,-1 0 0 0 0,1-1 1 0 0,-1 0-1 0 0,-1 1 0 0 0,1-1 1 0 0,0 0-1 0 0,-1-1 0 0 0,0 1 1 0 0,-1 0-1 0 0,1-1 0 0 0,0-2 2 0 0,-1 1 28 0 0,0 0 0 0 0,-1-1-1 0 0,0 1 1 0 0,0-1-1 0 0,0 1 1 0 0,-1 0-1 0 0,0-1 1 0 0,-1 1-1 0 0,1 0 1 0 0,-2 0 0 0 0,1 0-1 0 0,-1-2-27 0 0,2 7-3 0 0,1 1 0 0 0,-1 0-1 0 0,0-1 1 0 0,1 1 0 0 0,-1-1 0 0 0,0 1-1 0 0,0 0 1 0 0,0-1 0 0 0,0 1-1 0 0,0 0 1 0 0,0 0 0 0 0,0 0 0 0 0,0 0-1 0 0,0 0 1 0 0,0 0 0 0 0,-1 0 0 0 0,1 0-1 0 0,0 0 1 0 0,-1 0 0 0 0,1 1-1 0 0,-1-1 1 0 0,1 1 0 0 0,-1-1 0 0 0,1 1-1 0 0,-1 0 1 0 0,1-1 0 0 0,-1 1 0 0 0,1 0-1 0 0,-1 0 1 0 0,0 0 0 0 0,1 0 0 0 0,-1 0-1 0 0,1 0 1 0 0,-1 1 0 0 0,1-1-1 0 0,-1 1 1 0 0,1-1 0 0 0,-1 1 0 0 0,0 0 3 0 0,-2 0-3 0 0,0 1 1 0 0,1 1-1 0 0,-1-1 1 0 0,0 0-1 0 0,1 1 1 0 0,0 0-1 0 0,0-1 1 0 0,0 1-1 0 0,0 1 1 0 0,0-1-1 0 0,0 0 1 0 0,1 1-1 0 0,-2 3 3 0 0,-2 4 8 0 0,-17 33-39 0 0,0 6 31 0 0,16-35-11 0 0,2 0 0 0 0,0 1-1 0 0,1-1 1 0 0,1 1-1 0 0,-1 6 12 0 0,2 1 141 0 0,0-1 0 0 0,1 1-1 0 0,1 0 1 0 0,2 12-141 0 0,-1-28 58 0 0,0 1-1 0 0,1-1 1 0 0,0 0-1 0 0,0 0 0 0 0,1 0 1 0 0,-1-1-1 0 0,3 4-57 0 0,-3-6 18 0 0,1 0 0 0 0,-1-1 0 0 0,1 1 0 0 0,0-1 0 0 0,0 1 0 0 0,0-1 0 0 0,0 0 0 0 0,1 0-1 0 0,-1 0 1 0 0,1-1 0 0 0,0 1 0 0 0,2 0-18 0 0,-3-1 36 0 0,0-1-1 0 0,1 1 1 0 0,-1-1 0 0 0,0 0-1 0 0,1 0 1 0 0,-1 0-1 0 0,1-1 1 0 0,0 1 0 0 0,-1-1-1 0 0,1 0 1 0 0,0 0 0 0 0,-1 0-1 0 0,1 0 1 0 0,1-1-36 0 0,4-1 58 0 0,1-1 1 0 0,-1 1 0 0 0,0-2-1 0 0,5-2-58 0 0,0 0 23 0 0,-5 1 69 0 0,-1 1 0 0 0,0-1 0 0 0,5-4-92 0 0,9-5 300 0 0,-2 1-110 0 0,-1-1-1 0 0,0-2 1 0 0,-1 0-1 0 0,-1-1-189 0 0,19-16 130 0 0,-18 17-31 0 0,0-2 0 0 0,-1 0 1 0 0,-1-1-1 0 0,0-1 0 0 0,-1-1-99 0 0,20-29 69 0 0,-21 32-56 0 0,-1-1 1 0 0,0 0-1 0 0,-2 0 1 0 0,0-2-1 0 0,2-8-13 0 0,-8 18 0 0 0,-4 8 0 0 0,0 1 0 0 0,0-1 0 0 0,0 0 0 0 0,0 0 0 0 0,0 0 0 0 0,0 0 0 0 0,-1 1 0 0 0,1-4 0 0 0,-1 6 0 0 0,0 0 0 0 0,0-1 0 0 0,0 1 0 0 0,0 0 0 0 0,0-1 0 0 0,0 1 0 0 0,0 0 0 0 0,0-1 0 0 0,0 1 0 0 0,0 0 0 0 0,0-1 0 0 0,0 1 0 0 0,-1 0 0 0 0,1-1 0 0 0,0 1 0 0 0,0 0 0 0 0,0-1 0 0 0,0 1 0 0 0,-1 0 0 0 0,1 0 0 0 0,0-1 0 0 0,0 1 0 0 0,0 0 0 0 0,-1 0 0 0 0,1-1 0 0 0,0 1 0 0 0,0 0 0 0 0,-1 0 0 0 0,1 0 0 0 0,0-1 0 0 0,-1 1 0 0 0,1 0 0 0 0,0 0 0 0 0,-1 0 0 0 0,1 0 0 0 0,0 0 0 0 0,-1 0 0 0 0,1 0 0 0 0,0 0 0 0 0,-1 0 0 0 0,1 0 0 0 0,0 0 0 0 0,-1 0 0 0 0,1 0 0 0 0,0 0 0 0 0,-1 0 0 0 0,1 0 0 0 0,0 0 0 0 0,-1 0 0 0 0,1 0 0 0 0,0 0 0 0 0,0 0 0 0 0,-1 1 0 0 0,1-1 0 0 0,0 0 0 0 0,-1 0 0 0 0,1 0 0 0 0,0 1 0 0 0,0-1 0 0 0,-1 0 0 0 0,0 1-1 0 0,0-1 0 0 0,0 1-1 0 0,0 0 1 0 0,0-1 0 0 0,0 1 0 0 0,0 0-1 0 0,0 0 1 0 0,0 0 0 0 0,0 0 0 0 0,0 0 0 0 0,0 0-1 0 0,0 0 1 0 0,1 0 0 0 0,-1 0 0 0 0,0 1-1 0 0,1-1 1 0 0,-1 0 0 0 0,1 1 1 0 0,-1 1-9 0 0,0 0 1 0 0,1 0-1 0 0,-1 0 0 0 0,1 0 0 0 0,0 0 1 0 0,0 0-1 0 0,0 0 0 0 0,0 1 9 0 0,2 7-77 0 0,0 0 0 0 0,1 0 0 0 0,0 0 0 0 0,2 3 77 0 0,33 114-1488 0 0,-36-121 1480 0 0,-1-1-1 0 0,0 1 1 0 0,0 0-1 0 0,-1 0 1 0 0,0 0 0 0 0,0 0-1 0 0,-1 0 1 0 0,1 0-1 0 0,-2 0 1 0 0,1-1-1 0 0,-1 1 1 0 0,0 0 0 0 0,0-1-1 0 0,-1 1 1 0 0,1-1-1 0 0,-2 0 1 0 0,1 0 0 0 0,-1 0-1 0 0,0 1 9 0 0,-1-1-12 0 0,1 1-1 0 0,-1-1 1 0 0,-1 0-1 0 0,1-1 1 0 0,-1 1-1 0 0,0-1 1 0 0,0 0 0 0 0,-1-1-1 0 0,-4 3 13 0 0,5-4-29 0 0,1 0 0 0 0,-1 0-1 0 0,0-1 1 0 0,0 0 0 0 0,0 0-1 0 0,-1-1 1 0 0,1 0 0 0 0,0 0 0 0 0,-1 0 29 0 0,4-1-182 0 0,-1 0 1 0 0,0 0-1 0 0,0 0 1 0 0,1-1 0 0 0,-1 0-1 0 0,0 0 1 0 0,1 0 0 0 0,-1 0-1 0 0,1 0 1 0 0,-1-1 0 0 0,1 1-1 0 0,0-1 1 0 0,0 0 0 0 0,-1 0-1 0 0,0-2 182 0 0,-1 1-708 0 0,0-1 0 0 0,0-1 0 0 0,1 1 0 0 0,-1 0-1 0 0,1-1 1 0 0,0 0 0 0 0,1 0 0 0 0,-2-3 708 0 0,-3-7-1687 0 0</inkml:trace>
  <inkml:trace contextRef="#ctx0" brushRef="#br0" timeOffset="9717.974">17562 20 23383 0 0,'-16'-7'1139'0'0,"15"6"-499"0"0,1 1-75 0 0,0 0-310 0 0,0 0 74 0 0,-1 0-267 0 0,1-1 0 0 0,0 1 0 0 0,0-1 0 0 0,0 1-1 0 0,0 0 1 0 0,0-1 0 0 0,-1 1 0 0 0,1 0 0 0 0,0-1 0 0 0,0 1-1 0 0,-1 0 1 0 0,1-1 0 0 0,0 1 0 0 0,0 0 0 0 0,-1 0 0 0 0,1-1-1 0 0,0 1 1 0 0,-1 0 0 0 0,1 0 0 0 0,0-1 0 0 0,-1 1-62 0 0,1 0 0 0 0,0 0 0 0 0,0 1 1 0 0,-1-1-1 0 0,1 0 1 0 0,0 0 0 0 0,0 1-1 0 0,0-1 1 0 0,0 0-1 0 0,0 0 1 0 0,0 1-1 0 0,0-1 1 0 0,0 0 0 0 0,-1 0-1 0 0,1 1 1 0 0,0-1-1 0 0,0 0 1 0 0,0 1-1 0 0,0-1 1 0 0,1 0-1 0 0,-1 0 1 0 0,0 1 0 0 0,0-1-1 0 0,0 0 1 0 0,0 0-1 0 0,0 1 0 0 0,7 5 0 0 0,4 7 0 0 0,-7-5 0 0 0,4-1 13 0 0,-6-5 54 0 0,-2-2-14 0 0,0 0-73 0 0,-4-17 298 0 0,4 17-279 0 0,0 0 0 0 0,0-1 0 0 0,0 1 0 0 0,0 0 0 0 0,0-1 0 0 0,0 1 0 0 0,0-1 0 0 0,0 1 1 0 0,0 0-1 0 0,0-1 0 0 0,0 1 0 0 0,0-1 0 0 0,0 1 0 0 0,0 0 0 0 0,0-1 0 0 0,0 1 0 0 0,-1 0 0 0 0,1-1 0 0 0,0 1 0 0 0,0 0 1 0 0,0-1-1 0 0,0 1 0 0 0,-1 0 0 0 0,1-1 0 0 0,0 1 0 0 0,0 0 0 0 0,-1 0 0 0 0,1-1 0 0 0,0 1 0 0 0,-1 0 0 0 0,1 0 1 0 0,0-1-1 0 0,-1 1 0 0 0,1 0 0 0 0,0 0 0 0 0,-1 0 0 0 0,1 0 0 0 0,-1 0 1 0 0,0-1-8 0 0,-6-13-4 0 0,1 10-9 0 0,49 34-6336 0 0,-17-10 4215 0 0</inkml:trace>
  <inkml:trace contextRef="#ctx0" brushRef="#br0" timeOffset="10072.299">19211 594 19463 0 0,'0'0'894'0'0,"0"0"-22"0"0,0 0-382 0 0,0 0 468 0 0,0 0 266 0 0,0 0 50 0 0,0 0-56 0 0,2-1-264 0 0,30-14 3314 0 0,-30 15-4132 0 0,-2 0-1444 0 0,0 0-6030 0 0,0 0-2583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08:44.592"/>
    </inkml:context>
    <inkml:brush xml:id="br0">
      <inkml:brushProperty name="width" value="0.05" units="cm"/>
      <inkml:brushProperty name="height" value="0.05" units="cm"/>
    </inkml:brush>
  </inkml:definitions>
  <inkml:trace contextRef="#ctx0" brushRef="#br0">0 430 17135 0 0,'18'-10'786'0'0,"-15"8"-21"0"0,7-5-460 0 0,-5 4-172 0 0,-1 0 0 0 0,1 1 0 0 0,0-1 0 0 0,0 1-1 0 0,0 0-132 0 0,-3 2 732 0 0,0 0 32 0 0,4 0-596 0 0,0 1-1 0 0,0 0 1 0 0,0 0-1 0 0,0 0 1 0 0,0 1-1 0 0,-1 0 0 0 0,1 0 1 0 0,-1 1-1 0 0,1-1 1 0 0,-1 1-1 0 0,0 0 1 0 0,0 1-1 0 0,0-1 1 0 0,0 1-1 0 0,-1 0 0 0 0,1 0 1 0 0,-1 1-1 0 0,0-1 1 0 0,0 1-1 0 0,-1 0 1 0 0,0 0-1 0 0,1 0 1 0 0,-2 0-1 0 0,1 1 0 0 0,0-1 1 0 0,-1 1-1 0 0,0-1 1 0 0,-1 1-1 0 0,1 2-167 0 0,4 19 533 0 0,-4-16-347 0 0,0-1 1 0 0,0 1-1 0 0,-1 0 1 0 0,0-1 0 0 0,-1 1-1 0 0,0 2-186 0 0,0-7 23 0 0,0 0-1 0 0,1 1 1 0 0,-1-1-1 0 0,1 1 1 0 0,0-1-1 0 0,1 1-22 0 0,0 0 19 0 0,-1 1-1 0 0,0-1 1 0 0,0 0-1 0 0,0 1-18 0 0,-3 19 26 0 0,1-18-11 0 0,1-1 0 0 0,-1 1 0 0 0,2 0 0 0 0,-1 0-15 0 0,-1 47-1905 0 0,3-43 798 0 0,6-2-12 0 0</inkml:trace>
  <inkml:trace contextRef="#ctx0" brushRef="#br0" timeOffset="369.765">934 384 19351 0 0,'-5'-5'399'0'0,"3"4"-274"0"0,0-1 0 0 0,-1 0 1 0 0,1 0-1 0 0,0-1 0 0 0,0 1 1 0 0,0 0-1 0 0,1-1 1 0 0,-1 1-1 0 0,1-1 0 0 0,-1 0 1 0 0,1 1-1 0 0,0-1 0 0 0,0 0 1 0 0,-1-2-126 0 0,2 5 34 0 0,0 0 0 0 0,0 0-1 0 0,0 0 1 0 0,0 0 0 0 0,0 0 0 0 0,0 0 0 0 0,0 0 0 0 0,0 0 0 0 0,0 0 0 0 0,0 0 0 0 0,0 0 0 0 0,0 0 0 0 0,0 0 0 0 0,-1-1 0 0 0,1 1-1 0 0,0 0 1 0 0,0 0 0 0 0,0 0 0 0 0,0 0 0 0 0,0 0 0 0 0,0 0 0 0 0,0 0 0 0 0,0 0 0 0 0,0 0 0 0 0,0 0 0 0 0,-1 0 0 0 0,1 0 0 0 0,0 0 0 0 0,0 0-1 0 0,0 0 1 0 0,0 0 0 0 0,0 0 0 0 0,0 1 0 0 0,0-1 0 0 0,0 0 0 0 0,0 0 0 0 0,0 0 0 0 0,-1 0 0 0 0,1 0 0 0 0,0 0 0 0 0,0 0 0 0 0,0 0-1 0 0,0 0 1 0 0,0 0 0 0 0,0 0 0 0 0,0 0 0 0 0,0 0 0 0 0,0 0 0 0 0,0 0 0 0 0,0 1 0 0 0,0-1 0 0 0,0 0 0 0 0,0 0 0 0 0,0 0 0 0 0,0 0-1 0 0,0 0 1 0 0,0 0 0 0 0,0 0 0 0 0,0 0 0 0 0,0 0 0 0 0,0 0 0 0 0,0 1 0 0 0,0-1 0 0 0,0 0-34 0 0,-4 6 915 0 0,4-3-822 0 0,0-1 0 0 0,0 1 1 0 0,0-1-1 0 0,0 1 0 0 0,1-1 0 0 0,-1 1 0 0 0,1-1 0 0 0,0 0 0 0 0,-1 1 0 0 0,2 1-93 0 0,4 18 221 0 0,-5-10-18 0 0,-1-1 0 0 0,-1 0 0 0 0,0 0 0 0 0,-2 9-203 0 0,-2 19 558 0 0,-4 47-61 0 0,2-27-508 0 0,-34 234 784 0 0,38-274-726 0 0,-1 1 18 0 0,-2 12 27 0 0,5-31-81 0 0,1 1 0 0 0,0 0 0 0 0,0 0 1 0 0,0 0-1 0 0,1 0 0 0 0,-1 0 0 0 0,0 0 0 0 0,1 0 1 0 0,-1 0-1 0 0,1 0 0 0 0,0-1 0 0 0,0 1 0 0 0,-1 0 0 0 0,2 0-11 0 0,-2-2 5 0 0,0 1-1 0 0,0-1 0 0 0,1 1 0 0 0,-1-1 0 0 0,0 0 0 0 0,0 1 0 0 0,0-1 0 0 0,1 1 1 0 0,-1-1-1 0 0,0 1 0 0 0,0-1 0 0 0,0 0 0 0 0,0 1 0 0 0,0-1 0 0 0,0 1 0 0 0,0-1 0 0 0,0 1 1 0 0,0-1-1 0 0,0 1 0 0 0,0-1 0 0 0,0 0 0 0 0,0 1 0 0 0,-1-1 0 0 0,1 1 0 0 0,0-1 0 0 0,0 1 1 0 0,0-1-1 0 0,-1 0 0 0 0,1 1 0 0 0,0-1 0 0 0,0 0 0 0 0,-1 1 0 0 0,1-1 0 0 0,0 0 1 0 0,-1 1-1 0 0,1-1 0 0 0,0 0 0 0 0,-1 1 0 0 0,1-1-4 0 0,-1 1 14 0 0,0 0 70 0 0,1-1 4 0 0,0 0 0 0 0,1-2 1 0 0,31-20 199 0 0,9-9-105 0 0,-32 23-152 0 0,11-11 33 0 0,0 2 0 0 0,24-16-64 0 0,-38 29 0 0 0,1 0 0 0 0,0 0 0 0 0,1 0 0 0 0,-1 1 0 0 0,0 0 0 0 0,1 1 0 0 0,0 0 1 0 0,0 0-1 0 0,-1 0 0 0 0,1 1 0 0 0,0 0 0 0 0,3 1 0 0 0,-2 0 0 0 0,10 0 0 0 0,-19 1 0 0 0,1-1 0 0 0,0 0 0 0 0,0 0 0 0 0,-1 1 0 0 0,1-1 0 0 0,0 0 0 0 0,-1 1 0 0 0,1-1 0 0 0,0 1 0 0 0,-1-1 0 0 0,1 1 0 0 0,0-1 0 0 0,-1 1 0 0 0,1 0 0 0 0,-1-1 0 0 0,1 1 0 0 0,-1-1 0 0 0,0 1 0 0 0,1 0 0 0 0,-1 0 0 0 0,1 0 0 0 0,6 15 0 0 0,-4-10 0 0 0,0 1 0 0 0,-1-1 0 0 0,1 1 0 0 0,-1 0 0 0 0,0 0 0 0 0,-1 0 0 0 0,0 0 0 0 0,0 0 0 0 0,0 3 0 0 0,-1-8 0 0 0,0 23 6 0 0,-3 19-6 0 0,2-36 13 0 0,-1 1 0 0 0,1-1 0 0 0,-2 1-1 0 0,1-1 1 0 0,-1 0 0 0 0,-4 8-13 0 0,5-11 9 0 0,0 0 0 0 0,-1-1 0 0 0,1 1 0 0 0,-1-1 1 0 0,0 0-1 0 0,-1 0 0 0 0,1 0 0 0 0,0 0 0 0 0,-1-1 0 0 0,0 1 1 0 0,0-1-1 0 0,0 0 0 0 0,0 0 0 0 0,-1 0 0 0 0,1 0 0 0 0,-4 0-9 0 0,-11 6 53 0 0,9-4-25 0 0,0-1 1 0 0,0 1-1 0 0,0-2 1 0 0,-1 1-1 0 0,1-2 1 0 0,-1 1-1 0 0,0-1 0 0 0,-2-1-28 0 0,-2 0 6 0 0,-1-1-1 0 0,1-1 0 0 0,0 0 1 0 0,-1-1-1 0 0,-7-2-5 0 0,14 2-23 0 0,-1-1 0 0 0,1 0 0 0 0,0-1 0 0 0,0 0-1 0 0,0 0 1 0 0,1-1 0 0 0,0 0 0 0 0,-1 0 0 0 0,-2-3 23 0 0,3 0-891 0 0,0 0 1 0 0,0 0-1 0 0,1 0 1 0 0,-5-7 890 0 0,5-4-9654 0 0</inkml:trace>
  <inkml:trace contextRef="#ctx0" brushRef="#br0" timeOffset="1140.895">1408 746 11056 0 0,'-29'-3'852'0'0,"29"3"-847"0"0,0 0 0 0 0,0 0 0 0 0,1 0 0 0 0,-1 0 0 0 0,0 0 0 0 0,0 0 0 0 0,0 0 0 0 0,0 0 0 0 0,0 0 0 0 0,0 0 1 0 0,0 0-1 0 0,0 0 0 0 0,0 0 0 0 0,1 0 0 0 0,-1 0 0 0 0,0 0 0 0 0,0 0 0 0 0,0 0 0 0 0,0 0 0 0 0,0 0 0 0 0,0-1 0 0 0,0 1 1 0 0,0 0-1 0 0,0 0 0 0 0,0 0 0 0 0,0 0 0 0 0,0 0 0 0 0,0 0 0 0 0,0 0 0 0 0,1 0 0 0 0,-1 0 0 0 0,0 0 0 0 0,0-1 0 0 0,0 1 1 0 0,0 0-1 0 0,0 0 0 0 0,0 0 0 0 0,0 0 0 0 0,0 0 0 0 0,0 0 0 0 0,0 0 0 0 0,0 0 0 0 0,0 0 0 0 0,0-1 0 0 0,0 1 0 0 0,0 0 0 0 0,0 0 1 0 0,0 0-1 0 0,-1 0 0 0 0,1 0 0 0 0,0 0 0 0 0,0 0 0 0 0,0 0 0 0 0,0 0 0 0 0,0 0 0 0 0,0-1 0 0 0,0 1 0 0 0,0 0 0 0 0,0 0 1 0 0,0 0-1 0 0,0 0 0 0 0,0 0 0 0 0,0 0 0 0 0,-1 0 0 0 0,1 0 0 0 0,0 0 0 0 0,0 0 0 0 0,0 0-5 0 0,7-5-21 0 0,-5 5-100 0 0,16-10 1344 0 0,0 4 5544 0 0,-18 6-5643 0 0,-4 9 344 0 0,0 30 365 0 0,0-20-1163 0 0,0 0 0 0 0,2 0 0 0 0,-1 18-670 0 0,-1 13 659 0 0,3-42-562 0 0,0 1-1 0 0,1 0 0 0 0,0 0 1 0 0,0 0-1 0 0,1 0 1 0 0,0 0-1 0 0,1 0 1 0 0,0-1-1 0 0,2 7-96 0 0,5 12-249 0 0,-9-26 246 0 0,1 0-1 0 0,-1-1 1 0 0,0 1 0 0 0,1 0 0 0 0,-1-1-1 0 0,1 1 1 0 0,-1 0 0 0 0,1-1-1 0 0,-1 1 1 0 0,1 0 0 0 0,-1-1 0 0 0,1 1-1 0 0,0-1 1 0 0,-1 1 0 0 0,1-1 0 0 0,0 0-1 0 0,-1 1 1 0 0,1-1 0 0 0,0 0 0 0 0,0 1-1 0 0,-1-1 1 0 0,1 0 0 0 0,0 0 0 0 0,0 0-1 0 0,-1 1 1 0 0,1-1 0 0 0,0 0 0 0 0,0 0-1 0 0,0 0 1 0 0,-1 0 0 0 0,1-1 0 0 0,0 1-1 0 0,0 0 1 0 0,0 0 3 0 0,1-1 8 0 0,5 1 76 0 0,-5 1-43 0 0,0-1 0 0 0,0 0 0 0 0,0 0 0 0 0,0 0 0 0 0,0 0 0 0 0,0 0 0 0 0,0 0-1 0 0,0-1 1 0 0,0 1 0 0 0,0-1 0 0 0,0 1 0 0 0,-1-1 0 0 0,1 0 0 0 0,0 0 0 0 0,0 0 0 0 0,0 0 0 0 0,-1 0 0 0 0,1 0 0 0 0,0 0 0 0 0,-1-1 0 0 0,0 1 0 0 0,1-1-1 0 0,0 0-40 0 0,30-26 101 0 0,-23 21 33 0 0,0-1 0 0 0,-1 0 0 0 0,3-3-134 0 0,-8 9 20 0 0,-1-1-1 0 0,0 1 0 0 0,1-1 1 0 0,-1 0-1 0 0,-1 0 1 0 0,1 0-1 0 0,0 0 0 0 0,-1 0 1 0 0,1 0-1 0 0,-1 0 1 0 0,0 0-1 0 0,0 0 1 0 0,0-1-1 0 0,-1 1 0 0 0,1 0 1 0 0,0-4-20 0 0,-1 4-23 0 0,0 0 0 0 0,1 0 0 0 0,-1 0-1 0 0,1 0 1 0 0,0-1 0 0 0,0 1 0 0 0,1 0 0 0 0,-1 1 0 0 0,0-1 0 0 0,1 0 0 0 0,0 0 0 0 0,0 1 0 0 0,0-1 0 0 0,0 1 0 0 0,0-1-1 0 0,0 1 1 0 0,0 0 0 0 0,1 0 0 0 0,1-1 23 0 0,13-15 8 0 0,8-8 71 0 0,-24 24-10 0 0,-3 14-1 0 0,3-6-68 0 0,-1-1 0 0 0,1 1 0 0 0,1 0 0 0 0,-1-1 0 0 0,1 0 0 0 0,2 6 0 0 0,5 14 0 0 0,0 18 209 0 0,1 28-209 0 0,3 12 127 0 0,4-4-142 0 0,-16-77 13 0 0,-1 0 0 0 0,1 0 0 0 0,0-1 0 0 0,0 1 0 0 0,0 0 0 0 0,0 0 0 0 0,0-1-1 0 0,0 1 1 0 0,0 0 0 0 0,0-1 0 0 0,1 0 0 0 0,-1 1 0 0 0,1-1 0 0 0,-1 1 2 0 0,2 0 40 0 0,-1 0 28 0 0,-2-2 4 0 0,1-1-49 0 0,1 0 0 0 0,-1 0 0 0 0,1 0 0 0 0,0 1-1 0 0,-1-1 1 0 0,1 0 0 0 0,0 1 0 0 0,0-1 0 0 0,-1 1 0 0 0,1 0 0 0 0,0 0 0 0 0,0-1-1 0 0,1 1-22 0 0,3 0 47 0 0,2-2-8 0 0,0 0-1 0 0,0-1 1 0 0,0 1-1 0 0,-1-2 1 0 0,1 1-1 0 0,-1-1 1 0 0,1 0-1 0 0,-1 0 1 0 0,0-1-1 0 0,-1 0 1 0 0,1-1 0 0 0,1-1-39 0 0,9-10 65 0 0,-1 0 0 0 0,0-2 1 0 0,8-13-66 0 0,-22 31 4 0 0,-1-1 0 0 0,0 0 0 0 0,0 1-1 0 0,0-1 1 0 0,0 0 0 0 0,0 0 0 0 0,0 0 0 0 0,-1 0 0 0 0,1 0 0 0 0,-1 0 0 0 0,1 0 0 0 0,-1 0 0 0 0,0 0 0 0 0,0 0 0 0 0,0 0 0 0 0,0 0 0 0 0,0 0-1 0 0,0 0 1 0 0,0 0 0 0 0,-1 0 0 0 0,1 0 0 0 0,-1 0 0 0 0,1 0 0 0 0,-1 0-4 0 0,-3-13 12 0 0,4 13-8 0 0,0 0-1 0 0,0 1 1 0 0,0-1-1 0 0,0 1 0 0 0,0-1 1 0 0,1 0-1 0 0,-1 1 1 0 0,0-1-1 0 0,1 1 0 0 0,-1-1 1 0 0,1 1-1 0 0,-1-1 1 0 0,1 1-1 0 0,0-1 0 0 0,0 1 1 0 0,0 0-1 0 0,0-1 1 0 0,0 1-1 0 0,0-1-3 0 0,5-3 12 0 0,-1-1-1 0 0,1 1 1 0 0,5-3-12 0 0,8-8 47 0 0,-10 6-32 0 0,-2 0 0 0 0,1 0 0 0 0,-1 0 1 0 0,-1-1-1 0 0,0 0 0 0 0,0 0 0 0 0,-1-1 0 0 0,2-7-15 0 0,4-18 58 0 0,-1 0 1 0 0,-1-6-59 0 0,-6 26 2 0 0,-1 5 15 0 0,-1 0-1 0 0,0-1 1 0 0,-1-4-17 0 0,0 14 3 0 0,0 3-2 0 0,0-1-1 0 0,0 1 1 0 0,0-1-1 0 0,0 1 1 0 0,0 0-1 0 0,0-1 1 0 0,0 1 0 0 0,0-1-1 0 0,0 1 1 0 0,0 0-1 0 0,0-1 1 0 0,0 1-1 0 0,-1-1 1 0 0,1 1-1 0 0,0 0 1 0 0,0-1-1 0 0,0 1 1 0 0,0-1-1 0 0,-1 1 1 0 0,1 0-1 0 0,0-1 1 0 0,0 1-1 0 0,-1 0 1 0 0,1-1-1 0 0,-10-11-14 0 0,10 12 8 0 0,-1 0 0 0 0,0 0 1 0 0,1 1-1 0 0,-1-1 0 0 0,1 1 0 0 0,-1-1 1 0 0,1 1-1 0 0,-1-1 0 0 0,1 0 0 0 0,-1 1 0 0 0,1 0 1 0 0,-1-1-1 0 0,1 1 0 0 0,-1-1 0 0 0,1 1 6 0 0,-3 4-71 0 0,-1 1 1 0 0,2-1-1 0 0,-1 1 0 0 0,0 0 0 0 0,1 0 0 0 0,0 0 0 0 0,1 0 0 0 0,-1 0 0 0 0,1 0 0 0 0,0 2 71 0 0,-1 7-160 0 0,1-13 139 0 0,0 0 1 0 0,1 0-1 0 0,0 1 0 0 0,-1-1 1 0 0,1 0-1 0 0,0 0 1 0 0,0 0-1 0 0,0 0 0 0 0,0 0 1 0 0,1 1-1 0 0,-1-1 1 0 0,0 0-1 0 0,1 0 0 0 0,0 0 1 0 0,0 1 20 0 0,4 9-63 0 0,-2-7 29 0 0,0 1 0 0 0,0 0 0 0 0,-1 0-1 0 0,0 0 1 0 0,0 0 0 0 0,-1 0 0 0 0,0 0 0 0 0,0 0 0 0 0,0 1 0 0 0,-1-1 34 0 0,2 6-186 0 0,-1 0 0 0 0,1 0 0 0 0,1 0 0 0 0,0-1 1 0 0,1 1-1 0 0,0-1 0 0 0,0 0 0 0 0,1 0 0 0 0,6 8 186 0 0,3 10-293 0 0,-4-10 200 0 0,1-1-1 0 0,0 0 1 0 0,2-1-1 0 0,2 2 94 0 0,0 0 172 0 0,-13-17-149 0 0,1 3-33 0 0,0-1-1 0 0,0 0 1 0 0,1 0-1 0 0,0 0 1 0 0,0 0-1 0 0,0 0 1 0 0,0-1 0 0 0,1 0-1 0 0,2 2 11 0 0,7 2-73 0 0,-11-6 106 0 0,0 1-1 0 0,0-1 0 0 0,0 0 1 0 0,0 0-1 0 0,0 0 1 0 0,0 0-1 0 0,0 0 0 0 0,0-1 1 0 0,1 1-1 0 0,-1-1 1 0 0,0 0-1 0 0,0 0 0 0 0,1 0 1 0 0,-1-1-1 0 0,0 1 1 0 0,0-1-1 0 0,0 1 0 0 0,0-1 1 0 0,1 0-33 0 0,-3 0-11 0 0,-1 1 0 0 0,1 0 0 0 0,-1 0 0 0 0,1 0 0 0 0,-1-1 0 0 0,1 1 0 0 0,-1 0 0 0 0,1 0 0 0 0,-1-1 0 0 0,1 1 0 0 0,-1-1 0 0 0,1 1 0 0 0,-1 0 0 0 0,0-1 0 0 0,1 1 0 0 0,0-1 11 0 0,2-3-38 0 0,6-1-647 0 0,0-1 0 0 0,1 1-1 0 0,-1 1 1 0 0,4-1 685 0 0,23-12-3713 0 0,-13 2-1881 0 0,2 3-1230 0 0</inkml:trace>
  <inkml:trace contextRef="#ctx0" brushRef="#br0" timeOffset="2728.934">2747 820 13824 0 0,'0'-1'92'0'0,"1"-1"1"0"0,-1 0-1 0 0,1 1 1 0 0,0-1-1 0 0,-1 1 1 0 0,1-1-1 0 0,0 1 1 0 0,0 0-1 0 0,0-1 1 0 0,0 1-1 0 0,1 0 1 0 0,-1-1-1 0 0,1 1-92 0 0,-1 0 25 0 0,0 0-1 0 0,0-1 1 0 0,0 1-1 0 0,0 0 0 0 0,0 0 1 0 0,0-1-1 0 0,0 1 1 0 0,0 0-1 0 0,0-1 1 0 0,-1 1-1 0 0,1-1 1 0 0,0-1-25 0 0,1-17 182 0 0,-2 16 186 0 0,0 1 0 0 0,0-1 0 0 0,0 1 0 0 0,1-1 0 0 0,0 1 0 0 0,0-3-368 0 0,0 3 319 0 0,2-2 303 0 0,-1 0 0 0 0,0 0 0 0 0,-1-1 0 0 0,1 1 1 0 0,-1-1-1 0 0,0 0 0 0 0,-1 1 0 0 0,1-1 0 0 0,-1 0 0 0 0,0 1 0 0 0,-1-1 0 0 0,1-2-622 0 0,0 8 2 0 0,0-1 1 0 0,-1 1-1 0 0,1-1 0 0 0,0 1 1 0 0,0-1-1 0 0,0 1 0 0 0,0-1 1 0 0,0 1-1 0 0,-1-1 1 0 0,1 1-1 0 0,0 0 0 0 0,0-1 1 0 0,-1 1-1 0 0,1-1 0 0 0,0 1 1 0 0,-1 0-1 0 0,1-1 1 0 0,0 1-1 0 0,-1 0 0 0 0,1-1 1 0 0,0 1-1 0 0,-1 0 0 0 0,0 0-2 0 0,0 1 63 0 0,-6-1 33 0 0,0 1 1 0 0,0 0-1 0 0,0 0 0 0 0,1 1 1 0 0,-1 0-1 0 0,1 0 0 0 0,-1 1 0 0 0,1 0 1 0 0,0 0-1 0 0,0 0 0 0 0,-1 2-96 0 0,-8 4 315 0 0,1 1 0 0 0,1 1 0 0 0,-12 11-315 0 0,4-1 0 0 0,1 0 0 0 0,-6 9 0 0 0,21-23 0 0 0,0 0 0 0 0,0 0 0 0 0,0 0 0 0 0,1 1 0 0 0,0 0 0 0 0,1 0 0 0 0,0 0 0 0 0,0 0 0 0 0,1 0 0 0 0,-1 4 0 0 0,3-10-2 0 0,0 1 1 0 0,0-1-1 0 0,0 1 0 0 0,0-1 1 0 0,1 0-1 0 0,-1 1 0 0 0,1-1 1 0 0,0 1-1 0 0,0-1 0 0 0,0 0 1 0 0,0 1-1 0 0,0-1 0 0 0,0 0 1 0 0,0 0-1 0 0,1 0 0 0 0,-1 0 1 0 0,1 0-1 0 0,-1 0 0 0 0,1 0 0 0 0,0 0 1 0 0,0-1-1 0 0,0 1 0 0 0,0-1 1 0 0,0 0-1 0 0,0 1 0 0 0,0-1 1 0 0,1 0-1 0 0,-1 0 0 0 0,0 0 1 0 0,1 0-1 0 0,-1-1 0 0 0,1 1 1 0 0,-1-1-1 0 0,0 1 0 0 0,1-1 1 0 0,-1 0-1 0 0,1 0 0 0 0,0 0 2 0 0,6-1-99 0 0,1-1 0 0 0,-1 0 0 0 0,0-1 0 0 0,0 1 0 0 0,0-2 0 0 0,0 1-1 0 0,0-1 1 0 0,-1-1 0 0 0,4-2 99 0 0,-5 3-66 0 0,-1 0 0 0 0,0-1-1 0 0,0 1 1 0 0,0-2 0 0 0,-1 1-1 0 0,0 0 1 0 0,0-1 0 0 0,0 0-1 0 0,-1 0 1 0 0,1-1 0 0 0,-2 1-1 0 0,2-2 67 0 0,-3 1-10 0 0,0 0-1 0 0,0 0 1 0 0,-1 0-1 0 0,1 0 1 0 0,-1 0 0 0 0,-1-1 10 0 0,4-20-26 0 0,10-26 26 0 0,-12 53-43 0 0,0 5 7 0 0,2 8-26 0 0,-3-11 51 0 0,11 66-238 0 0,7 21 189 0 0,-3 14 60 0 0,-4 3 348 0 0,-5 0 0 0 0,-6 91-348 0 0,-3-152 162 0 0,0 38 561 0 0,-12 76-723 0 0,9-128 58 0 0,2-6-5 0 0,0-1 1 0 0,-2 1-1 0 0,-1-1 1 0 0,-1 0 0 0 0,-9 21-54 0 0,14-40 8 0 0,0-1 0 0 0,0 0 0 0 0,0 0 0 0 0,-1 0 0 0 0,1 0 1 0 0,-1-1-1 0 0,0 1 0 0 0,0-1 0 0 0,1 1 0 0 0,-2-1 1 0 0,1 0-1 0 0,0 0 0 0 0,0 0 0 0 0,-1 0 0 0 0,1-1 1 0 0,-1 0-1 0 0,1 1-8 0 0,-2-1 18 0 0,0 1 0 0 0,-1-1 0 0 0,1 0 0 0 0,0 0 0 0 0,0-1 1 0 0,-1 1-1 0 0,1-1 0 0 0,0-1 0 0 0,-1 1 0 0 0,1-1 0 0 0,-4 0-18 0 0,1-1 20 0 0,-4-1 7 0 0,0 0 0 0 0,0-1 0 0 0,1 0 0 0 0,-1-1-27 0 0,8 4 5 0 0,0-1 0 0 0,1-1 0 0 0,-1 1 0 0 0,1 0 0 0 0,0-1 0 0 0,0 0 0 0 0,0 0 0 0 0,0 0 0 0 0,0 0-1 0 0,0 0 1 0 0,1 0 0 0 0,0-1 0 0 0,-2-2-5 0 0,-1-3 0 0 0,1 0 0 0 0,0 0 0 0 0,0-1 0 0 0,1 1 0 0 0,1-1 0 0 0,-2-7 0 0 0,3 11 0 0 0,0 1 0 0 0,1-1 0 0 0,0 0 0 0 0,0 0 0 0 0,0 1 0 0 0,1-1 0 0 0,0 0 0 0 0,0 0 0 0 0,1 1 0 0 0,-1-1 0 0 0,1 1 0 0 0,1-3 0 0 0,9-23 0 0 0,-8 20 0 0 0,0 0 0 0 0,1 1 0 0 0,0-1 0 0 0,1 1 0 0 0,3-5 0 0 0,114-151-88 0 0,-67 94-305 0 0,6-1 393 0 0,-13 15-207 0 0,-19 22-56 0 0,16-18-225 0 0,-3-1-1 0 0,18-33 489 0 0,42-68 72 0 0,0 2 484 0 0,-66 101-248 0 0,-4 3-55 0 0,-3-1 0 0 0,-3-2-1 0 0,-1-1 1 0 0,13-42-253 0 0,-34 80 28 0 0,0 1 1 0 0,0-1-1 0 0,-2 0 1 0 0,0-1-1 0 0,-1 1 1 0 0,0 0-1 0 0,-2-1 1 0 0,0-5-29 0 0,0 19-15 0 0,0-1 1 0 0,-1 1-1 0 0,1 0 1 0 0,-1-1-1 0 0,0 1 1 0 0,0 0-1 0 0,0 0 0 0 0,-1-1 1 0 0,1 1-1 0 0,-1 0 1 0 0,0 0-1 0 0,-1-2 15 0 0,2 4 19 0 0,0-1 0 0 0,-1 1 0 0 0,1 0 0 0 0,0 0 0 0 0,-1 0 0 0 0,1 0 0 0 0,-1 0 0 0 0,1 0-1 0 0,-1 1 1 0 0,1-1 0 0 0,-1 0 0 0 0,0 1 0 0 0,1-1 0 0 0,-1 1 0 0 0,0 0 0 0 0,1 0 0 0 0,-1-1 0 0 0,0 1 0 0 0,0 0 0 0 0,1 0 0 0 0,-1 0-1 0 0,0 1 1 0 0,1-1 0 0 0,-1 0 0 0 0,0 1 0 0 0,1-1-19 0 0,-5 1-40 0 0,0 1 1 0 0,0-1-1 0 0,1 1 0 0 0,-1 0 0 0 0,1 1 1 0 0,-1 0-1 0 0,1-1 0 0 0,0 1 1 0 0,0 1-1 0 0,0-1 0 0 0,0 1 0 0 0,1 0 1 0 0,0 0-1 0 0,0 0 0 0 0,-1 2 40 0 0,-10 12 30 0 0,0 2 0 0 0,2-1-1 0 0,0 2 1 0 0,1 0 0 0 0,1 1-1 0 0,2 0 1 0 0,-6 16-30 0 0,-1 14 128 0 0,2 1 0 0 0,-6 47-128 0 0,16-75 9 0 0,1 1-1 0 0,1 0 1 0 0,2-1-1 0 0,0 1 1 0 0,2 0 0 0 0,1-1-1 0 0,4 17-8 0 0,-3-24 2 0 0,-2-6 11 0 0,0-1 1 0 0,1 1 0 0 0,1-1 0 0 0,0 1-1 0 0,0-1 1 0 0,6 9-14 0 0,-6-13 3 0 0,0-1 0 0 0,0 0 0 0 0,1 0 1 0 0,0-1-1 0 0,0 1 0 0 0,0-1 0 0 0,1 0 0 0 0,-1 0 0 0 0,1-1 0 0 0,1 0 0 0 0,-1 0 0 0 0,0 0 1 0 0,1-1-1 0 0,0 0 0 0 0,0 0 0 0 0,0 0 0 0 0,0-1 0 0 0,3 0-3 0 0,12 2-507 0 0,0-1 0 0 0,0-1 0 0 0,0-1-1 0 0,0-2 1 0 0,0 0 0 0 0,0-1 0 0 0,0-1-1 0 0,0-1 1 0 0,-1-1 0 0 0,0 0 0 0 0,0-2 0 0 0,10-5 507 0 0,-14 3-612 0 0,0 0 0 0 0,-1-1 0 0 0,0-1 0 0 0,14-13 612 0 0,-2 2-522 0 0,-18 14 463 0 0,0 0-1 0 0,-1 0 0 0 0,0-1 1 0 0,0 0-1 0 0,-1-1 0 0 0,4-6 60 0 0,-7 9 188 0 0,-1 0 0 0 0,0-1 0 0 0,0 1 0 0 0,-1-1 0 0 0,0 0 0 0 0,0 0 0 0 0,-1 0 0 0 0,0 0 0 0 0,-1 0 0 0 0,1-4-188 0 0,3-17 1648 0 0,0-11 1794 0 0,-5 40-3360 0 0,-1-1-1 0 0,0 0 1 0 0,0 0-1 0 0,1 1 0 0 0,-1-1 1 0 0,0 1-1 0 0,0-1 1 0 0,0 0-1 0 0,0 1 1 0 0,0 0-1 0 0,0-1 0 0 0,0 1 1 0 0,1-1-1 0 0,-1 1 1 0 0,0 0-1 0 0,-1 0 1 0 0,1 0-82 0 0,-1-1 114 0 0,-1 1-107 0 0,1-1-1 0 0,-1 1 1 0 0,0 0 0 0 0,0 0 0 0 0,0 0-1 0 0,0 0 1 0 0,0 0 0 0 0,0 1 0 0 0,0-1-1 0 0,0 1 1 0 0,0 0 0 0 0,0 0 0 0 0,0 0-1 0 0,1 0 1 0 0,-1 0 0 0 0,0 1 0 0 0,1-1-1 0 0,-1 1 1 0 0,-1 1-7 0 0,-5 4 51 0 0,1 0 0 0 0,0 0 0 0 0,0 1 0 0 0,-6 8-51 0 0,8-9-5 0 0,0 0 1 0 0,1 1-1 0 0,0 0 1 0 0,0 0 0 0 0,1 0-1 0 0,0 1 1 0 0,0-1-1 0 0,1 1 1 0 0,0 0-1 0 0,1 0 1 0 0,0 0-1 0 0,0 1 1 0 0,1-1 0 0 0,0 0-1 0 0,1 4 5 0 0,0 65 0 0 0,0-69 0 0 0,6 0 0 0 0,-3-8 0 0 0,-1 0 0 0 0,1 0 0 0 0,0-1 0 0 0,0 1 0 0 0,0 0 0 0 0,0-1 0 0 0,0 0 0 0 0,0 0 0 0 0,0 0 0 0 0,0 0 0 0 0,0 0 0 0 0,0-1 0 0 0,36-5 0 0 0,-35 4 0 0 0,1 0 0 0 0,-1 0 0 0 0,0 0 0 0 0,0 0 0 0 0,1-1 0 0 0,-1 1 0 0 0,-1-1 0 0 0,1 0 0 0 0,0 0 0 0 0,2-3 0 0 0,0-1 0 0 0,-1 1 0 0 0,1-1 0 0 0,-1 0 0 0 0,0 0 0 0 0,1-3 0 0 0,8-24 27 0 0,2-2 371 0 0,-3 10 286 0 0,6-17-684 0 0,-17 38 6 0 0,-1 2 47 0 0,-1 2 31 0 0,0 1 79 0 0,0 0 14 0 0,0 0-1 0 0,-1 12-121 0 0,-4 19-449 0 0,-1 17 394 0 0,1-2-133 0 0,5-36 209 0 0,-1-1-1 0 0,2 1 1 0 0,-1-1 0 0 0,1 1-1 0 0,1-1 1 0 0,0 1 0 0 0,0-1-1 0 0,4 8-75 0 0,-6-15 23 0 0,6 22-287 0 0,-5-23 255 0 0,-1 0-1 0 0,0 0 1 0 0,0 0-1 0 0,0 0 1 0 0,0 1 0 0 0,0-1-1 0 0,0 0 1 0 0,0 0-1 0 0,0 0 1 0 0,0 1-1 0 0,0-1 1 0 0,-1 0 0 0 0,1 0-1 0 0,0 0 1 0 0,-1 1 9 0 0,2 0 132 0 0,10 5 17 0 0,2 0-34 0 0,-8-6-115 0 0,-1 0 0 0 0,1 0 0 0 0,0-1 0 0 0,-1 0 1 0 0,1 1-1 0 0,-1-1 0 0 0,1-1 0 0 0,0 1 0 0 0,-1-1 0 0 0,1 0 0 0 0,-1 0 1 0 0,3-1-1 0 0,3-1 101 0 0,0-1 1 0 0,-1-1-1 0 0,0 1 1 0 0,0-2-1 0 0,0 1-101 0 0,2-3 139 0 0,0 0 0 0 0,-1-1 0 0 0,-1 0 0 0 0,2-2-139 0 0,17-16 429 0 0,-7 6-311 0 0,0 0-1 0 0,-2-2 0 0 0,-1 0 1 0 0,4-7-118 0 0,1-2 120 0 0,23-24-120 0 0,-42 52 16 0 0,-1-1 0 0 0,0 1 0 0 0,0-1 0 0 0,0 0 0 0 0,0 0 0 0 0,-1 0 0 0 0,1 0 0 0 0,-2-1 1 0 0,1 1-1 0 0,0-1 0 0 0,-1 1 0 0 0,0-1 0 0 0,0 1 0 0 0,-1-2-16 0 0,1 2 15 0 0,0 0-1 0 0,1 0 1 0 0,-1 0 0 0 0,1 0-1 0 0,0 0 1 0 0,1 0-1 0 0,-1 1 1 0 0,1-1 0 0 0,0 1-1 0 0,0 0 1 0 0,0 0-1 0 0,0 0 1 0 0,1 0 0 0 0,0 0-15 0 0,5-6 35 0 0,-8 8-26 0 0,1 0 1 0 0,-1-1-1 0 0,1 1 0 0 0,-1-1 1 0 0,0 1-1 0 0,0-1 1 0 0,0 1-1 0 0,0-1 0 0 0,0 0 1 0 0,-1 1-1 0 0,1-1 0 0 0,-1 0 1 0 0,0 0-10 0 0,-1-40 133 0 0,0 18-100 0 0,1 21-39 0 0,0-2-83 0 0,0 0 0 0 0,0 0-1 0 0,-1 0 1 0 0,-1-5 89 0 0,2 10-14 0 0,0-1 0 0 0,-1 1 0 0 0,1 0 0 0 0,-1-1 0 0 0,1 1 0 0 0,-1 0 0 0 0,0-1 0 0 0,1 1 0 0 0,-1 0 0 0 0,0 0 0 0 0,0 0-1 0 0,0 0 1 0 0,0 0 0 0 0,0 0 0 0 0,0 0 0 0 0,0 0 0 0 0,-1 0 0 0 0,1 0 0 0 0,0 1 0 0 0,0-1 0 0 0,-1 0 0 0 0,1 1 14 0 0,-1-1 0 0 0,1 1 0 0 0,-1 0 0 0 0,0 0 0 0 0,0 0 0 0 0,1 0 0 0 0,-1 1 0 0 0,0-1 0 0 0,1 0 0 0 0,-1 1 0 0 0,0-1 0 0 0,1 1 0 0 0,-2 0 0 0 0,-21 9 0 0 0,20-8 0 0 0,-8 4 49 0 0,1 0 1 0 0,0 1-1 0 0,1 1 0 0 0,0-1 1 0 0,0 2-1 0 0,0-1 0 0 0,1 2 1 0 0,0 0-50 0 0,3-3 40 0 0,1 0 0 0 0,0 1 0 0 0,0 0 0 0 0,1 0 0 0 0,-1 0 0 0 0,2 1 0 0 0,-1-1 0 0 0,2 1 0 0 0,-1 0 0 0 0,1 0 0 0 0,0 0 0 0 0,0 1-40 0 0,1 1-15 0 0,0 1 1 0 0,0-1 0 0 0,1 0 0 0 0,1 1-1 0 0,-1-1 1 0 0,2 1 0 0 0,0-1 0 0 0,0 0 0 0 0,3 7 14 0 0,0-6-10 0 0,0 0 0 0 0,2 0 1 0 0,-1-1-1 0 0,8 10 10 0 0,13 25-103 0 0,-12-19-167 0 0,1 0-1 0 0,18 23 271 0 0,-33-48-16 0 0,0-1 0 0 0,0 1 1 0 0,0 0-1 0 0,0 0 0 0 0,0-1 0 0 0,-1 1 1 0 0,1 0-1 0 0,-1 0 0 0 0,1 0 0 0 0,-1 0 1 0 0,0 0-1 0 0,0 0 0 0 0,0 0 0 0 0,0 0 1 0 0,0 0 15 0 0,-6 32-47 0 0,1-4 191 0 0,5-26-137 0 0,-1 3-3 0 0,-2 5-4 0 0,4-3 0 0 0,-1-8 0 0 0,1 0 0 0 0,-1-1 0 0 0,1 1 0 0 0,0 0 0 0 0,-1 0 0 0 0,1 0 0 0 0,0-1 0 0 0,0 1 0 0 0,0 0 0 0 0,0-1 0 0 0,0 1 0 0 0,-1 0 0 0 0,1-1 0 0 0,0 1 0 0 0,0-1 0 0 0,1 0 0 0 0,1 2 0 0 0,1 0 0 0 0,0 0 0 0 0,-1 0 0 0 0,1 1 0 0 0,-1-1 0 0 0,0 1 0 0 0,1 0 0 0 0,0 0-22 0 0,-1 0-1 0 0,1-1 1 0 0,0 0-1 0 0,0 0 1 0 0,0 0 0 0 0,1 0-1 0 0,-1-1 1 0 0,0 1-1 0 0,1-1 1 0 0,-1 0-1 0 0,0-1 1 0 0,1 1 0 0 0,-1-1-1 0 0,5 0 23 0 0,10 0-43 0 0,-1-1 0 0 0,20-4 43 0 0,-26 4 19 0 0,0-1 0 0 0,0 0 0 0 0,0-1 0 0 0,0-1 0 0 0,0 0 0 0 0,0 0 0 0 0,-1-1 0 0 0,0-1 0 0 0,10-6-19 0 0,-13 6-6 0 0,-1 2 66 0 0,-1 0 0 0 0,0-1 0 0 0,0 0 0 0 0,-1 0 0 0 0,2-1-60 0 0,-6 4-67 0 0,0 1 0 0 0,0-1 1 0 0,1 0-1 0 0,-1 1 0 0 0,0-1 0 0 0,0 0 0 0 0,-1 0 1 0 0,1 0-1 0 0,0 0 0 0 0,-1 0 0 0 0,1 0 1 0 0,-1 0-1 0 0,1 0 0 0 0,-1 0 0 0 0,0 0 1 0 0,0 0-1 0 0,0 0 0 0 0,0 0 0 0 0,0 0 1 0 0,0 0-1 0 0,-1-1 67 0 0,0 1-166 0 0,1 1 1 0 0,-1-1-1 0 0,0 1 1 0 0,0 0-1 0 0,1 0 1 0 0,-1-1-1 0 0,0 1 0 0 0,0 0 1 0 0,0 0-1 0 0,0 0 1 0 0,-1 0-1 0 0,1 0 1 0 0,0 0-1 0 0,0 0 1 0 0,-1 0 165 0 0,1 1-37 0 0,-9-8-1266 0 0</inkml:trace>
  <inkml:trace contextRef="#ctx0" brushRef="#br0" timeOffset="3161.056">5136 29 23327 0 0,'0'0'531'0'0,"2"-1"77"0"0,1-1-367 0 0,-1 0-99 0 0,0 0 1 0 0,0 0-1 0 0,0 0 0 0 0,-1 0 1 0 0,1 0-1 0 0,0-1 1 0 0,-1 1-1 0 0,0 0 1 0 0,1-2-143 0 0,-1 3 696 0 0,-1 1 198 0 0,0 0-848 0 0,0 0 0 0 0,0 0-1 0 0,1 0 1 0 0,-1 0 0 0 0,0 0 0 0 0,0 0-1 0 0,0 0 1 0 0,0 1 0 0 0,1-1 0 0 0,-1 0-1 0 0,0 0 1 0 0,0 0 0 0 0,0 0 0 0 0,0 0-1 0 0,1 0 1 0 0,-1 0 0 0 0,0 0 0 0 0,0 0-1 0 0,0 0 1 0 0,1 0 0 0 0,-1 0 0 0 0,0 0-1 0 0,0 0 1 0 0,0 0 0 0 0,1 0 0 0 0,-1-1-1 0 0,0 1 1 0 0,0 0 0 0 0,0 0 0 0 0,0 0-1 0 0,1 0-45 0 0,-1 0 19 0 0,0 0 0 0 0,0-1-1 0 0,1 1 1 0 0,-1 0 0 0 0,0 0 0 0 0,0 0-1 0 0,1 0 1 0 0,-1 0 0 0 0,0 0-1 0 0,0 0 1 0 0,1 0 0 0 0,-1 0 0 0 0,0 0-1 0 0,1 0 1 0 0,-1 0 0 0 0,0 0 0 0 0,0 0-1 0 0,1 0 1 0 0,-1 0 0 0 0,0 0-1 0 0,1 0 1 0 0,-1 0 0 0 0,0 0 0 0 0,0 0-1 0 0,1 1 1 0 0,-1-1 0 0 0,0 0-1 0 0,0 0 1 0 0,0 0 0 0 0,1 0 0 0 0,-1 1-1 0 0,0-1 1 0 0,0 0-19 0 0,3 4 2 0 0,0 0 0 0 0,0 0 0 0 0,0 1 0 0 0,-1-1 0 0 0,0 1 0 0 0,0 0 0 0 0,0-1 0 0 0,0 1 0 0 0,-1 0 0 0 0,0 0 0 0 0,0 0 0 0 0,0 0 0 0 0,0 0 0 0 0,-1 0 0 0 0,0 0 0 0 0,0 0 0 0 0,0 0 0 0 0,-1 0 0 0 0,0 0 0 0 0,0 1-2 0 0,0 2-1 0 0,-1 0 1 0 0,0 0-1 0 0,0 0 0 0 0,-1 0 1 0 0,0-1-1 0 0,0 1 0 0 0,-1-1 1 0 0,0 0-1 0 0,0 0 0 0 0,-1 0 1 0 0,0-1-1 0 0,-3 5 1 0 0,-54 56-2777 0 0,44-48 1754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08:54.116"/>
    </inkml:context>
    <inkml:brush xml:id="br0">
      <inkml:brushProperty name="width" value="0.05" units="cm"/>
      <inkml:brushProperty name="height" value="0.05" units="cm"/>
    </inkml:brush>
  </inkml:definitions>
  <inkml:trace contextRef="#ctx0" brushRef="#br0">453 938 7920 0 0,'42'0'174'0'0,"-32"-2"9882"0"0,-8-2-6318 0 0,-11-7-5012 0 0,4 5 2194 0 0,-1-5-432 0 0,-7-13 184 0 0,10 19-536 0 0,1 1 0 0 0,-1-1 0 0 0,1 0 0 0 0,0 0 0 0 0,0 0 0 0 0,0-1 0 0 0,1 1 0 0 0,-1 0 0 0 0,1-4-136 0 0,-8-23 747 0 0,8 25-659 0 0,-1 1-1 0 0,1-1 1 0 0,0 1 0 0 0,0-1 0 0 0,1 0-88 0 0,-4-23 215 0 0,0 12-34 0 0,2-1-1 0 0,0 0 0 0 0,1-5-180 0 0,-3-29 299 0 0,2 22-63 0 0,1 0 1 0 0,2-29-237 0 0,1 0 167 0 0,-1 24-10 0 0,2 0-1 0 0,1 0 1 0 0,2 0-1 0 0,1 1 1 0 0,2 0 0 0 0,1 1-1 0 0,12-25-156 0 0,-19 50 33 0 0,1 1 1 0 0,1 0-1 0 0,-1 1 0 0 0,1-1 1 0 0,0 1-1 0 0,1 0 0 0 0,0 0 1 0 0,0 1-1 0 0,0 0 0 0 0,7-6-33 0 0,-10 11-1 0 0,-1-1 0 0 0,1 0-1 0 0,-1 0 1 0 0,1 1 0 0 0,-1 0 0 0 0,1-1-1 0 0,0 1 1 0 0,0 0 0 0 0,-1 0-1 0 0,1 0 1 0 0,0 1 0 0 0,0-1 0 0 0,0 1-1 0 0,0 0 1 0 0,0-1 0 0 0,0 1-1 0 0,0 0 1 0 0,0 1 0 0 0,0-1 0 0 0,0 1-1 0 0,0-1 1 0 0,0 1 0 0 0,0 0-1 0 0,-1 0 1 0 0,1 0 0 0 0,0 0 0 0 0,0 1-1 0 0,-1-1 1 0 0,1 1 0 0 0,-1-1-1 0 0,0 1 1 0 0,1 0 0 0 0,-1 0 1 0 0,1 1-52 0 0,1 1 0 0 0,-1-1 0 0 0,-1 0 0 0 0,1 1 1 0 0,0-1-1 0 0,-1 1 0 0 0,0 0 0 0 0,0 0 0 0 0,0 0 0 0 0,0 0 0 0 0,-1 0 1 0 0,0 0-1 0 0,1 3 52 0 0,-1 0-33 0 0,0-1 1 0 0,0 1-1 0 0,-1 0 0 0 0,0 0 1 0 0,0 0-1 0 0,-1 0 1 0 0,0-1-1 0 0,0 4 33 0 0,-4 7-15 0 0,0-1 1 0 0,-1 1-1 0 0,0-1 0 0 0,-1 0 1 0 0,-1-1-1 0 0,-4 6 15 0 0,-31 44 25 0 0,-2-1 0 0 0,-43 44-25 0 0,68-84 2 0 0,-107 117 115 0 0,64-73-18 0 0,3 2 0 0 0,-11 22-99 0 0,53-67-63 0 0,2-4 60 0 0,2 0 1 0 0,0 2-1 0 0,1-1 0 0 0,2 2 1 0 0,-3 7 2 0 0,13-30-1 0 0,0 1 0 0 0,1 0 0 0 0,-1-1 0 0 0,1 1 0 0 0,-1 0 0 0 0,1 0 0 0 0,-1 0 0 0 0,1-1 0 0 0,0 1 0 0 0,0 0 1 0 0,0 0-1 0 0,0 0 0 0 0,0 0 0 0 0,0-1 0 0 0,1 1 0 0 0,-1 0 0 0 0,0 0 0 0 0,1 0 0 0 0,0-1 0 0 0,0 2 1 0 0,-1-3-7 0 0,1 1-1 0 0,0-1 0 0 0,-1 0 1 0 0,1 0-1 0 0,-1 0 1 0 0,1 1-1 0 0,0-1 1 0 0,-1 0-1 0 0,1 0 0 0 0,0 0 1 0 0,-1 0-1 0 0,1 0 1 0 0,0 0-1 0 0,-1 0 1 0 0,1 0-1 0 0,0-1 0 0 0,-1 1 1 0 0,1 0-1 0 0,-1 0 8 0 0,2-1-8 0 0,13-2 98 0 0,0 0 0 0 0,-1-1 0 0 0,1-1 0 0 0,-1-1 0 0 0,0 0 0 0 0,-1-1-1 0 0,1 0-89 0 0,194-98 523 0 0,26-13-476 0 0,-213 107-38 0 0,0-1 0 0 0,-1-1-1 0 0,-1 0 1 0 0,0-2 0 0 0,-1 0 0 0 0,14-15-9 0 0,-18 11-1650 0 0,-7 15-204 0 0</inkml:trace>
  <inkml:trace contextRef="#ctx0" brushRef="#br0" timeOffset="523.768">1366 1005 19895 0 0,'0'0'455'0'0,"0"0"61"0"0,0 0 28 0 0,0 0-61 0 0,-6-7-297 0 0,5 5-37 0 0,0 1 0 0 0,-1-1 0 0 0,1 1 0 0 0,0-1 0 0 0,0 0-1 0 0,0 1 1 0 0,0-1 0 0 0,1 0 0 0 0,-1 0 0 0 0,0 1 0 0 0,1-1 0 0 0,-1 0-1 0 0,1 0 1 0 0,-1 0 0 0 0,1 0 0 0 0,0 0 0 0 0,0 0 0 0 0,0 0-1 0 0,0 0 1 0 0,0 1 0 0 0,1-1 0 0 0,-1 0 0 0 0,0 0 0 0 0,1 0 0 0 0,0 0-1 0 0,-1 0 1 0 0,1 0-149 0 0,4-9 534 0 0,-1 1-1 0 0,2 0 1 0 0,-1 0 0 0 0,4-4-534 0 0,-1 1 182 0 0,15-22 577 0 0,2 0 0 0 0,26-27-759 0 0,-18 24 1066 0 0,22-37-1066 0 0,20-30 360 0 0,3 3 0 0 0,38-33-360 0 0,-106 123 0 0 0,6-4 0 0 0,-2-1 0 0 0,0-1 0 0 0,9-17 0 0 0,-18 25 0 0 0,-5 10 0 0 0,0 0 0 0 0,0 0 0 0 0,0 0 0 0 0,0 0 0 0 0,0-1 0 0 0,0 1 0 0 0,0 0 0 0 0,0 0 0 0 0,0 0 0 0 0,0 0 0 0 0,1 0 0 0 0,-1 0 0 0 0,0 0 0 0 0,0 0 0 0 0,0-1 0 0 0,0 1 0 0 0,0 0 0 0 0,0 0 0 0 0,0 0 0 0 0,0 0 0 0 0,0 0 0 0 0,0 0 0 0 0,0 0 0 0 0,0 0 0 0 0,0-1 0 0 0,-1 1 0 0 0,1 0 0 0 0,0 0 0 0 0,0 0 0 0 0,0 0 0 0 0,0 0 0 0 0,0 0 0 0 0,0 0 0 0 0,0 0 0 0 0,0-1 0 0 0,0 1 0 0 0,0 0 0 0 0,0 0 0 0 0,0 0 0 0 0,0 0 0 0 0,-1 0 0 0 0,1 0 0 0 0,0 0 0 0 0,0 0 0 0 0,0 0 0 0 0,0 0 0 0 0,0 0 0 0 0,0 0 0 0 0,0 0 0 0 0,0 0 0 0 0,-1 0 0 0 0,-3 1-16 0 0,0 0-1 0 0,0 1 1 0 0,0 0-1 0 0,0 0 1 0 0,0 0-1 0 0,0 0 1 0 0,0 1-1 0 0,1-1 1 0 0,-1 1-1 0 0,1 0 1 0 0,0 0 16 0 0,-2 1-18 0 0,-14 14-68 0 0,0 1 0 0 0,2 1-1 0 0,0 0 1 0 0,-11 20 86 0 0,23-34-43 0 0,2 1-1 0 0,-1 0 1 0 0,1 0 0 0 0,-1 0-1 0 0,2 0 1 0 0,-1 0-1 0 0,1 0 1 0 0,0 1 0 0 0,1-1-1 0 0,-1 7 44 0 0,2-3-82 0 0,-1 1-1 0 0,2 0 1 0 0,-1-1-1 0 0,2 1 1 0 0,-1 0-1 0 0,4 9 83 0 0,1-1-82 0 0,1 0 1 0 0,1 0-1 0 0,0 0 1 0 0,2-1-1 0 0,0-1 1 0 0,1 0-1 0 0,8 10 82 0 0,15 22-1527 0 0,25 49 1527 0 0,-48-81-166 0 0,-6-9 94 0 0,1 0 0 0 0,-2 0 0 0 0,1 0 0 0 0,-1 1 0 0 0,-1 0 0 0 0,1 1 72 0 0,-3-8-5 0 0,-1 0 0 0 0,1 0-1 0 0,-1-1 1 0 0,0 1 0 0 0,0 0 0 0 0,0 0 0 0 0,0 0 0 0 0,-1 0-1 0 0,1-1 1 0 0,-1 1 0 0 0,1 0 0 0 0,-1 0 0 0 0,0-1 0 0 0,0 1-1 0 0,0 0 1 0 0,-1-1 0 0 0,1 1 0 0 0,-1-1 0 0 0,1 0 0 0 0,-1 1-1 0 0,0-1 1 0 0,0 0 0 0 0,0 0 0 0 0,-1 1 5 0 0,0-1 9 0 0,0 0 0 0 0,0 0-1 0 0,0 0 1 0 0,-1-1 0 0 0,1 1 0 0 0,0-1 0 0 0,-1 0 0 0 0,1 0 0 0 0,0 0 0 0 0,-1 0 0 0 0,1-1-1 0 0,-4 1-8 0 0,-4 0 31 0 0,1-1-1 0 0,-1 0 0 0 0,-8-2-30 0 0,11 1-142 0 0,-1 0 0 0 0,0-1 0 0 0,1 0 0 0 0,-6-2 142 0 0,11 3-63 0 0,0 0-1 0 0,0-1 1 0 0,0 1 0 0 0,0-1-1 0 0,0 0 1 0 0,1 0-1 0 0,-1 0 1 0 0,0 0 0 0 0,1 0-1 0 0,0 0 1 0 0,-1-1 0 0 0,1 1-1 0 0,-1-2 64 0 0,3 3-79 0 0,-1 0 1 0 0,1 0-1 0 0,-1 0 0 0 0,1 0 1 0 0,0 0-1 0 0,-1 0 0 0 0,1 0 0 0 0,0 0 1 0 0,0 0-1 0 0,0-1 0 0 0,0 1 1 0 0,0 0-1 0 0,0 0 0 0 0,0 0 0 0 0,0 0 1 0 0,0 0-1 0 0,0 0 0 0 0,1 0 1 0 0,-1 0-1 0 0,0-1 79 0 0,12-19-1767 0 0,4 2 244 0 0</inkml:trace>
  <inkml:trace contextRef="#ctx0" brushRef="#br0" timeOffset="1325.759">2295 616 16639 0 0,'0'0'763'0'0,"0"-16"282"0"0,0 11-938 0 0,0 5 441 0 0,0 0 168 0 0,0 0 27 0 0,0 0-25 0 0,0 0-132 0 0,0 0-61 0 0,0 0-12 0 0,0 20 626 0 0,1-14-1016 0 0,-1-1-1 0 0,1 1 1 0 0,-1-1 0 0 0,-1 1-1 0 0,1 0 1 0 0,-1-1 0 0 0,0 1-1 0 0,0-1 1 0 0,-1 0 0 0 0,1 1-1 0 0,-3 4-122 0 0,2-7 12 0 0,0 0-1 0 0,0 0 1 0 0,1 0-1 0 0,-1 0 1 0 0,1 0-1 0 0,0 1 1 0 0,0-1-1 0 0,0 0 1 0 0,1 1-1 0 0,-1-1 1 0 0,1 1-1 0 0,0-1 1 0 0,0 1-1 0 0,0-1 1 0 0,0 0-1 0 0,1 3-11 0 0,7 98 0 0 0,-8-100 0 0 0,0-1 0 0 0,0 1 0 0 0,0-1 0 0 0,-1 1 0 0 0,1-1 0 0 0,-1 1 0 0 0,0-1 0 0 0,0 0 0 0 0,0 1 0 0 0,0-1 0 0 0,-1 0 0 0 0,-1 2 0 0 0,3-4 0 0 0,-3 8 0 0 0,7-4 0 0 0,11 10 0 0 0,-13-14 21 0 0,0 1 0 0 0,-1-1-1 0 0,1 0 1 0 0,0 1 0 0 0,0-1 0 0 0,1 0-1 0 0,-1 0 1 0 0,0 0 0 0 0,0 0 0 0 0,0-1-1 0 0,1 1 1 0 0,-1-1 0 0 0,0 1-1 0 0,1-1 1 0 0,-1 0 0 0 0,1 0 0 0 0,-1 0-1 0 0,0 0 1 0 0,2 0-21 0 0,2-1 130 0 0,0 1-1 0 0,1-2 0 0 0,-1 1 1 0 0,0-1-1 0 0,0 0 1 0 0,5-2-130 0 0,25-20 208 0 0,-28 21-174 0 0,0-1 0 0 0,-1-1 0 0 0,0 1-1 0 0,0-1 1 0 0,0 0 0 0 0,0-1 0 0 0,-1 0-34 0 0,34-29 133 0 0,-29 26-97 0 0,0-1 0 0 0,-1 0 1 0 0,0 0-1 0 0,0-1 1 0 0,6-9-37 0 0,8-11 48 0 0,-19 27-40 0 0,-1-1 1 0 0,0 0 0 0 0,0 0-1 0 0,0 0 1 0 0,-1-1 0 0 0,0 0-1 0 0,0 1 1 0 0,1-4-9 0 0,9-26 0 0 0,-13 35 0 0 0,0 0 0 0 0,0-1 0 0 0,0 1 0 0 0,0 0 0 0 0,0 0 0 0 0,0 0 0 0 0,0 0 0 0 0,0 0 0 0 0,0 0 0 0 0,0 0 0 0 0,0-1 0 0 0,0 1 0 0 0,1 0 0 0 0,-1 0 0 0 0,0 0 0 0 0,0 0 0 0 0,0 0 0 0 0,0 0 0 0 0,0 0 0 0 0,0 0 0 0 0,0 0 0 0 0,0 0 0 0 0,0 0 0 0 0,0-1 0 0 0,1 1 0 0 0,-1 0 0 0 0,0 0 0 0 0,0 0 0 0 0,0 0 0 0 0,0 0 0 0 0,0 0 0 0 0,0 0 0 0 0,0 0 0 0 0,1 0 0 0 0,-1 0 0 0 0,0 0 0 0 0,0 0 0 0 0,0 0 0 0 0,0 0 0 0 0,0 0 0 0 0,0 0 0 0 0,0 0 0 0 0,1 0 0 0 0,-1 0 0 0 0,4 6 0 0 0,1 7 0 0 0,-4-6 0 0 0,1 0 0 0 0,-2 1 0 0 0,1-1 0 0 0,-1 0 0 0 0,0 1 0 0 0,-1-1 0 0 0,0 0 0 0 0,0 4 0 0 0,-1-3 0 0 0,1 0 0 0 0,1 0 0 0 0,0 0 0 0 0,0 0 0 0 0,0 0 0 0 0,2 7 0 0 0,3 16 0 0 0,-4-21 0 0 0,1-1 0 0 0,0 1 0 0 0,2 4 0 0 0,-3-11 0 0 0,0 1 0 0 0,1-1 0 0 0,-1 0 0 0 0,1 0 0 0 0,0 0 0 0 0,0 0 0 0 0,0 0 0 0 0,1 0 0 0 0,-1 0 0 0 0,1-1 0 0 0,1 2 0 0 0,-2-2 9 0 0,0 0 0 0 0,1 0 0 0 0,0 0 0 0 0,-1-1 0 0 0,1 1 0 0 0,0-1 0 0 0,0 0-1 0 0,0 0 1 0 0,0 0 0 0 0,0 0 0 0 0,0 0 0 0 0,0-1 0 0 0,0 1 0 0 0,0-1 0 0 0,2 0-9 0 0,0 0 33 0 0,0-1 0 0 0,0 1-1 0 0,0-1 1 0 0,0 0 0 0 0,-1-1 0 0 0,1 1 0 0 0,0-1 0 0 0,-1 0-1 0 0,4-2-32 0 0,2-2 64 0 0,0 0 0 0 0,0-1-1 0 0,0 0 1 0 0,-1-1 0 0 0,0 0-1 0 0,-1-1 1 0 0,8-9-64 0 0,-2-1 21 0 0,-1-1 0 0 0,0 0 1 0 0,-2-1-1 0 0,0 0 0 0 0,7-22-21 0 0,-8 11 22 0 0,-2-1-1 0 0,-1 0 1 0 0,-1 0-1 0 0,0-14-21 0 0,-5 35 0 0 0,7-63 885 0 0,-3-71-885 0 0,-5 144-107 0 0,0 2-110 0 0,-2 4-247 0 0,-29 124-396 0 0,17-54 636 0 0,8-44 404 0 0,2 0 0 0 0,1 0 0 0 0,2 0 0 0 0,1 13-180 0 0,0-35 8 0 0,0 3 26 0 0,9 16-12 0 0,-8-25-18 0 0,-1-1 0 0 0,1 1 0 0 0,0-1 0 0 0,0 0 0 0 0,-1 1 0 0 0,1-1-1 0 0,0 0 1 0 0,0 0 0 0 0,0 1 0 0 0,0-1 0 0 0,1 0 0 0 0,-1 0 0 0 0,0 0 0 0 0,0-1 0 0 0,1 1 0 0 0,-1 0-1 0 0,0 0 1 0 0,2 0-4 0 0,26 7 122 0 0,-14-5-82 0 0,31 6 65 0 0,7 3 97 0 0,-48-10-188 0 0,1 0-1 0 0,-1 0 1 0 0,0 0 0 0 0,0 1-1 0 0,0 0 1 0 0,0 0-1 0 0,-1 0 1 0 0,3 3-14 0 0,0-1 2 0 0,2 3 22 0 0,-1 0-1 0 0,0 0 0 0 0,4 5-23 0 0,-10-11 4 0 0,0 1 0 0 0,0 0 0 0 0,0 0 0 0 0,-1 0 0 0 0,1 0 0 0 0,-1 0 0 0 0,0 0 0 0 0,0 0 0 0 0,0 0 0 0 0,0 0 0 0 0,0 1 0 0 0,-1-1 0 0 0,1 0 0 0 0,-1 2-4 0 0,0 7 0 0 0,-1 2 28 0 0,-2-12-7 0 0,1-2-5 0 0,-1 2 9 0 0,-1 1-1 0 0,1-1 0 0 0,-1-1 1 0 0,0 1-1 0 0,0 0 0 0 0,0-1 0 0 0,0 0 1 0 0,0 0-1 0 0,-2 0-24 0 0,-41 4 46 0 0,30-3-21 0 0,1-2-16 0 0,0 0 1 0 0,-1-1 0 0 0,1 0-1 0 0,-15-4-9 0 0,-1 0-52 0 0,25 4-26 0 0,0 0 0 0 0,0 0 0 0 0,0-1 0 0 0,0 1 0 0 0,1-2 0 0 0,-1 1 0 0 0,1-1-1 0 0,0 0 1 0 0,-1 0 0 0 0,-3-4 78 0 0,9 7-127 0 0,0-1 1 0 0,0 0-1 0 0,1 0 0 0 0,-1 0 1 0 0,0 0-1 0 0,0 0 0 0 0,1 0 1 0 0,-1 0-1 0 0,1 0 1 0 0,-1-1-1 0 0,1 1 0 0 0,-1 0 1 0 0,1 0-1 0 0,0 0 0 0 0,-1 0 1 0 0,1-1-1 0 0,0 1 0 0 0,0 0 1 0 0,0 0-1 0 0,0-1 0 0 0,0 1 1 0 0,0 0-1 0 0,0 0 0 0 0,1-1 1 0 0,-1 1-1 0 0,0 0 0 0 0,1 0 1 0 0,-1 0-1 0 0,1-1 0 0 0,-1 1 1 0 0,1 0-1 0 0,0 0 0 0 0,-1 0 1 0 0,1 0 126 0 0,16-29-3387 0 0,8 2-4607 0 0</inkml:trace>
  <inkml:trace contextRef="#ctx0" brushRef="#br0" timeOffset="2390.241">3423 600 11976 0 0,'0'0'922'0'0,"1"-9"-564"0"0,1 3 582 0 0,-1 5-690 0 0,-1 0 0 0 0,1 1 0 0 0,-1-1 0 0 0,0 0 0 0 0,0 1 0 0 0,1-1 0 0 0,-1 0 0 0 0,0 0 0 0 0,0 1 0 0 0,0-1 0 0 0,0 0 0 0 0,0 0 0 0 0,0 1 0 0 0,0-1 0 0 0,0 0 0 0 0,0 1 0 0 0,0-1 0 0 0,0 0 0 0 0,-1 0-250 0 0,1 0 1885 0 0,0 1-669 0 0,0 0-294 0 0,0 0-61 0 0,8 35 988 0 0,-16 155 236 0 0,6-165-1884 0 0,1-22-168 0 0,0 1 0 0 0,1-1 0 0 0,-1 1 0 0 0,1-1 0 0 0,0 1 0 0 0,1-1 0 0 0,-1 1-1 0 0,0 0 1 0 0,1-1 0 0 0,0 1 0 0 0,0 0-33 0 0,-1-3 9 0 0,0 0 0 0 0,0 0 0 0 0,0 0 0 0 0,0 0 1 0 0,0 0-1 0 0,-1 1 0 0 0,1-1 0 0 0,0 0 0 0 0,-1 0 0 0 0,1 0 0 0 0,-1 0 0 0 0,1 0 0 0 0,-1 0 0 0 0,1-1 0 0 0,-1 1 0 0 0,0 0 0 0 0,1 0 1 0 0,-2 0-10 0 0,2 0 12 0 0,0 0 7 0 0,0-1-1 0 0,1 0 1 0 0,-1 1 0 0 0,0-1-1 0 0,1 0 1 0 0,-1 1 0 0 0,1-1-1 0 0,-1 0 1 0 0,0 1 0 0 0,1-1-1 0 0,-1 0 1 0 0,1 0 0 0 0,-1 1-1 0 0,1-1 1 0 0,-1 0 0 0 0,1 0-1 0 0,-1 0 1 0 0,1 0 0 0 0,-1 0-1 0 0,1 0 1 0 0,-1 0-19 0 0,2-1 17 0 0,-1 0-1 0 0,1 0 1 0 0,-1 0-1 0 0,1 0 1 0 0,0 0-1 0 0,-1 0 1 0 0,1 0-1 0 0,0 1 1 0 0,0-1-1 0 0,-1 1 1 0 0,1-1-1 0 0,1 1-16 0 0,17-8 114 0 0,-11 0-25 0 0,-1 0 1 0 0,0 0-1 0 0,0-1 0 0 0,-1 0 0 0 0,5-8-89 0 0,7-8 129 0 0,29-44 99 0 0,-20 32-218 0 0,-21 27 1 0 0,1-1 0 0 0,0 1 0 0 0,0 1 1 0 0,1-1-1 0 0,1 2 0 0 0,4-5-11 0 0,-10 9 1 0 0,-3 3 3 0 0,0 0 0 0 0,0 0 1 0 0,0 0-1 0 0,1 0 1 0 0,-1 0-1 0 0,0 0 0 0 0,1 0 1 0 0,-1 0-1 0 0,1 1 1 0 0,-1-1-1 0 0,1 0 0 0 0,-1 1-4 0 0,0-1 1 0 0,0 1-1 0 0,0 0 1 0 0,0 0-1 0 0,0 0 0 0 0,0-1 1 0 0,0 1-1 0 0,0 0 1 0 0,0 0-1 0 0,0 0 0 0 0,0 0 1 0 0,0 0-1 0 0,0 1 1 0 0,-1-1-1 0 0,1 0 0 0 0,0 0 1 0 0,0 1-1 0 0,0-1 1 0 0,0 0-1 0 0,0 1 0 0 0,0-1 1 0 0,-1 1-1 0 0,1-1 1 0 0,0 1-1 0 0,0 0 0 0 0,-1-1 1 0 0,1 1-1 0 0,0 0 1 0 0,-1-1-1 0 0,1 1 0 0 0,-1 0 1 0 0,1 0-1 0 0,-1-1 1 0 0,1 1-1 0 0,3 5-1 0 0,-1 0 1 0 0,1 0-1 0 0,-1 1 0 0 0,0 1 1 0 0,0-2 0 0 0,-1-1-15 0 0,0 0 1 0 0,-1 1-1 0 0,1-1 1 0 0,-1 1-1 0 0,0 3 15 0 0,4 18-66 0 0,-3-18 56 0 0,0 0 0 0 0,-1 0 0 0 0,0 0 0 0 0,0 0 0 0 0,-1 1 0 0 0,0-1 0 0 0,-1 2 10 0 0,0 21-123 0 0,1-30 214 0 0,0-1-23 0 0,0 4-43 0 0,0-3 35 0 0,9-6 92 0 0,0-2-123 0 0,0 1 0 0 0,-1-2 0 0 0,0 1 0 0 0,0-1 0 0 0,0 0 0 0 0,-1 0 0 0 0,1-3-29 0 0,14-16 89 0 0,9-18-89 0 0,-13 19 46 0 0,0 1 0 0 0,2 0-46 0 0,-19 23 0 0 0,1-2 0 0 0,1 1 0 0 0,-1-1 0 0 0,1 0 0 0 0,0 1 0 0 0,0 0 0 0 0,2-2 0 0 0,-4 4-4 0 0,0 0-1 0 0,0-1 1 0 0,0 1 0 0 0,0 0 0 0 0,0 0-1 0 0,0 0 1 0 0,0 0 0 0 0,-1 0-1 0 0,1 0 1 0 0,0 0 0 0 0,0 0-1 0 0,0 0 1 0 0,0 1 0 0 0,0-1-1 0 0,0 0 1 0 0,-1 0 0 0 0,1 1-1 0 0,0-1 1 0 0,0 1 0 0 0,0-1 0 0 0,-1 1-1 0 0,1-1 1 0 0,0 1 0 0 0,-1-1-1 0 0,1 1 1 0 0,0 0 0 0 0,-1-1-1 0 0,1 1 1 0 0,-1 0 0 0 0,1 0 4 0 0,1 1-67 0 0,2 3 19 0 0,0 0 1 0 0,0 1-1 0 0,0 0 1 0 0,-1 0-1 0 0,0 0 0 0 0,0 0 1 0 0,0 0-1 0 0,1 6 48 0 0,1 3-93 0 0,-1-1 0 0 0,-1 1 0 0 0,1 8 93 0 0,-4-17 0 0 0,0 1 0 0 0,0-1 0 0 0,0 1 0 0 0,-1-1 0 0 0,0 0 0 0 0,0 1 0 0 0,-1 0 0 0 0,-2 10 0 0 0,5-15 10 0 0,-1 0 0 0 0,0-1-1 0 0,0 1 1 0 0,1 0 0 0 0,-1-1-1 0 0,1 1 1 0 0,-1-1 0 0 0,1 1 0 0 0,0 0-1 0 0,-1-1 1 0 0,1 0 0 0 0,0 1 0 0 0,0-1-1 0 0,0 1 1 0 0,0-1 0 0 0,1 1-10 0 0,23 23 275 0 0,-19-19-209 0 0,-5-5-55 0 0,1 1-1 0 0,0-1 0 0 0,0 0 0 0 0,-1-1 0 0 0,1 1 0 0 0,0 0 0 0 0,0 0 0 0 0,0-1 0 0 0,0 1 1 0 0,0-1-1 0 0,0 0 0 0 0,0 1 0 0 0,0-1 0 0 0,0 0 0 0 0,0 0 0 0 0,0 0 0 0 0,0-1 1 0 0,0 1-11 0 0,1 0-57 0 0,0-1 1 0 0,0 1 0 0 0,0-1 0 0 0,0 0 0 0 0,-1 1 0 0 0,1-1 0 0 0,0-1 0 0 0,-1 1 0 0 0,1 0 0 0 0,0-1 0 0 0,1 0 56 0 0,30-40 840 0 0,-26 32-817 0 0,0-1 0 0 0,-1 0 0 0 0,0 0 1 0 0,-1 0-1 0 0,0-1 0 0 0,3-9-23 0 0,16-33 57 0 0,-14 35 89 0 0,-6 10-88 0 0,0 0 1 0 0,0 0 0 0 0,1 0 0 0 0,0 1 0 0 0,0 0-1 0 0,6-5-58 0 0,-10 11-221 0 0,-2 2 21 0 0,1 1 203 0 0,-1-1 1 0 0,1 0-1 0 0,0 0 0 0 0,0 1 0 0 0,0-1 1 0 0,0 1-1 0 0,0-1 0 0 0,-1 0 0 0 0,1 1 1 0 0,0 0-1 0 0,-1-1 0 0 0,1 1 1 0 0,0-1-1 0 0,-1 1 0 0 0,1 0 0 0 0,0-1 1 0 0,-1 1-1 0 0,1 0 0 0 0,-1 0 0 0 0,1 0 1 0 0,-1-1-1 0 0,0 1 0 0 0,1 0 0 0 0,-1 0 1 0 0,0 0-1 0 0,0 0 0 0 0,1 0-3 0 0,3 25 424 0 0,-4-1-344 0 0,-1-7-47 0 0,1 0 1 0 0,1 0 0 0 0,0 0-1 0 0,2-1 1 0 0,2 13-34 0 0,-4-28-27 0 0,0 0 1 0 0,0 0-1 0 0,0 1 0 0 0,1-1 0 0 0,-1 0 1 0 0,0 0-1 0 0,1 0 0 0 0,0-1 0 0 0,-1 1 1 0 0,1 0-1 0 0,0 0 0 0 0,0-1 1 0 0,0 1-1 0 0,1 0 27 0 0,0 0-56 0 0,0 0-1 0 0,-1 0 1 0 0,0 0 0 0 0,1 0-1 0 0,-1 1 1 0 0,2 1 56 0 0,14 23-280 0 0,-18-26 280 0 0,0 0 0 0 0,1-1 0 0 0,-1 1 0 0 0,0-1 0 0 0,1 1 0 0 0,-1 0 0 0 0,0-1 0 0 0,1 1 0 0 0,-1-1 0 0 0,1 1 0 0 0,-1-1 0 0 0,1 0 0 0 0,-1 1 0 0 0,1-1 0 0 0,-1 1 0 0 0,1-1 0 0 0,-1 0 0 0 0,1 1 0 0 0,4-2 0 0 0,-4 1 0 0 0,8-1 0 0 0,-1 0 0 0 0,1 0 0 0 0,0-1 0 0 0,-1 0 0 0 0,1 0 0 0 0,-1-1 0 0 0,0 0 0 0 0,0 0 0 0 0,0-1 0 0 0,0 0 0 0 0,0-1 0 0 0,-1 1 0 0 0,0-2 0 0 0,6-4 0 0 0,-9 7 0 0 0,0-1 0 0 0,0 0 0 0 0,0 0 0 0 0,-1 0 0 0 0,0 0 0 0 0,1-1 0 0 0,-1 0 0 0 0,-1 1 0 0 0,1-1 0 0 0,-1 0 0 0 0,2-3 0 0 0,-1 1 6 0 0,1 1 0 0 0,-1-1 0 0 0,2 1 0 0 0,-1-1-1 0 0,3-1-5 0 0,-2 2 6 0 0,-1 1 0 0 0,0-1 0 0 0,0 0 0 0 0,0 0-1 0 0,-1-1 1 0 0,3-5-6 0 0,4-20 0 0 0,-6 14 20 0 0,2 2-1 0 0,5-13-19 0 0,4-3 473 0 0,11-34-473 0 0,-21 50 84 0 0,-1-1-1 0 0,0 0 0 0 0,-2 0 0 0 0,1 0 0 0 0,-2-3-83 0 0,0 0 0 0 0,2 0 0 0 0,0 0 0 0 0,1 0 0 0 0,1 1 0 0 0,2-6 0 0 0,-4 16-49 0 0,0 0 0 0 0,-1 0 0 0 0,-1-1 0 0 0,1 1 0 0 0,-1-1 0 0 0,-1 1 1 0 0,0-1-1 0 0,0 0 0 0 0,-1 1 0 0 0,-1-2 49 0 0,2 8 7 0 0,0 1 0 0 0,0 0 0 0 0,0 0 0 0 0,0 0 0 0 0,0-1 0 0 0,1 1 0 0 0,-1 0 1 0 0,0 0-1 0 0,1 0 0 0 0,0 0 0 0 0,0 0 0 0 0,0 0 0 0 0,-1 0 0 0 0,2 0 0 0 0,-1-1-7 0 0,0 1 192 0 0,-1 2-54 0 0,0 0-258 0 0,-2 1-116 0 0,2 0 210 0 0,-1-1 0 0 0,0 1 0 0 0,0-1 0 0 0,1 1 0 0 0,-1 0 0 0 0,0-1 0 0 0,1 1 0 0 0,-1 0 0 0 0,1 0 0 0 0,-1-1 0 0 0,1 1 0 0 0,-1 0 0 0 0,1 0 0 0 0,-1 0 0 0 0,1 0 0 0 0,0 0 0 0 0,-1 0 0 0 0,1-1 0 0 0,0 1 0 0 0,0 1 26 0 0,-2 23-308 0 0,2-4 113 0 0,-13 37-192 0 0,-9 25 387 0 0,1-2-109 0 0,15-52 204 0 0,1 0-1 0 0,2 0 0 0 0,0 22-94 0 0,5 87 532 0 0,-2-130-502 0 0,2 11 82 0 0,1 0 1 0 0,0 0-1 0 0,1-1 0 0 0,1 0 0 0 0,1 0-112 0 0,-2-4-331 0 0,-2-10 299 0 0,-1 0-1 0 0,0-1 1 0 0,1 1 0 0 0,0 0 0 0 0,0-1 0 0 0,0 0 0 0 0,1 1-1 0 0,-1-1 1 0 0,1 0 0 0 0,-1 0 0 0 0,1 0 0 0 0,0-1 0 0 0,0 1 0 0 0,1-1-1 0 0,-1 1 1 0 0,0-1 0 0 0,1 0 0 0 0,-1 0 0 0 0,1-1 0 0 0,0 1-1 0 0,1 0 33 0 0,2 0-39 0 0,0 0 0 0 0,1-1 0 0 0,-1 0 0 0 0,1 0-1 0 0,-1 0 1 0 0,0-1 0 0 0,1 0 0 0 0,-1 0 0 0 0,1-1-1 0 0,-1 0 1 0 0,2-1 39 0 0,44-10-2462 0 0,-43 9 800 0 0,0-1-1 0 0,0 1 0 0 0,0-1 0 0 0,0-2 1663 0 0,5-4-8862 0 0</inkml:trace>
  <inkml:trace contextRef="#ctx0" brushRef="#br0" timeOffset="2775.629">4611 334 17503 0 0,'0'0'399'0'0,"-8"-3"540"0"0,8 2-738 0 0,5-1 77 0 0,16-4 484 0 0,-9 3-32 0 0,-1 1 1 0 0,1 0-1 0 0,1 1-730 0 0,17 0 396 0 0,-1-2 1 0 0,0-1-1 0 0,19-5-396 0 0,-43 8 33 0 0,13-2-33 0 0,1 1 0 0 0,2 0 0 0 0,-1 1 0 0 0,0-1 0 0 0,6-2 0 0 0,11-2-58 0 0,38-9-591 0 0,-66 13-483 0 0,-1-1 0 0 0,0 0 0 0 0,0 0-1 0 0,2-2 1133 0 0,-5 1-6819 0 0</inkml:trace>
  <inkml:trace contextRef="#ctx0" brushRef="#br0" timeOffset="3161.372">4392 97 18431 0 0,'0'0'1632'0'0,"0"0"-1304"0"0,-4-5-264 0 0,4 5-64 0 0,0 0 632 0 0,0-8 104 0 0,0 8 32 0 0,0 0 0 0 0,0 0-288 0 0,0 0-64 0 0,9 0 0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08:42.005"/>
    </inkml:context>
    <inkml:brush xml:id="br0">
      <inkml:brushProperty name="width" value="0.05" units="cm"/>
      <inkml:brushProperty name="height" value="0.05" units="cm"/>
    </inkml:brush>
  </inkml:definitions>
  <inkml:trace contextRef="#ctx0" brushRef="#br0">19119 7625 21503 0 0,'0'0'-8607'0'0</inkml:trace>
  <inkml:trace contextRef="#ctx0" brushRef="#br0" timeOffset="2254.889">23079 7590 19455 0 0,'-324'5'0'0'0</inkml:trace>
  <inkml:trace contextRef="#ctx0" brushRef="#br0" timeOffset="-7923.163">232 666 10680 0 0,'0'0'241'0'0,"0"0"38"0"0,0 0 11 0 0,0 0-28 0 0,0 0-70 0 0,0 0 330 0 0,0 0 166 0 0,0 0 31 0 0,0 0-16 0 0,5 0 463 0 0,52 8 1571 0 0,-29-8-1868 0 0,1-1-1 0 0,0-1 0 0 0,2-3-868 0 0,-21 4 133 0 0,-1-1-1 0 0,0-1 1 0 0,0 1 0 0 0,0-2-1 0 0,-1 1 1 0 0,1-1 0 0 0,-1 0-1 0 0,0-1 1 0 0,0 0 0 0 0,0 0-1 0 0,3-4-132 0 0,-5 4 64 0 0,-1-1 0 0 0,1 1 0 0 0,-1-1 0 0 0,-1 0-1 0 0,1-1 1 0 0,-1 0-64 0 0,-2 4 47 0 0,0 0 0 0 0,0 0 0 0 0,-1 0 0 0 0,0-1 0 0 0,1 1 0 0 0,-1 0 0 0 0,-1-1 0 0 0,1 1 0 0 0,0 0 0 0 0,-1-1-1 0 0,0 1 1 0 0,1-1 0 0 0,-2 1 0 0 0,1-3-47 0 0,-2-6 48 0 0,1 1 82 0 0,-1 0 1 0 0,0 0-1 0 0,-1 0 1 0 0,0 0 0 0 0,-5-10-131 0 0,7 18 20 0 0,-1 0 1 0 0,0 0 0 0 0,0 1 0 0 0,0-1 0 0 0,0 0 0 0 0,0 1 0 0 0,0-1 0 0 0,-1 1 0 0 0,1 0 0 0 0,-1-1-1 0 0,0 1 1 0 0,0 0 0 0 0,0 1 0 0 0,0-1 0 0 0,0 0 0 0 0,0 1 0 0 0,0 0 0 0 0,0 0 0 0 0,0 0-1 0 0,-1 0 1 0 0,1 0 0 0 0,-2 1-21 0 0,-1-1 0 0 0,0 1 0 0 0,0 0 0 0 0,0 1 0 0 0,0-1 0 0 0,0 1 0 0 0,0 1 0 0 0,0-1 0 0 0,0 1 0 0 0,1 0 0 0 0,-1 0 0 0 0,-4 3 0 0 0,-12 6 0 0 0,0 1 0 0 0,-3 4 0 0 0,24-16 0 0 0,-11 8 0 0 0,1 1 0 0 0,-1 0 0 0 0,2 0 0 0 0,-1 1 0 0 0,1 1 0 0 0,1 0 0 0 0,0 0 0 0 0,0 1 0 0 0,-1 4 0 0 0,-5 10 0 0 0,0 2 0 0 0,2 0 0 0 0,-7 25 0 0 0,15-37 25 0 0,1 1 1 0 0,0 0-1 0 0,1 0 0 0 0,1 0 0 0 0,1 0 0 0 0,1 0 1 0 0,0 0-1 0 0,1 0 0 0 0,1 0 0 0 0,1 2-25 0 0,-1-9 63 0 0,1 0 0 0 0,0 0 0 0 0,1-1 0 0 0,0 0-1 0 0,0 0 1 0 0,1 0 0 0 0,5 7-63 0 0,-6-9 72 0 0,-1-3-32 0 0,0 0 0 0 0,0 0 0 0 0,1-1 0 0 0,-1 0 0 0 0,1 1 0 0 0,-1-1 0 0 0,1 0 0 0 0,0-1 0 0 0,1 1 0 0 0,-1-1 0 0 0,0 0 0 0 0,1 0-1 0 0,-1 0 1 0 0,1 0 0 0 0,-1-1 0 0 0,1 0 0 0 0,0 0 0 0 0,0 0 0 0 0,0 0 0 0 0,1-1-40 0 0,11 1 21 0 0,0 0 0 0 0,0-2-1 0 0,-1 0 1 0 0,1-1 0 0 0,4-1-21 0 0,-2 0 188 0 0,1-1-1 0 0,-1-1 1 0 0,14-6-188 0 0,-24 7-603 0 0,0 0 0 0 0,0-1 0 0 0,4-2 603 0 0,-7 2-2071 0 0,1 1 0 0 0,-1-1-1 0 0,-1 0 1 0 0,6-6 2071 0 0,-6 3-7279 0 0</inkml:trace>
  <inkml:trace contextRef="#ctx0" brushRef="#br0" timeOffset="-7259.409">1052 599 16671 0 0,'1'-8'818'0'0,"13"-39"189"0"0,-9 33-561 0 0,-1 0-1 0 0,0 0 0 0 0,-1 0 1 0 0,-1-1-1 0 0,0 1 1 0 0,-1-5-446 0 0,-1 16 192 0 0,0 0 0 0 0,0 1-1 0 0,0-1 1 0 0,0 0 0 0 0,-1 1 0 0 0,1-1 0 0 0,-1 1 0 0 0,0-1 0 0 0,1 1 0 0 0,-1-1 0 0 0,-1-1-192 0 0,1 3 37 0 0,0 0-1 0 0,0 0 1 0 0,0 0 0 0 0,0 0 0 0 0,0 1-1 0 0,0-1 1 0 0,0 0 0 0 0,0 1-1 0 0,0-1 1 0 0,0 0 0 0 0,0 1 0 0 0,-1 0-1 0 0,1-1 1 0 0,0 1 0 0 0,0 0-1 0 0,-1-1 1 0 0,1 1 0 0 0,0 0 0 0 0,0 0-1 0 0,-1 0 1 0 0,1 0 0 0 0,0 0 0 0 0,0 1-1 0 0,-1-1 1 0 0,1 0-37 0 0,-9 3 36 0 0,0-1-1 0 0,1 2 1 0 0,-1-1-1 0 0,1 1 1 0 0,0 1 0 0 0,0 0-1 0 0,0 0 1 0 0,1 1 0 0 0,0 0-1 0 0,0 0 1 0 0,-6 7-36 0 0,12-12 3 0 0,-92 94 72 0 0,73-72-71 0 0,2 0 0 0 0,1 2-1 0 0,-6 10-3 0 0,21-30 20 0 0,0 2 0 0 0,0-1 0 0 0,0 0 0 0 0,1 0 0 0 0,-1 1 0 0 0,2-1 0 0 0,-1 1 0 0 0,1 0 0 0 0,-1 5-20 0 0,2-9 12 0 0,0 1 1 0 0,0 0-1 0 0,0-1 0 0 0,0 1 1 0 0,1-1-1 0 0,-1 1 1 0 0,1 0-1 0 0,0-1 0 0 0,0 1 1 0 0,0-1-1 0 0,1 1 1 0 0,-1-1-1 0 0,1 0 0 0 0,0 0 1 0 0,0 0-1 0 0,0 0 1 0 0,0 0-1 0 0,1 1-12 0 0,-1-1 15 0 0,1 0 0 0 0,0 0 0 0 0,0 0 0 0 0,0 0 0 0 0,1-1 0 0 0,-1 1 0 0 0,0-1 0 0 0,1 0 0 0 0,0 0 0 0 0,-1 0-1 0 0,1 0 1 0 0,0-1 0 0 0,0 1 0 0 0,0-1 0 0 0,0 0 0 0 0,0 0 0 0 0,0-1 0 0 0,4 1-15 0 0,3-1 47 0 0,1 0 0 0 0,-1-1 0 0 0,1 0 0 0 0,-1-1 0 0 0,1 0 0 0 0,-1-1 0 0 0,0 0 0 0 0,0-1 0 0 0,0 0 0 0 0,-1 0 0 0 0,3-3-47 0 0,9-5 75 0 0,-1 0 0 0 0,-1-2-1 0 0,0-1 1 0 0,14-13-75 0 0,-29 23 0 0 0,1-1 0 0 0,-1 0 0 0 0,0-1 0 0 0,-1 1 0 0 0,1-1 0 0 0,-1 1 0 0 0,-1-1 0 0 0,1-1 0 0 0,1-4 0 0 0,-3 7 0 0 0,0 0 0 0 0,-1-1 0 0 0,1 1 0 0 0,-1-1 0 0 0,0 0 0 0 0,0 0 0 0 0,-1 1 0 0 0,1-1 0 0 0,-2 0 0 0 0,1 0 0 0 0,0 1 0 0 0,-1-1 0 0 0,-1-2 0 0 0,1 2 0 0 0,0 3 0 0 0,0 0 0 0 0,0-1 0 0 0,0 1 0 0 0,0 1 0 0 0,0-1 0 0 0,-1 0 0 0 0,0 0 0 0 0,0-1 0 0 0,1 4 0 0 0,1-1 0 0 0,-1 1 0 0 0,0-1 0 0 0,1 1 0 0 0,-1-1 0 0 0,0 1 0 0 0,1-1 0 0 0,-1 1 0 0 0,0 0 0 0 0,0 0 0 0 0,1-1 0 0 0,-1 1 0 0 0,0 0 0 0 0,0 0 0 0 0,0 0 0 0 0,0 0 0 0 0,1 0 0 0 0,-1 0 0 0 0,0 0 0 0 0,0 0 0 0 0,0 0 0 0 0,1 0 0 0 0,-1 1 0 0 0,0-1 0 0 0,0 0 0 0 0,1 0 0 0 0,-1 1 0 0 0,0-1 0 0 0,0 1 0 0 0,1-1 0 0 0,-1 0 0 0 0,0 1 0 0 0,1-1 0 0 0,-1 1 0 0 0,0 0 0 0 0,-2 2-13 0 0,0 0 0 0 0,0 0 0 0 0,1 0 0 0 0,-1 0 0 0 0,1 1 0 0 0,0-1-1 0 0,-1 1 1 0 0,1 0 0 0 0,1-1 0 0 0,-1 1 0 0 0,1 0 0 0 0,-1 0 0 0 0,1 2 13 0 0,-3 6-79 0 0,-1 3 25 0 0,2-1 1 0 0,0 1-1 0 0,1 0 1 0 0,0 1-1 0 0,1-1 1 0 0,1 11 53 0 0,-1 7 2 0 0,0 13-2 0 0,4 17 0 0 0,0-3 0 0 0,18 234 144 0 0,-9-172 120 0 0,15 170-104 0 0,-22-193-142 0 0,-7 89-18 0 0,2-174 53 0 0,-2 0 0 0 0,0 0 0 0 0,0-1 0 0 0,-1 1 1 0 0,-1 0-1 0 0,-1-1 0 0 0,0 0 0 0 0,0 0 1 0 0,-1 0-1 0 0,-1-1 0 0 0,0 1 0 0 0,-1-1-53 0 0,6-9 31 0 0,0 0-1 0 0,-1-1 0 0 0,1 1 1 0 0,-1 0-1 0 0,0-1 0 0 0,1 0 1 0 0,-1 0-1 0 0,0 1 1 0 0,-1-2-1 0 0,1 1 0 0 0,0 0 1 0 0,0-1-1 0 0,-1 1 1 0 0,1-1-1 0 0,-1 0 0 0 0,-1 0-30 0 0,0 0 39 0 0,-1 0 0 0 0,1-1 0 0 0,-1 0 0 0 0,1 0 0 0 0,0 0-1 0 0,-1-1 1 0 0,1 0 0 0 0,-1 0 0 0 0,1 0 0 0 0,-3-2-39 0 0,-3-1 35 0 0,0 0 1 0 0,0-1-1 0 0,0-1 1 0 0,1 0 0 0 0,-1 0-1 0 0,2-1 1 0 0,-1-1-1 0 0,1 1 1 0 0,-7-8-36 0 0,7 4 12 0 0,0 0 0 0 0,1 0 0 0 0,0 0 1 0 0,1-1-1 0 0,1 0 0 0 0,-1-1 0 0 0,2 0 0 0 0,0 0 1 0 0,0 0-1 0 0,1 0 0 0 0,1-1 0 0 0,0 1 0 0 0,1-1 0 0 0,0-7-12 0 0,2-3 3 0 0,1 0 0 0 0,1 0-1 0 0,1 1 1 0 0,1-1-1 0 0,1 0 1 0 0,1 1 0 0 0,3-5-3 0 0,3-7-21 0 0,3 0 1 0 0,0 1 0 0 0,3 1 0 0 0,7-10 20 0 0,-6 16-139 0 0,2 0 1 0 0,1 1-1 0 0,2 2 1 0 0,0 0-1 0 0,4-1 139 0 0,4-5-379 0 0,-17 16-233 0 0,2 1 0 0 0,6-4 612 0 0,1 0-2920 0 0,1 0-3978 0 0,-11 6-34 0 0</inkml:trace>
  <inkml:trace contextRef="#ctx0" brushRef="#br0" timeOffset="-6889.769">1513 899 11056 0 0,'-2'-1'852'0'0,"0"0"-704"0"0,-6-12 225 0 0,6 0 2952 0 0,1 2 3939 0 0,24 14-7495 0 0,-10 4-5983 0 0,-12-5-911 0 0</inkml:trace>
  <inkml:trace contextRef="#ctx0" brushRef="#br0" timeOffset="-6888.769">1592 1087 15752 0 0,'0'0'695'0'0,"0"0"145"0"0,0 0-672 0 0,0 0-168 0 0,0 0 0 0 0,-5-5 0 0 0,5 5 520 0 0,0 0 72 0 0,0-3 16 0 0,0 3 0 0 0,0 0-240 0 0,0 0-48 0 0,0 0 0 0 0,0 0-8607 0 0</inkml:trace>
  <inkml:trace contextRef="#ctx0" brushRef="#br0" timeOffset="-4548.795">3294 505 11600 0 0,'0'0'530'0'0,"0"0"-7"0"0,1 0-507 0 0,-1-1-1 0 0,1 0 1 0 0,-1 1-1 0 0,0-1 1 0 0,1 0 0 0 0,-1 0-1 0 0,0 1 1 0 0,0-1-1 0 0,1 0 1 0 0,-1 0 0 0 0,0 0-1 0 0,0 1 1 0 0,0-1-1 0 0,0 0 1 0 0,0 0 0 0 0,0 0-1 0 0,0 0-15 0 0,-1 0 143 0 0,0-1-1 0 0,-1 1 1 0 0,1 0-1 0 0,0 0 1 0 0,0 0-1 0 0,0 0 1 0 0,-1 0-1 0 0,1 0 1 0 0,0 0 0 0 0,-1 1-1 0 0,1-1 1 0 0,-1 0-1 0 0,1 1 1 0 0,-1-1-1 0 0,1 1 1 0 0,-1 0-1 0 0,0-1 1 0 0,1 1-1 0 0,-1 0 1 0 0,1 0-1 0 0,-1 0 1 0 0,0 0-1 0 0,1 0 1 0 0,-1 0-1 0 0,1 0 1 0 0,-1 1-1 0 0,0-1 1 0 0,1 1 0 0 0,-1 0-143 0 0,-2 0 199 0 0,0 1 1 0 0,0 1-1 0 0,1-1 1 0 0,-1 0 0 0 0,1 1-1 0 0,-1 0 1 0 0,1 0 0 0 0,0 0-1 0 0,0 0 1 0 0,0 1-1 0 0,1-1-199 0 0,-20 19 739 0 0,17-18-559 0 0,0 1 1 0 0,0 0-1 0 0,0 0 0 0 0,-2 5-180 0 0,-39 70 1532 0 0,32-55-1144 0 0,-8 13 1176 0 0,-16 41-1564 0 0,12-31 516 0 0,20-37-376 0 0,0-1 0 0 0,0 1 0 0 0,1 0 0 0 0,1 1 0 0 0,-4 11-140 0 0,4 10 295 0 0,3-24-201 0 0,0-1 1 0 0,0 0-1 0 0,-1 0 0 0 0,-1 4-94 0 0,-7 13 132 0 0,7-21-110 0 0,1 1-1 0 0,0-1 0 0 0,0 1 1 0 0,1 0-1 0 0,-1 0 1 0 0,1 0-1 0 0,0 0 1 0 0,1 0-1 0 0,-1 0 0 0 0,1 0 1 0 0,0 0-1 0 0,0 0 1 0 0,0 0-1 0 0,1 4-21 0 0,2 0 52 0 0,0 0-1 0 0,0-1 0 0 0,0 1 1 0 0,1-1-1 0 0,4 8-51 0 0,-5-12 28 0 0,-1 1 0 0 0,1-1-1 0 0,0 0 1 0 0,0 0 0 0 0,1-1 0 0 0,-1 1 0 0 0,1 0-1 0 0,0-1 1 0 0,0 0 0 0 0,0 0 0 0 0,3 2-28 0 0,2-2 33 0 0,0 1 1 0 0,-1-1-1 0 0,2-1 0 0 0,-1 0 1 0 0,0 0-1 0 0,0 0 0 0 0,1-1 1 0 0,-1-1-1 0 0,1 0 1 0 0,-1 0-1 0 0,1-1 0 0 0,-1 0 1 0 0,0 0-1 0 0,0-1 0 0 0,1 0 1 0 0,-1-1-1 0 0,0 0 0 0 0,4-3-33 0 0,6-2 78 0 0,1-2-1 0 0,-1 0 0 0 0,-1-1 0 0 0,0-1 1 0 0,-1-1-1 0 0,0-1 0 0 0,11-10-77 0 0,-12 6 48 0 0,15-18-48 0 0,8-10 53 0 0,-29 36-37 0 0,-4 5-8 0 0,0-2 0 0 0,0 1-1 0 0,-1-1 1 0 0,0 1 0 0 0,0-1 0 0 0,0-1 0 0 0,-1 1 0 0 0,2-5-8 0 0,-3 2 15 0 0,-1 0 1 0 0,1 0-1 0 0,-1-2-15 0 0,-1 3 6 0 0,1 0 0 0 0,1 0 1 0 0,-1 0-1 0 0,2-1-6 0 0,3-4 22 0 0,0 0 0 0 0,8-8-22 0 0,9-18 20 0 0,-8 3 51 0 0,3-13-71 0 0,-6 16 46 0 0,12-21-46 0 0,-15 36 0 0 0,-5 9 0 0 0,0 1 0 0 0,0-2 0 0 0,-1 1 0 0 0,3-9 0 0 0,-2 0 0 0 0,-3 9 0 0 0,0 0 0 0 0,1 0 0 0 0,0 1 0 0 0,1-1 0 0 0,4-7 0 0 0,-8 17 0 0 0,1-1 0 0 0,0 0 0 0 0,-1 0 0 0 0,1 0 0 0 0,0 0 0 0 0,-1 0 0 0 0,1 0 0 0 0,-1 0 0 0 0,1 0 0 0 0,-1 0 0 0 0,0 0 0 0 0,0 0 0 0 0,1 0 0 0 0,-1-1 0 0 0,0 1 0 0 0,0 0 0 0 0,0 0 0 0 0,0 0 0 0 0,0 0 0 0 0,0 0 0 0 0,0 0 0 0 0,-1-1 0 0 0,1 1 0 0 0,0 0 0 0 0,-1-1 0 0 0,1 2 0 0 0,0 0 0 0 0,0 0 0 0 0,0-1 0 0 0,0 1 0 0 0,0 0 0 0 0,0 0 0 0 0,-1 0 0 0 0,1-1 0 0 0,0 1 0 0 0,0 0 0 0 0,0 0 0 0 0,0 0 0 0 0,0 0 0 0 0,-1-1 0 0 0,1 1 0 0 0,0 0 0 0 0,0 0 0 0 0,0 0 0 0 0,0 0 0 0 0,-1 0 0 0 0,1-1 0 0 0,0 1 0 0 0,0 0 0 0 0,-1 0 0 0 0,1 0 0 0 0,0 0 0 0 0,0 0 0 0 0,0 0 0 0 0,-1 0 0 0 0,1 0 0 0 0,0 0 0 0 0,0 0 0 0 0,-2 1 0 0 0,1 0 0 0 0,0 0 0 0 0,0 0 0 0 0,0 0 0 0 0,0 0 0 0 0,0 1 0 0 0,0-1 0 0 0,0 0 0 0 0,1 1 0 0 0,-1-1 0 0 0,0 1 0 0 0,-5 7 0 0 0,-1 2-21 0 0,0 1 1 0 0,1-1-1 0 0,0 1 0 0 0,0 0 0 0 0,-3 13 21 0 0,6-16-10 0 0,-2 0 1 0 0,1 0-1 0 0,-1 0 0 0 0,0-1 1 0 0,-1 1 9 0 0,0-2-6 0 0,1 2 1 0 0,1-1 0 0 0,-1 0 0 0 0,1 1-1 0 0,0 0 1 0 0,0 5 5 0 0,-1 8 0 0 0,1 1 0 0 0,0 11 0 0 0,-4 26 0 0 0,4-26 0 0 0,1-1 0 0 0,1 1 0 0 0,2 9 0 0 0,-1 27 0 0 0,1-58 3 0 0,-1-5 4 0 0,1 0 0 0 0,0-1 1 0 0,0 1-1 0 0,0 0 0 0 0,1 0 0 0 0,0-1 0 0 0,1 5-7 0 0,8 10 16 0 0,-8-17-4 0 0,0 1 1 0 0,0-1-1 0 0,0 0 0 0 0,-1 1 0 0 0,1 0 1 0 0,-1-1-1 0 0,0 2-12 0 0,-1 8 42 0 0,0-12-35 0 0,-1 0-1 0 0,1 0 0 0 0,0 0 0 0 0,0 0 0 0 0,0 0 0 0 0,0-1 0 0 0,1 1 0 0 0,-1 0 0 0 0,0 0 0 0 0,1 0 0 0 0,0-1 0 0 0,-1 1 0 0 0,1 0 0 0 0,0 0 0 0 0,0-1-6 0 0,1 3 23 0 0,1 0 1 0 0,1 0-1 0 0,-1 0 1 0 0,0-1-1 0 0,1 0 0 0 0,0 1 1 0 0,-1-1-1 0 0,3 1-23 0 0,-4-3 10 0 0,-1 0 1 0 0,1-1-1 0 0,-1 1 1 0 0,1 0-1 0 0,-1 0 1 0 0,1-1-1 0 0,-1 1 1 0 0,1-1-1 0 0,0 1 0 0 0,0-1 1 0 0,-1 0-1 0 0,1 0 1 0 0,0 0-1 0 0,-1 0 1 0 0,1 0-1 0 0,0 0 1 0 0,-1 0-1 0 0,1 0 0 0 0,0-1 1 0 0,-1 1-1 0 0,1-1 1 0 0,0 1-1 0 0,-1-1 1 0 0,1 0-1 0 0,1 0-10 0 0,3-4 63 0 0,0 0 0 0 0,0-1-1 0 0,0 1 1 0 0,4-6-63 0 0,3-3 69 0 0,-6 5 3 0 0,0 0-1 0 0,0-1 1 0 0,-1 0 0 0 0,0 0-1 0 0,2-6-71 0 0,9-13 170 0 0,-12 20-116 0 0,19-29 97 0 0,6-17-151 0 0,-6 16 14 0 0,-2 4-17 0 0,-16 24 3 0 0,4 4-23 0 0,-10 7 14 0 0,1 0-1 0 0,0 0 1 0 0,-1 0-1 0 0,1-1 1 0 0,-1 1-1 0 0,1 0 1 0 0,0 0-1 0 0,-1 0 1 0 0,1 0-1 0 0,0 0 1 0 0,-1 0-1 0 0,1 0 1 0 0,-1 1-1 0 0,1-1 1 0 0,0 0-1 0 0,-1 0 1 0 0,1 0-1 0 0,-1 1 1 0 0,1-1-1 0 0,-1 0 1 0 0,1 1-1 0 0,-1-1 1 0 0,1 0-1 0 0,-1 1 1 0 0,1-1-1 0 0,-1 1 0 0 0,1-1 1 0 0,-1 0-1 0 0,1 1 1 0 0,-1 0-1 0 0,0-1 1 0 0,1 1-1 0 0,-1 0 10 0 0,9 17-144 0 0,4 43-215 0 0,-12-56 341 0 0,0 1 0 0 0,0-1 0 0 0,0 0 0 0 0,-1 0 0 0 0,0 0 0 0 0,0 2 18 0 0,2 22 112 0 0,3-7 3 0 0,3 19-47 0 0,-6-34-100 0 0,1 1 1 0 0,-1 0-1 0 0,1-1 1 0 0,0 1-1 0 0,1-1 1 0 0,0 0-1 0 0,0 0 1 0 0,0-1-1 0 0,6 7 32 0 0,-1 1 101 0 0,-7-11-87 0 0,0-1-1 0 0,0 0 1 0 0,1 1-1 0 0,-1-1 1 0 0,1 0 0 0 0,-1 0-1 0 0,1 0 1 0 0,-1-1-1 0 0,1 1 1 0 0,0-1 0 0 0,0 1-1 0 0,0-1 1 0 0,0 0 0 0 0,0 0-1 0 0,2 0-13 0 0,12 3 0 0 0,-13-4 1 0 0,0 1-1 0 0,1-1 1 0 0,-1 0-1 0 0,0 0 1 0 0,0-1 0 0 0,0 1-1 0 0,0-1 1 0 0,0 0-1 0 0,0 0 1 0 0,0 0 0 0 0,0-1-1 0 0,0 1 1 0 0,0-1-1 0 0,0 0 1 0 0,-1 0 0 0 0,1 0-1 0 0,-1-1 1 0 0,1 1-1 0 0,-1-1 1 0 0,2-2-1 0 0,42-41 113 0 0,-46 46-112 0 0,0-1 0 0 0,0 0-1 0 0,-1 0 1 0 0,1 0 0 0 0,0-1-1 0 0,-1 1 1 0 0,1 0 0 0 0,-1 0-1 0 0,0 0 1 0 0,1 0 0 0 0,-1 0-1 0 0,0-1 1 0 0,1 1 0 0 0,-1 0 0 0 0,0 0-1 0 0,0 0 1 0 0,0-1 0 0 0,0 1-1 0 0,0 0 1 0 0,-1 0 0 0 0,1 0-1 0 0,0-1 1 0 0,-1 1-1 0 0,1-1 3 0 0,0 0 0 0 0,-1 1 1 0 0,1-1-1 0 0,0 0 0 0 0,0 1 0 0 0,0-1 1 0 0,0 0-1 0 0,1 1 0 0 0,-1-1 0 0 0,0 0 0 0 0,1 0 1 0 0,-1 1-1 0 0,1-1 0 0 0,-1 1 0 0 0,1-2-3 0 0,5-7 9 0 0,-3 6-8 0 0,-1 0 0 0 0,0-1 1 0 0,0 1-1 0 0,0 0 0 0 0,-1-1 0 0 0,1 1 0 0 0,-1-1 0 0 0,0 1 0 0 0,0-1 1 0 0,0 0-1 0 0,-1-1-1 0 0,1-1 5 0 0,0 0 1 0 0,0 0 0 0 0,0 1-1 0 0,1-1 1 0 0,0 0 0 0 0,1 0 0 0 0,-1 1-1 0 0,1 0 1 0 0,0-1 0 0 0,1 1-1 0 0,0 0 1 0 0,0 0-6 0 0,14-26 49 0 0,7-2 26 0 0,-25 33-89 0 0,1 0 0 0 0,0 0 0 0 0,-1 1 0 0 0,1-1 0 0 0,0 0-1 0 0,0 0 1 0 0,-1 1 0 0 0,1-1 0 0 0,0 1 0 0 0,0-1 0 0 0,0 1 0 0 0,0-1 0 0 0,0 1 0 0 0,0 0 0 0 0,1-1 14 0 0,-2 2-4 0 0,1-1-1 0 0,-1 1 1 0 0,1-1-1 0 0,-1 1 1 0 0,0 0-1 0 0,1-1 1 0 0,-1 1-1 0 0,0-1 1 0 0,1 1-1 0 0,-1 0 1 0 0,0-1-1 0 0,0 1 1 0 0,1 0-1 0 0,-1 0 1 0 0,0-1-1 0 0,0 1 1 0 0,0 0-1 0 0,0 0 1 0 0,0-1-1 0 0,0 1 1 0 0,0 0-1 0 0,0-1 1 0 0,-1 2 4 0 0,1-1-1 0 0,0 8 1 0 0,-1 0 0 0 0,-1 0 0 0 0,0 0 0 0 0,-2 6 0 0 0,-5 30 0 0 0,8-38 0 0 0,-1-1 0 0 0,1 0 0 0 0,-1 0 0 0 0,0 0 0 0 0,-1 1 0 0 0,1-2 0 0 0,0 0 0 0 0,0 0 0 0 0,0 1 0 0 0,1-1 0 0 0,0 0 0 0 0,0 0 0 0 0,0 3 0 0 0,2 5 0 0 0,1 0 0 0 0,0 0 0 0 0,1 0 0 0 0,1 4 0 0 0,3 12 0 0 0,-4-22 6 0 0,-1 0 0 0 0,2 0 0 0 0,-1 0 0 0 0,1 0 0 0 0,0 0 0 0 0,0-1 0 0 0,1 0 0 0 0,0 0 0 0 0,0 0 0 0 0,6 5-6 0 0,-11-11 0 0 0,2 2 9 0 0,0 0 0 0 0,0 0 0 0 0,1-1 0 0 0,-1 1 0 0 0,1 0 0 0 0,0-1-1 0 0,-1 0 1 0 0,1 1 0 0 0,0-1 0 0 0,0 0 0 0 0,-1-1 0 0 0,1 1 0 0 0,0 0 0 0 0,0-1 0 0 0,0 0 0 0 0,0 1-1 0 0,0-1 1 0 0,2-1-9 0 0,0 1 16 0 0,-1 0 0 0 0,1-1-1 0 0,-1 0 1 0 0,0 0 0 0 0,0 0-1 0 0,1 0 1 0 0,-1-1-1 0 0,0 1 1 0 0,0-1 0 0 0,0 0-1 0 0,-1-1 1 0 0,3 0-16 0 0,2-4 22 0 0,0 0-1 0 0,-1-1 1 0 0,1 0 0 0 0,-1 0-1 0 0,-1-1 1 0 0,0 0-1 0 0,0 0 1 0 0,0 0 0 0 0,-1-1-1 0 0,-1 0 1 0 0,0 0-1 0 0,0 0 1 0 0,-1 0 0 0 0,0-1-1 0 0,-1 1 1 0 0,1-3-22 0 0,-1-6 84 0 0,0 0 0 0 0,0-1 0 0 0,-2 1 0 0 0,-1 0 0 0 0,0 0 0 0 0,-1 0-1 0 0,-1-1 1 0 0,-4-11-84 0 0,3 17 176 0 0,1 1-1 0 0,-2-1 1 0 0,-5-11-176 0 0,7 20-3 0 0,0 1 1 0 0,-1 0-1 0 0,1 0 0 0 0,-1 0 1 0 0,0 0-1 0 0,0 0 0 0 0,0 1 1 0 0,0 0-1 0 0,0 0 0 0 0,-2-1 3 0 0,-9-7-149 0 0,10 9 112 0 0,0-1 0 0 0,0 1 0 0 0,0 0-1 0 0,0 0 1 0 0,0 0 0 0 0,-1 1 0 0 0,1 0 0 0 0,0 0-1 0 0,-1 0 1 0 0,1 1 0 0 0,-1-1 0 0 0,1 1 0 0 0,-6 1 37 0 0,1 0 64 0 0,0 0 1 0 0,0 0-1 0 0,0 1 1 0 0,0 1-1 0 0,0-1 1 0 0,1 2-1 0 0,-3 0-64 0 0,11-4-26 0 0,0 1 1 0 0,0-1-1 0 0,0 1 0 0 0,1 0 1 0 0,-1-1-1 0 0,0 1 0 0 0,0 0 1 0 0,0-1-1 0 0,0 1 1 0 0,1 0-1 0 0,-1 0 0 0 0,0 0 1 0 0,1-1-1 0 0,-1 1 0 0 0,1 0 1 0 0,-1 0-1 0 0,1 0 0 0 0,-1 0 1 0 0,1 1 25 0 0,-1 0-41 0 0,0-1 0 0 0,1 1 0 0 0,-1-1 0 0 0,0 1 0 0 0,0-1 0 0 0,0 0 0 0 0,0 1 0 0 0,0-1 0 0 0,-1 1 41 0 0,1-1-16 0 0,-2 1 5 0 0,1 0-1 0 0,1 0 0 0 0,-1 0 0 0 0,0 0 0 0 0,0 0 0 0 0,1 0 0 0 0,-1 1 1 0 0,1-1 11 0 0,0 0-1 0 0,1-1 0 0 0,-1 1 0 0 0,1-1 0 0 0,0 1 0 0 0,0-1 1 0 0,0 1-1 0 0,0 0 0 0 0,0-1 0 0 0,0 1 0 0 0,0-1 0 0 0,0 1 0 0 0,0-1 1 0 0,1 1-1 0 0,-1-1 0 0 0,1 1 0 0 0,0 1 1 0 0,2 6-36 0 0,-2-5 27 0 0,0-1 0 0 0,0 1 0 0 0,0-1 0 0 0,1 1 0 0 0,-1-1 0 0 0,1 0 0 0 0,0 1 0 0 0,0-1 0 0 0,0 0 0 0 0,0 0 0 0 0,1-1 0 0 0,1 3 9 0 0,4 1-4 0 0,1-1 0 0 0,-1-1 0 0 0,1 1 0 0 0,0-1 0 0 0,0-1 0 0 0,0 1-1 0 0,1-2 1 0 0,-1 1 0 0 0,1-1 0 0 0,-1-1 0 0 0,1 0 0 0 0,9 0 4 0 0,5-1 1 0 0,0 0 1 0 0,0-2-1 0 0,0-1 0 0 0,19-5-1 0 0,-15-1 317 0 0,0 0 0 0 0,-1-2 0 0 0,0-1 0 0 0,2-2-317 0 0,-6 1-514 0 0,-1 0 0 0 0,13-10 514 0 0,15-4-67 0 0,-49 27 59 0 0,-1 0 0 0 0,1-1-1 0 0,-1 1 1 0 0,0 0 0 0 0,1 0-1 0 0,-1 0 1 0 0,1 0-1 0 0,-1 0 1 0 0,1 0 0 0 0,-1 0-1 0 0,1 0 1 0 0,-1 0 0 0 0,0 0-1 0 0,1 0 1 0 0,-1 0-1 0 0,1 1 1 0 0,-1-1 0 0 0,0 0-1 0 0,1 0 1 0 0,-1 0 0 0 0,1 0-1 0 0,-1 1 1 0 0,0-1 0 0 0,1 0-1 0 0,-1 1 1 0 0,0-1-1 0 0,1 0 1 0 0,-1 0 0 0 0,0 1 8 0 0,7 7-140 0 0,-6-4 112 0 0,0 0-1 0 0,0-1 1 0 0,0 1 0 0 0,0 0 0 0 0,-1 0 0 0 0,1 0 0 0 0,-1 0 0 0 0,0-1-1 0 0,0 1 1 0 0,0 0 0 0 0,-1 0 0 0 0,0 1 28 0 0,-2 7-13 0 0,0-1-1 0 0,-1-1 1 0 0,-2 6 13 0 0,3-9 28 0 0,0-1 0 0 0,0 0 1 0 0,1 1-1 0 0,0-1 0 0 0,1 1 0 0 0,-1 0 1 0 0,1 0-1 0 0,0-1 0 0 0,1 1 1 0 0,0 0-1 0 0,0 0 0 0 0,1 4-28 0 0,0-1 19 0 0,0 0 1 0 0,-1 0-1 0 0,0 0 0 0 0,0 2-19 0 0,-1-6 4 0 0,1 0-1 0 0,-1 0 1 0 0,1 0 0 0 0,1 0-1 0 0,-1 0 1 0 0,1 0 0 0 0,0 0-1 0 0,1 0 1 0 0,-1 0 0 0 0,1-1-1 0 0,0 1 1 0 0,1 0-1 0 0,-1-1 1 0 0,1 0-4 0 0,6 8-41 0 0,1-1 1 0 0,0-1-1 0 0,8 7 41 0 0,-10-10-42 0 0,-7-7 38 0 0,1 0 0 0 0,-1 0-1 0 0,0 0 1 0 0,1-1 0 0 0,-1 1 0 0 0,1 0-1 0 0,0 0 1 0 0,-1-1 0 0 0,1 1 0 0 0,-1-1-1 0 0,1 1 1 0 0,0-1 0 0 0,-1 0 0 0 0,1 0 0 0 0,0 0-1 0 0,0 0 1 0 0,-1 0 0 0 0,1 0 0 0 0,1 0 4 0 0,29-8 428 0 0,-30 7-415 0 0,4-1 96 0 0,-1 0-1 0 0,-1-1 0 0 0,1 0 0 0 0,0 1 0 0 0,-1-2 0 0 0,1 1 0 0 0,-1 0 1 0 0,0-1-1 0 0,0 0 0 0 0,2-3-108 0 0,3-3-163 0 0,-1-1 0 0 0,0 0 1 0 0,4-8 162 0 0,-6 7-23 0 0,-1 0 1 0 0,0 0-1 0 0,0-1 0 0 0,-1 1 1 0 0,-1-1-1 0 0,0 0 1 0 0,-1 0-1 0 0,0 0 0 0 0,-1-6 23 0 0,0-3 14 0 0,-1-1 0 0 0,-2 1 0 0 0,0-1-1 0 0,-1 1 1 0 0,-1-3-14 0 0,2 15-1 0 0,-2-10 2 0 0,-1 0 0 0 0,-7-17-1 0 0,10 30-1 0 0,-1 1 0 0 0,0 0 0 0 0,-1 0-1 0 0,1 0 1 0 0,-1 0 0 0 0,-1 0 0 0 0,1 1 0 0 0,-1 0 0 0 0,1 0-1 0 0,-4-2 2 0 0,5 5-5 0 0,1 0-1 0 0,-1 1 1 0 0,0-1 0 0 0,0 1-1 0 0,0 0 1 0 0,0-1-1 0 0,0 1 1 0 0,0 1-1 0 0,0-1 1 0 0,-1 0-1 0 0,1 1 1 0 0,0 0-1 0 0,0 0 1 0 0,-1 0 0 0 0,1 0-1 0 0,0 0 1 0 0,0 1-1 0 0,-2 0 6 0 0,-2 0-11 0 0,1 0 0 0 0,0 1 1 0 0,-1 0-1 0 0,1 0 0 0 0,0 1 0 0 0,0 0 0 0 0,1 0 0 0 0,-6 3 11 0 0,4-1-8 0 0,1-1 0 0 0,0 1 1 0 0,0 0-1 0 0,1 1 0 0 0,0-1 0 0 0,0 1 0 0 0,0 0 1 0 0,0 1-1 0 0,1-1 0 0 0,0 1 0 0 0,1-1 0 0 0,-1 1 1 0 0,1 0-1 0 0,0 1 0 0 0,1-1 0 0 0,0 0 0 0 0,0 1 1 0 0,1 0-1 0 0,0-1 0 0 0,0 5 8 0 0,1-9 0 0 0,-1 1 0 0 0,1 1 0 0 0,0-1 0 0 0,1 0 0 0 0,-1 0 0 0 0,1 1 0 0 0,-1-1 0 0 0,1 0 0 0 0,1 0 0 0 0,-1 0 0 0 0,2 3 0 0 0,7 17-11 0 0,-9-20 7 0 0,0 0 1 0 0,1 1-1 0 0,0-1 1 0 0,0 0-1 0 0,0 0 1 0 0,0 0-1 0 0,0-1 1 0 0,1 1-1 0 0,0 0 1 0 0,0-1-1 0 0,0 0 1 0 0,0 0-1 0 0,0 0 1 0 0,1 0-1 0 0,0 0 4 0 0,2 1 0 0 0,9 4 0 0 0,-1 0 0 0 0,1-1 0 0 0,6 1 0 0 0,-16-6 0 0 0,0-1 0 0 0,1 0 0 0 0,-1 0 0 0 0,0 0 0 0 0,1 0 0 0 0,-1-1 0 0 0,1 0 0 0 0,-1 0 0 0 0,1 0 0 0 0,-1-1 0 0 0,0 0 0 0 0,3 0 0 0 0,17-5 7 0 0,-9 2 8 0 0,0 0-1 0 0,0-1 0 0 0,-1-1 0 0 0,13-6-14 0 0,-1-3 15 0 0,-1-1-1 0 0,0-1 1 0 0,-1-1 0 0 0,-1-1-1 0 0,-1-1 1 0 0,-1-2 0 0 0,-1 0-1 0 0,11-14-14 0 0,-3 3 759 0 0,-18 21-1023 0 0,-1-1-1 0 0,6-8 265 0 0,1-1-651 0 0,-13 17 692 0 0,0 1-1 0 0,0-1 1 0 0,-1 1 0 0 0,0-1-1 0 0,0 0 1 0 0,0 0 0 0 0,-1-1-1 0 0,0 1 1 0 0,0 0 0 0 0,0-2-41 0 0,-2 7 1 0 0,1 0-1 0 0,-1 0 1 0 0,0 0 0 0 0,0 0 0 0 0,0 0-1 0 0,0-1 1 0 0,0 1 0 0 0,0 0 0 0 0,0 0 0 0 0,0 0-1 0 0,0 0 1 0 0,0 0 0 0 0,0 0 0 0 0,0 0-1 0 0,0 0 1 0 0,0 0 0 0 0,0-1 0 0 0,0 1 0 0 0,0 0-1 0 0,0 0 1 0 0,0 0 0 0 0,0 0 0 0 0,0 0-1 0 0,0 0 1 0 0,0 0 0 0 0,0 0 0 0 0,0 0 0 0 0,0-1-1 0 0,0 1 1 0 0,-1 0 0 0 0,1 0 0 0 0,0 0-1 0 0,0 0 1 0 0,0 0 0 0 0,0 0 0 0 0,0 0 0 0 0,0 0-1 0 0,0 0 1 0 0,0 0 0 0 0,0 0 0 0 0,0 0-1 0 0,0 0 1 0 0,-1 0 0 0 0,1 0 0 0 0,0 0 0 0 0,0-1-1 0 0,0 1 1 0 0,0 0 0 0 0,0 0 0 0 0,0 0-1 0 0,-6 3 6 0 0,-4 6-10 0 0,5-4-35 0 0,1 0-1 0 0,0 1 1 0 0,0-1 0 0 0,1 1-1 0 0,0 0 1 0 0,0 0 0 0 0,0 0-1 0 0,-1 7 40 0 0,-2 4-264 0 0,1 1-1 0 0,-1 10 265 0 0,-3 26-10 0 0,0 23 10 0 0,8-54 51 0 0,0 0 0 0 0,2-1 0 0 0,0 1-1 0 0,4 17-50 0 0,8 42-341 0 0,-13-80 258 0 0,0 0 0 0 0,0 0 0 0 0,1 0 0 0 0,-1 0 0 0 0,-1 0 0 0 0,1 0 1 0 0,0 0-1 0 0,0 0 0 0 0,-1 0 0 0 0,1 0 0 0 0,-1 0 0 0 0,0 0 0 0 0,1 0 0 0 0,-1 0 0 0 0,0 0 0 0 0,-1 1 83 0 0,2-3-50 0 0,-1 1 0 0 0,1-1-1 0 0,-1 1 1 0 0,1-1 0 0 0,-1 1 0 0 0,1-1 0 0 0,-1 1-1 0 0,0-1 1 0 0,1 0 0 0 0,-1 1 0 0 0,0-1 0 0 0,1 0-1 0 0,-1 1 1 0 0,0-1 0 0 0,1 0 0 0 0,-1 0 0 0 0,0 0-1 0 0,1 0 1 0 0,-1 0 0 0 0,0 0 50 0 0,0 0-18 0 0,0 0 0 0 0,-1 0 0 0 0,1 0 0 0 0,0-1 0 0 0,-1 1 1 0 0,1-1-1 0 0,0 1 0 0 0,0-1 0 0 0,0 1 0 0 0,-1-1 0 0 0,1 0 0 0 0,0 1 0 0 0,0-1 0 0 0,0 0 0 0 0,0 0 18 0 0,-2-1-322 0 0,1-1 0 0 0,-1 0 0 0 0,0 0-1 0 0,1 0 1 0 0,0 0 0 0 0,-1 0 0 0 0,1-1 322 0 0,1 2-858 0 0,0 0 1 0 0,0-1 0 0 0,0 1-1 0 0,0-1 1 0 0,0 1 0 0 0,0-1-1 0 0,1 0 1 0 0,-1 1 0 0 0,1-1-1 0 0,-1-1 858 0 0,5-11-7010 0 0</inkml:trace>
  <inkml:trace contextRef="#ctx0" brushRef="#br0" timeOffset="-4109.509">5611 849 11976 0 0,'4'1'90'0'0,"-1"-1"-5"0"0,-1 0 0 0 0,0 0-1 0 0,1 0 1 0 0,-1 1-1 0 0,0-1 1 0 0,1 1-1 0 0,-1 0 1 0 0,0 0-1 0 0,0 0 1 0 0,0 0 0 0 0,0 0-1 0 0,0 0 1 0 0,0 0-1 0 0,1 1-84 0 0,-2 5 22 0 0,-1-6 90 0 0,0-1 1 0 0,0 1-1 0 0,0 0 1 0 0,1 0 0 0 0,-1 0-1 0 0,0 0 1 0 0,1 0 0 0 0,-1 0-1 0 0,0 0 1 0 0,1-1-1 0 0,-1 1 1 0 0,1 0 0 0 0,-1 0-1 0 0,1 0 1 0 0,0-1-1 0 0,-1 1 1 0 0,1 0 0 0 0,0-1-1 0 0,-1 1 1 0 0,1-1 0 0 0,0 1-113 0 0,21 10 4170 0 0,-6-3-2491 0 0,-14-7-1555 0 0,1-1-1 0 0,-1 1 1 0 0,1 0 0 0 0,-1-1 0 0 0,1 1-1 0 0,-1-1 1 0 0,1 0 0 0 0,-1 0 0 0 0,1 0-1 0 0,-1 0 1 0 0,1-1 0 0 0,-1 1-1 0 0,1-1 1 0 0,-1 1 0 0 0,0-1 0 0 0,1 0-1 0 0,1 0-123 0 0,11-3 366 0 0,-11 3-282 0 0,0-1 0 0 0,-1 1-1 0 0,1-1 1 0 0,-1 0 0 0 0,1 1-1 0 0,-1-1 1 0 0,0-1-1 0 0,0 1 1 0 0,0 0 0 0 0,0-1-1 0 0,0 0 1 0 0,0 0 0 0 0,-1 0-1 0 0,2-2-83 0 0,0 1 137 0 0,-3 2-115 0 0,0 1 0 0 0,0 0 0 0 0,0-1-1 0 0,0 0 1 0 0,0 1 0 0 0,-1-1 0 0 0,1 1-1 0 0,0-1 1 0 0,-1 0 0 0 0,0 1 0 0 0,1-1-1 0 0,-1 0-21 0 0,6-16 3 0 0,17-16 71 0 0,-15 25 66 0 0,-2-1-1 0 0,1 0 1 0 0,1-3-140 0 0,-7 10 32 0 0,1-1 0 0 0,-1 1 1 0 0,0 0-1 0 0,0 0 0 0 0,0-1 0 0 0,0 1 1 0 0,-1-1-1 0 0,1 1 0 0 0,-1-1 0 0 0,0 1 1 0 0,0-1-1 0 0,0 1 0 0 0,-1-1-32 0 0,0-5 58 0 0,1 6-34 0 0,0 0-1 0 0,-1 0 0 0 0,1 0 1 0 0,-1 1-1 0 0,0-1 1 0 0,0 0-1 0 0,0 0-23 0 0,0 2 6 0 0,0 0 0 0 0,0 0 0 0 0,0-1 0 0 0,0 1 1 0 0,0 0-1 0 0,0 0 0 0 0,0 1 0 0 0,0-1 0 0 0,0 0 0 0 0,0 0 0 0 0,0 0 1 0 0,-1 1-1 0 0,1-1 0 0 0,0 0 0 0 0,-1 1 0 0 0,0-1-6 0 0,0 0 3 0 0,-1 0 0 0 0,1 0-1 0 0,-1 0 1 0 0,0 1 0 0 0,0-1-1 0 0,1 1 1 0 0,-1-1 0 0 0,0 1-1 0 0,0 0 1 0 0,0 0 0 0 0,1 0-1 0 0,-1 0 1 0 0,0 1 0 0 0,0-1-1 0 0,0 1 1 0 0,1 0 0 0 0,-1 0-1 0 0,0 0 1 0 0,1 0 0 0 0,-1 0-1 0 0,1 0 1 0 0,-1 1 0 0 0,1-1-1 0 0,-1 1-2 0 0,-8 7 0 0 0,0 1 0 0 0,1 0 0 0 0,0 0 0 0 0,0 1 0 0 0,1 1 0 0 0,-4 6 0 0 0,4-4 7 0 0,2 1 0 0 0,0-1 1 0 0,0 2-1 0 0,1-1 0 0 0,1 3-7 0 0,-6 11 28 0 0,7-18 25 0 0,1-1 1 0 0,0 1-1 0 0,0 0 0 0 0,1 0 1 0 0,1 0-1 0 0,0 0 0 0 0,0 0 1 0 0,1 0-1 0 0,1 0 0 0 0,0 0 0 0 0,2 10-53 0 0,-1-12 77 0 0,0 0-1 0 0,1 0 0 0 0,0 0 1 0 0,0-1-1 0 0,1 1 0 0 0,0-1 1 0 0,1 0-1 0 0,0 0 0 0 0,0-1 1 0 0,0 1-1 0 0,1-1 0 0 0,0 0 0 0 0,1-1 1 0 0,3 4-77 0 0,-4-6 24 0 0,0 0-1 0 0,-1-1 1 0 0,1 1 0 0 0,1-1 0 0 0,-1-1-1 0 0,0 1 1 0 0,1-1 0 0 0,-1 0 0 0 0,1 0-1 0 0,0-1 1 0 0,0 0 0 0 0,-1 0 0 0 0,1-1 0 0 0,0 1-1 0 0,0-2 1 0 0,0 1 0 0 0,0-1 0 0 0,0 0-1 0 0,4-1-23 0 0,-1 0 32 0 0,-1-1 0 0 0,1 0 0 0 0,0 0 0 0 0,-1-1-1 0 0,1 0 1 0 0,-1-1 0 0 0,0 0 0 0 0,-1-1 0 0 0,1 0-1 0 0,-1 0 1 0 0,0 0 0 0 0,6-8-32 0 0,-8 7-738 0 0,0-1 0 0 0,0 0 0 0 0,-1-1-1 0 0,0 0 1 0 0,0 1 0 0 0,2-9 738 0 0,-2 6-9106 0 0</inkml:trace>
  <inkml:trace contextRef="#ctx0" brushRef="#br0" timeOffset="-2575.838">7406 779 15056 0 0,'0'-12'538'0'0,"-1"-1"-258"0"0,1 1 1 0 0,1-1 0 0 0,0 0 0 0 0,1 0-1 0 0,0 1 1 0 0,1-1-281 0 0,-2 7 355 0 0,1 0 0 0 0,-1 0 0 0 0,0 0 0 0 0,-1 0-1 0 0,0 0 1 0 0,0 0 0 0 0,0-4-355 0 0,0-5 668 0 0,-1 14-587 0 0,1 0-1 0 0,0 0 1 0 0,0 0-1 0 0,-1-1 1 0 0,1 1 0 0 0,-1 0-1 0 0,1 0 1 0 0,-1 0-1 0 0,1 0 1 0 0,-1 0-1 0 0,1 0 1 0 0,-1 0 0 0 0,0 0-1 0 0,0 0 1 0 0,1 1-1 0 0,-1-1 1 0 0,0 0-1 0 0,0 0 1 0 0,0 1 0 0 0,0-1-1 0 0,0 0 1 0 0,0 1-1 0 0,0-1 1 0 0,0 1 0 0 0,0-1-1 0 0,-1 1 1 0 0,1 0-1 0 0,0 0 1 0 0,0-1-1 0 0,0 1-80 0 0,-5-1 146 0 0,0 0 0 0 0,0 0-1 0 0,0 0 1 0 0,0 1-1 0 0,0 0-145 0 0,4 0 256 0 0,-11 8 158 0 0,-3 2-270 0 0,6-4-69 0 0,1-1 0 0 0,0 2 0 0 0,0-1 0 0 0,1 1 0 0 0,-1 1 0 0 0,-1 2-75 0 0,-29 34 182 0 0,3 1 0 0 0,2 2 0 0 0,0 4-182 0 0,-15 39 293 0 0,41-72-259 0 0,0 0 1 0 0,1 0-1 0 0,0 1 0 0 0,2 0 1 0 0,-3 14-35 0 0,8-31 35 0 0,0 1 1 0 0,0-1 0 0 0,0 1-1 0 0,0-1 1 0 0,0 1-1 0 0,0-1 1 0 0,1 1 0 0 0,-1-1-1 0 0,1 1 1 0 0,0-1-1 0 0,0 1 1 0 0,0-1-1 0 0,0 0 1 0 0,0 1 0 0 0,0-1-1 0 0,0 0 1 0 0,1 0-1 0 0,-1 0 1 0 0,1 0-1 0 0,0 0 1 0 0,0 0 0 0 0,-1-1-1 0 0,1 1 1 0 0,0 0-1 0 0,1-1 1 0 0,-1 0 0 0 0,0 1-1 0 0,0-1 1 0 0,0 0-1 0 0,1 0 1 0 0,-1 0-1 0 0,1 0 1 0 0,-1-1 0 0 0,1 1-1 0 0,2 0-35 0 0,-1-1 24 0 0,1 1 6 0 0,-1 0-1 0 0,1-1 0 0 0,0 0 1 0 0,0 0-1 0 0,0 0 0 0 0,0 0 1 0 0,0-1-1 0 0,0 0 0 0 0,0 0 1 0 0,0 0-1 0 0,0 0 0 0 0,3-2-29 0 0,2-3 30 0 0,1-1-1 0 0,-1 0 1 0 0,0 0-1 0 0,0-1 1 0 0,-1 0 0 0 0,0 0-1 0 0,0-1 1 0 0,-1 0-1 0 0,0-1 1 0 0,-1 0-1 0 0,5-9-29 0 0,17-24 12 0 0,-3-1 0 0 0,-2-1 0 0 0,10-27-12 0 0,-26 55 168 0 0,-2 5 118 0 0,-1 0-1 0 0,3-12-285 0 0,-7 17 73 0 0,-1 5 37 0 0,0 2 82 0 0,0 0 30 0 0,0 0 9 0 0,0 0-66 0 0,0 2-281 0 0,-5 59-908 0 0,3-24 664 0 0,-2 15 360 0 0,-1-7 991 0 0,5-41-910 0 0,-1-1 0 0 0,0 1 0 0 0,0-1 0 0 0,0 1 0 0 0,0-1 0 0 0,-1 1-81 0 0,1-1 9 0 0,0-1 1 0 0,0 0-1 0 0,0 1 0 0 0,0-1 1 0 0,0 1-1 0 0,1-1 1 0 0,-1 1-1 0 0,1 0 0 0 0,0-1 1 0 0,0 1-1 0 0,0-1 1 0 0,0 1-1 0 0,0 0-9 0 0,3 8-231 0 0,0-1 1 0 0,0 0-1 0 0,1 0 0 0 0,0 0 1 0 0,1-1-1 0 0,2 4 231 0 0,-14-4 49 0 0,33-16 250 0 0,-20 6-291 0 0,-1 0 0 0 0,0 0 0 0 0,0-1 0 0 0,0 1 0 0 0,0-1 0 0 0,0-1 0 0 0,0 1 0 0 0,-1-1 0 0 0,3-1-8 0 0,10-10 84 0 0,0-2-1 0 0,-2 1 1 0 0,0-2-1 0 0,9-13-83 0 0,48-75 509 0 0,-48 67-821 0 0,-12 21 365 0 0,1 0 0 0 0,0 0 0 0 0,1 1-53 0 0,-8 10-10 0 0,1-1 0 0 0,0 1 1 0 0,0 0-1 0 0,1 0 0 0 0,0 1 0 0 0,0 0 0 0 0,7-3 10 0 0,-13 7-14 0 0,4-3 7 0 0,-5 4 7 0 0,0 0 1 0 0,0 1-1 0 0,0-1 0 0 0,0 0 1 0 0,0 0-1 0 0,0 1 0 0 0,0-1 1 0 0,0 0-1 0 0,0 1 0 0 0,0-1 1 0 0,-1 1-1 0 0,1-1 0 0 0,1 1 0 0 0,6 8 0 0 0,-4 0 0 0 0,-1 0 0 0 0,0 1 0 0 0,-1 0 0 0 0,0-1 0 0 0,0 1 0 0 0,0 3 0 0 0,2 17 0 0 0,-1-9 44 0 0,0-1 1 0 0,-2 1-1 0 0,-1 0 0 0 0,-1 10-44 0 0,0 11-2 0 0,-4 12-237 0 0,6-33 240 0 0,1-18 5 0 0,-1-2 6 0 0,0 1 80 0 0,-1-2 13 0 0,9 12 86 0 0,-8-11-191 0 0,0 0 1 0 0,0-1 0 0 0,0 1-1 0 0,0-1 1 0 0,0 1 0 0 0,0-1-1 0 0,0 1 1 0 0,1-1 0 0 0,-1 0 0 0 0,0 1-1 0 0,0-1 1 0 0,0 0 0 0 0,1 0-1 0 0,-1 0 1 0 0,0 0 0 0 0,0 0-1 0 0,1 0 1 0 0,-1-1 0 0 0,0 1-1 0 0,0 0 1 0 0,0-1 0 0 0,1 1-1 0 0,-1 0 1 0 0,0-1 0 0 0,0 1-1 0 0,0-1 1 0 0,0 0 0 0 0,1 0-1 0 0,3-1-1 0 0,-1-1 1 0 0,0 0 0 0 0,1 0 0 0 0,-1-1-1 0 0,0 1 1 0 0,1-2 0 0 0,1-2 34 0 0,0-1-1 0 0,-1 0 1 0 0,0 1-1 0 0,-1-2 1 0 0,3-3-34 0 0,9-19 168 0 0,5-6 129 0 0,1-4-297 0 0,-8 13-188 0 0,2 0-1 0 0,12-16 189 0 0,-17 27-148 0 0,12-14 107 0 0,-22 29 42 0 0,1 0-1 0 0,0 0 1 0 0,0 1-1 0 0,0-1 0 0 0,0 1 1 0 0,0-1-1 0 0,0 1 0 0 0,0 0 1 0 0,1 0-1 0 0,-1 0 0 0 0,0 0 1 0 0,0 0-1 0 0,3 0 0 0 0,4 2 24 0 0,-7 0 3 0 0,0 0 0 0 0,-1 1 0 0 0,1-1 0 0 0,0 1 0 0 0,-1-1 0 0 0,0 1 1 0 0,1 0-1 0 0,-1 0 0 0 0,0-1 0 0 0,0 1 0 0 0,0 0 0 0 0,0 0 0 0 0,0 0 0 0 0,0 0 0 0 0,0 0-27 0 0,9 33 370 0 0,12 43-458 0 0,-21-73 88 0 0,2 10-7 0 0,0 0-1 0 0,1 0 1 0 0,1 0 0 0 0,0-1 0 0 0,2 2 7 0 0,-5-12-1 0 0,-1-1 0 0 0,1 0 1 0 0,0 0-1 0 0,0-1 0 0 0,0 1 1 0 0,0 0-1 0 0,0-1 0 0 0,0 1 1 0 0,1-1-1 0 0,0 1 0 0 0,-1-1 1 0 0,1 0-1 0 0,0 0 0 0 0,0-1 1 0 0,0 1-1 0 0,0 0 0 0 0,0-1 1 0 0,0 0-1 0 0,1 0 0 0 0,-1 0 0 0 0,0 0 1 0 0,1 0-1 0 0,-1-1 0 0 0,0 1 1 0 0,3-1 0 0 0,4-1-42 0 0,-1 1 1 0 0,0-2-1 0 0,1 1 1 0 0,-1-1-1 0 0,0-1 0 0 0,5-1 42 0 0,52-24-262 0 0,-62 26 301 0 0,1-1 1 0 0,0 0-1 0 0,-1 0 1 0 0,1-1-1 0 0,-1 1 1 0 0,0-1-1 0 0,0 0 1 0 0,-1 0 0 0 0,1-1-1 0 0,-1 1 1 0 0,2-4-40 0 0,5-9-119 0 0,0-1 0 0 0,4-11 119 0 0,-1 1-240 0 0,-2 5 542 0 0,-3 5 76 0 0,2 0 1 0 0,0 1-1 0 0,3-3-378 0 0,-12 18-75 0 0,0 1-1 0 0,0-1 0 0 0,0 1 0 0 0,0-1 0 0 0,0 0 0 0 0,0 0 0 0 0,0 0 0 0 0,-1 1 1 0 0,1-1-1 0 0,-1 0 0 0 0,1 0 0 0 0,-1 0 0 0 0,0 0 0 0 0,0 0 0 0 0,0 0 1 0 0,0 0-1 0 0,0-1 76 0 0,0 1-76 0 0,0 1 64 0 0,0 1 179 0 0,0 0 31 0 0,0 0-47 0 0,0 0-234 0 0,-12 19-455 0 0,-3 14 764 0 0,14-31-201 0 0,0 0 0 0 0,1 1 0 0 0,-1-1 0 0 0,1 0-1 0 0,-1 1 1 0 0,1-1 0 0 0,0 1 0 0 0,0-1 0 0 0,0 1 0 0 0,1-1-1 0 0,-1 0 1 0 0,1 1 0 0 0,-1 0-25 0 0,5 11 181 0 0,-3-11-129 0 0,-1-1 1 0 0,0 1-1 0 0,0 0 1 0 0,0 0-1 0 0,0 0 1 0 0,-1 0-1 0 0,1 0 1 0 0,-1 0-1 0 0,0 0 1 0 0,0 0-1 0 0,0 0 1 0 0,0 1-1 0 0,0-1 1 0 0,-1 0-1 0 0,0 1-52 0 0,0 0-57 0 0,1 1 0 0 0,-1-1 0 0 0,1 0 1 0 0,0 0-1 0 0,0 1 0 0 0,0-1 0 0 0,0 0 0 0 0,1 0 0 0 0,0 1 0 0 0,0-1 1 0 0,0 0-1 0 0,0 0 0 0 0,1 0 0 0 0,0 0 0 0 0,-1 0 0 0 0,1 0 0 0 0,1-1 1 0 0,-1 1-1 0 0,1-1 0 0 0,-1 1 0 0 0,1-1 0 0 0,0 0 0 0 0,0 0 1 0 0,0 0-1 0 0,1 0 0 0 0,-1-1 0 0 0,1 1 0 0 0,1 0 57 0 0,-2-2-9 0 0,0 1 0 0 0,0-1 0 0 0,0 0 1 0 0,0 0-1 0 0,0-1 0 0 0,0 1 0 0 0,1 0 0 0 0,-1-1 0 0 0,0 0 0 0 0,0 0 0 0 0,0 0 1 0 0,1 0-1 0 0,-1 0 0 0 0,0-1 0 0 0,3 0 9 0 0,5-2-77 0 0,0-1 0 0 0,-1 0 0 0 0,10-5 77 0 0,-2 1-60 0 0,-8 3-7 0 0,0-1 0 0 0,-1 0 0 0 0,1 0 0 0 0,-1-1 0 0 0,0 0 0 0 0,-1 0 0 0 0,0-1 0 0 0,0 0 0 0 0,-1-1 0 0 0,0 0 0 0 0,0 0 0 0 0,1-3 67 0 0,21-46-114 0 0,-17 32 109 0 0,1 1 0 0 0,7-9 5 0 0,-16 25-60 0 0,-8 18-24 0 0,-10 32 20 0 0,3 1 1 0 0,1 1-1 0 0,1 10 64 0 0,1-9-17 0 0,-35 247 151 0 0,-2 5 45 0 0,34-238-98 0 0,-44 211 409 0 0,43-201-162 0 0,8-44-199 0 0,-1 0 1 0 0,-1 0-1 0 0,-3 8-129 0 0,7-27-20 0 0,0 1 0 0 0,-1-1 0 0 0,0 0 0 0 0,0 0 0 0 0,0 0 1 0 0,-1 0-1 0 0,1 0 0 0 0,-1-1 0 0 0,0 0 0 0 0,-1 1 0 0 0,-1 0 20 0 0,3-3 3 0 0,1 0 0 0 0,-1 0 0 0 0,0 0 0 0 0,0-1 0 0 0,0 1 0 0 0,0-1 1 0 0,0 0-1 0 0,0 0 0 0 0,0 0 0 0 0,0 0 0 0 0,0 0 0 0 0,-1-1 0 0 0,1 1 0 0 0,0-1 0 0 0,0 0 0 0 0,-1 0 0 0 0,1 0 1 0 0,0-1-1 0 0,0 1 0 0 0,-3-1-3 0 0,1-1 21 0 0,0 0-1 0 0,0 0 1 0 0,0 0 0 0 0,0-1 0 0 0,1 1 0 0 0,-1-1 0 0 0,1 0 0 0 0,-1-1 0 0 0,1 1-1 0 0,0-1 1 0 0,1 0 0 0 0,-1 0 0 0 0,1 0 0 0 0,-1 0 0 0 0,1-1 0 0 0,0 1-1 0 0,0-1-20 0 0,-6-10 29 0 0,0-1-1 0 0,1 1 0 0 0,0-2 1 0 0,1 1-1 0 0,-2-11-28 0 0,5 17 2 0 0,2-1 0 0 0,-1 1-1 0 0,2-1 1 0 0,-1 1 0 0 0,2-1 0 0 0,-1 0-1 0 0,1 0 1 0 0,1 0 0 0 0,1-9-2 0 0,6-13 28 0 0,1 1 0 0 0,11-24-28 0 0,3-12 50 0 0,-18 52-48 0 0,0-1 0 0 0,1 2 0 0 0,1-1 0 0 0,0 1-1 0 0,1 0 1 0 0,2-2-2 0 0,0 2 0 0 0,1 0 0 0 0,0 0 0 0 0,1 1 0 0 0,1 1 0 0 0,4-3 0 0 0,131-101-332 0 0,-137 109 303 0 0,26-19 45 0 0,1 1 1 0 0,1 1 0 0 0,1 3-1 0 0,2 1-16 0 0,-12 11-518 0 0,-7 3-873 0 0,-14 5 378 0 0,0 4-10 0 0</inkml:trace>
  <inkml:trace contextRef="#ctx0" brushRef="#br0" timeOffset="-1526.589">9883 552 15288 0 0,'0'0'697'0'0,"4"0"-9"0"0,17-4-444 0 0,-7-3-100 0 0,-14 7-117 0 0,0 0 1 0 0,1-1 0 0 0,-1 1-1 0 0,0 0 1 0 0,0 0-1 0 0,1 0 1 0 0,-1-1 0 0 0,0 1-1 0 0,0 0 1 0 0,0 0-1 0 0,1-1 1 0 0,-1 1 0 0 0,0 0-1 0 0,0 0 1 0 0,0-1-1 0 0,0 1 1 0 0,0 0 0 0 0,1-1-1 0 0,-1 1 1 0 0,0 0-1 0 0,0 0 1 0 0,0-1 0 0 0,0 1-1 0 0,0 0 1 0 0,0-1-1 0 0,0 1 1 0 0,0 0 0 0 0,0-1-1 0 0,0 1 1 0 0,0 0-1 0 0,-1-1 1 0 0,1 1 0 0 0,0 0-1 0 0,0 0 1 0 0,0-1 0 0 0,0 1-1 0 0,0 0 1 0 0,0-1-1 0 0,-1 1-27 0 0,-10-7 1228 0 0,3 1 242 0 0,8 6-1431 0 0,0-1-1 0 0,-1 1 1 0 0,1 0-1 0 0,0 0 1 0 0,0 0 0 0 0,0 0-1 0 0,0-1 1 0 0,0 1-1 0 0,0 0 1 0 0,0 0-1 0 0,0 0 1 0 0,-1 0-1 0 0,1-1 1 0 0,0 1-1 0 0,0 0 1 0 0,0 0-1 0 0,0 0 1 0 0,-1 0-1 0 0,1 0 1 0 0,0 0-1 0 0,0 0 1 0 0,0 0 0 0 0,0-1-1 0 0,-1 1 1 0 0,1 0-1 0 0,0 0 1 0 0,0 0-1 0 0,0 0 1 0 0,-1 0-1 0 0,1 0 1 0 0,0 0-1 0 0,0 0 1 0 0,0 0-1 0 0,-1 0-38 0 0,-2 6 781 0 0,-1 12-406 0 0,3-2-52 0 0,0 0 1 0 0,-2 0 0 0 0,-4 15-324 0 0,-3 19 798 0 0,-5 31 223 0 0,-1 17-379 0 0,14-82-382 0 0,1 0 0 0 0,0 1 0 0 0,2-1-1 0 0,1 15-259 0 0,-1-30 20 0 0,-1 0 0 0 0,0 0-1 0 0,0 0 1 0 0,1 0 0 0 0,-1 0-1 0 0,1 0 1 0 0,-1 0 0 0 0,0 0-1 0 0,1 0 1 0 0,0 0 0 0 0,-1-1-1 0 0,1 1 1 0 0,0 0 0 0 0,-1 0-1 0 0,1-1 1 0 0,0 1 0 0 0,0 0-1 0 0,-1-1 1 0 0,1 1 0 0 0,0-1 0 0 0,0 1-1 0 0,0-1 1 0 0,0 1 0 0 0,0-1-1 0 0,0 0 1 0 0,0 0 0 0 0,0 1-1 0 0,0-1 1 0 0,0 0 0 0 0,1 0-20 0 0,0 0 27 0 0,1 1 1 0 0,0-1-1 0 0,0-1 1 0 0,0 1 0 0 0,-1 0-1 0 0,1-1 1 0 0,0 1 0 0 0,-1-1-1 0 0,1 0 1 0 0,1 0-28 0 0,6-4 68 0 0,1 0 0 0 0,-1 0 0 0 0,1-1 0 0 0,-2 0 0 0 0,1-1-1 0 0,-1 0 1 0 0,0-1 0 0 0,0 0 0 0 0,-1 0 0 0 0,0-1 0 0 0,-1 0 0 0 0,6-9-68 0 0,55-73 100 0 0,-6 8-215 0 0,-57 77 257 0 0,0 0-1 0 0,0 0 0 0 0,0 1 1 0 0,5-4-142 0 0,12-13 257 0 0,-21 21-253 0 0,-1 1 0 0 0,1-1 0 0 0,-1 0 1 0 0,1 1-1 0 0,-1-1 0 0 0,1 1 0 0 0,0-1 0 0 0,-1 1 1 0 0,1-1-1 0 0,0 1 0 0 0,-1 0 0 0 0,1-1 0 0 0,0 1 1 0 0,-1 0-1 0 0,1-1 0 0 0,0 1 0 0 0,0 0 0 0 0,-1 0 1 0 0,2 0-5 0 0,3-1-240 0 0,0 13-78 0 0,3 13 557 0 0,-1 0 0 0 0,2 19-239 0 0,-7-32-163 0 0,-2 0 0 0 0,1 11 163 0 0,-2-16-16 0 0,1 0-1 0 0,0 0 0 0 0,0 0 0 0 0,1-1 1 0 0,0 1-1 0 0,0 0 0 0 0,1 0 0 0 0,0-1 0 0 0,0 1 1 0 0,0-1-1 0 0,1 1 0 0 0,1 1 17 0 0,2 2 11 0 0,2 2 111 0 0,0 0 1 0 0,0 0-1 0 0,8 6-122 0 0,-12-13 30 0 0,0-1 0 0 0,1-1 1 0 0,-1 1-1 0 0,1-1 0 0 0,0 1 0 0 0,0-1 0 0 0,1-1 1 0 0,-1 1-1 0 0,1-1 0 0 0,4 2-30 0 0,-7-3 7 0 0,1-1-1 0 0,0 1 1 0 0,-1-1 0 0 0,1 1-1 0 0,0-1 1 0 0,-1 0 0 0 0,1-1-1 0 0,0 1 1 0 0,0 0 0 0 0,-1-1-1 0 0,1 0 1 0 0,-1 0 0 0 0,1 0-1 0 0,-1 0 1 0 0,3-2-7 0 0,-1 0 15 0 0,0 1-1 0 0,0-1 1 0 0,0 0 0 0 0,0 0-1 0 0,-1-1 1 0 0,0 0 0 0 0,0 0-1 0 0,0 0 1 0 0,4-4-15 0 0,1-5 51 0 0,0-1-1 0 0,-1 0 1 0 0,0 0-1 0 0,-1-1 1 0 0,-1 0-1 0 0,4-12-50 0 0,4-22 304 0 0,3-26-304 0 0,0 0 126 0 0,-7 38-86 0 0,-1 0 0 0 0,-3-1-1 0 0,0 0 1 0 0,-2-22-40 0 0,-4 54 20 0 0,1 3-9 0 0,-1-1-1 0 0,-1 0 0 0 0,1 0 1 0 0,-1 1-1 0 0,1-1 0 0 0,-1 0 1 0 0,0 1-1 0 0,0-1 1 0 0,-1 1-1 0 0,1-1-10 0 0,0 4-8 0 0,1 0 0 0 0,-1 0 0 0 0,1 0 0 0 0,-1 0 0 0 0,1 0 0 0 0,-1 0 0 0 0,1 0 0 0 0,-1 0 0 0 0,1 0 0 0 0,-1 0 0 0 0,0 1 0 0 0,1-1 0 0 0,0 0 0 0 0,-1 0 0 0 0,1 0 0 0 0,-1 1 0 0 0,1-1 0 0 0,-1 0 0 0 0,1 1 0 0 0,-1-1 0 0 0,1 0 8 0 0,-5 4-487 0 0,-1 1 0 0 0,1-1 0 0 0,1 1 0 0 0,-1-1 0 0 0,1 1 0 0 0,0 1 0 0 0,0-1 0 0 0,0 0 0 0 0,0 1 0 0 0,1 0 487 0 0,-5 16-9730 0 0</inkml:trace>
  <inkml:trace contextRef="#ctx0" brushRef="#br0" timeOffset="-1172.493">10985 530 18431 0 0,'4'-27'1988'0'0,"-3"25"-1890"0"0,-1-1-1 0 0,1 1 0 0 0,-1 0 1 0 0,1 0-1 0 0,-1 0 0 0 0,0 0 0 0 0,0 0 1 0 0,0-1-1 0 0,0 1 0 0 0,0 0 0 0 0,-1 0 1 0 0,1 0-1 0 0,0-1 0 0 0,-1 1 0 0 0,0 0 1 0 0,1 0-1 0 0,-1 0 0 0 0,0 0 1 0 0,0 0-1 0 0,0 0 0 0 0,0 1 0 0 0,-1-1 1 0 0,0-1-98 0 0,2 3 110 0 0,0 0 1 0 0,0 0-1 0 0,0-1 1 0 0,-1 1 0 0 0,1 0-1 0 0,0 0 1 0 0,0 0-1 0 0,0 0 1 0 0,-1 0 0 0 0,1-1-1 0 0,0 1 1 0 0,0 0-1 0 0,-1 0 1 0 0,1 0 0 0 0,0 0-1 0 0,0 0 1 0 0,-1 0-1 0 0,1 0 1 0 0,0 0 0 0 0,-1 0-1 0 0,1 0 1 0 0,0 0-1 0 0,0 0 1 0 0,-1 0 0 0 0,1 0-1 0 0,0 0 1 0 0,0 0 0 0 0,-1 0-1 0 0,1 0 1 0 0,0 0-1 0 0,0 0 1 0 0,-1 0 0 0 0,1 1-1 0 0,0-1 1 0 0,0 0-1 0 0,-1 0-110 0 0,-9 11 1329 0 0,-8 25-1897 0 0,12-24 967 0 0,-47 78-174 0 0,48-79-224 0 0,0 1 0 0 0,1 0 0 0 0,1 0-1 0 0,0 1 1 0 0,-1 11-1 0 0,1-11-84 0 0,1-2 117 0 0,1 0 0 0 0,0 0 1 0 0,0 0-1 0 0,1 1 0 0 0,1-1 0 0 0,0 0 0 0 0,1 0 0 0 0,1 7-33 0 0,-2-14 27 0 0,0 1-1 0 0,0-1 1 0 0,1 0-1 0 0,0 1 1 0 0,-1-1-1 0 0,1 0 1 0 0,1 0-1 0 0,-1 0 1 0 0,1 0-1 0 0,-1-1 1 0 0,1 1-1 0 0,0-1 1 0 0,0 1-1 0 0,1-1 1 0 0,-1 0-1 0 0,1 0 1 0 0,-1-1-1 0 0,1 1 1 0 0,0-1-1 0 0,0 0 1 0 0,0 0-1 0 0,3 1-26 0 0,-1 0 19 0 0,0-1 0 0 0,1-1 0 0 0,-1 1 0 0 0,1-1-1 0 0,0 0 1 0 0,-1 0 0 0 0,1-1 0 0 0,0 0 0 0 0,-1 0 0 0 0,1-1 0 0 0,-1 0-1 0 0,1 0 1 0 0,-1 0 0 0 0,2-1-19 0 0,1-1 53 0 0,1-1 0 0 0,-1 0 0 0 0,0 0 0 0 0,0-1 0 0 0,1 0-53 0 0,-5 1 35 0 0,-1 1 0 0 0,0-1-1 0 0,1 0 1 0 0,-1 0 0 0 0,-1 0-1 0 0,1 0 1 0 0,0-1 0 0 0,-1 0-1 0 0,2-3-34 0 0,7-12-8 0 0,-2 0-1 0 0,5-11 9 0 0,-12 23-3 0 0,0-1-1 0 0,-1 0 1 0 0,0 0-1 0 0,0 1 1 0 0,0-1 0 0 0,-2 0-1 0 0,1-8 4 0 0,-2-1 10 0 0,-1 1 0 0 0,-1-1 0 0 0,0 1 0 0 0,-1-1 0 0 0,-1 1 0 0 0,-1 0 0 0 0,0 1 0 0 0,-4-5-10 0 0,8 16-36 0 0,-1 0-1 0 0,0 1 0 0 0,0-1 1 0 0,-1 1-1 0 0,1 0 1 0 0,-1 0-1 0 0,0 0 1 0 0,0 1-1 0 0,0-1 0 0 0,0 1 1 0 0,-1 0-1 0 0,0 0 1 0 0,1 0-1 0 0,-1 1 1 0 0,0 0-1 0 0,0 0 1 0 0,0 0-1 0 0,-1 0 0 0 0,-3 0 37 0 0,3 1-66 0 0,1 0-1 0 0,-1 0 1 0 0,0 0-1 0 0,0 1 0 0 0,0 0 1 0 0,0 0-1 0 0,1 0 1 0 0,-1 1-1 0 0,0 0 1 0 0,0 0-1 0 0,1 0 0 0 0,-1 1 1 0 0,1 0-1 0 0,-1 0 1 0 0,1 0-1 0 0,0 1 0 0 0,0 0 1 0 0,-3 2 66 0 0,7-5-11 0 0,-10 10-2204 0 0,10-10 1797 0 0,1 1 0 0 0,-1 0 0 0 0,1 0 0 0 0,-1-1-1 0 0,1 1 1 0 0,0 0 0 0 0,-1 0 0 0 0,1 0 0 0 0,0 0-1 0 0,0-1 1 0 0,0 1 0 0 0,-1 0 0 0 0,1 0 0 0 0,0 0-1 0 0,0 0 419 0 0,4 15-8311 0 0</inkml:trace>
  <inkml:trace contextRef="#ctx0" brushRef="#br0" timeOffset="-801.91">11345 619 18223 0 0,'-20'-11'836'0'0,"20"11"-809"0"0,0 0 0 0 0,-1-1 0 0 0,1 1 0 0 0,0 0 0 0 0,-1 0 0 0 0,1-1 0 0 0,0 1 0 0 0,0 0 0 0 0,0-1 0 0 0,-1 1 0 0 0,1 0 0 0 0,0-1 0 0 0,0 1 0 0 0,0 0 0 0 0,-1-1 0 0 0,1 1 0 0 0,0 0 0 0 0,0-1 0 0 0,0 1 0 0 0,0-1 0 0 0,0 1 0 0 0,0 0 0 0 0,0-1 0 0 0,0 1-1 0 0,0-1 1 0 0,0 1 0 0 0,0 0 0 0 0,0-1 0 0 0,0 1 0 0 0,0 0 0 0 0,1-1 0 0 0,-1 1 0 0 0,0 0 0 0 0,0-1 0 0 0,0 1 0 0 0,0 0 0 0 0,1-1 0 0 0,-1 1 0 0 0,0 0 0 0 0,0-1 0 0 0,1 1-27 0 0,15-15 20 0 0,-3 3 165 0 0,12-21 4234 0 0,-23 32-4289 0 0,-1 0 1 0 0,0 0 0 0 0,1 0 0 0 0,-1 1 0 0 0,1-1-1 0 0,0 0 1 0 0,-1 1 0 0 0,1-1 0 0 0,-1 1 0 0 0,1-1-1 0 0,0 1 1 0 0,-1 0 0 0 0,1 0 0 0 0,0 0-131 0 0,2-1 250 0 0,3 0-115 0 0,0 0 1 0 0,0 1-1 0 0,0 0 0 0 0,0 0 1 0 0,0 1-1 0 0,0 0 0 0 0,0 0 1 0 0,-1 0-1 0 0,1 1 1 0 0,0 0-1 0 0,0 1-135 0 0,3 0 79 0 0,-1 1-1 0 0,0 1 1 0 0,0-1 0 0 0,0 2-1 0 0,0-1 1 0 0,-1 1 0 0 0,2 2-79 0 0,-5-3 10 0 0,-1-1 1 0 0,0 1-1 0 0,0 0 1 0 0,0 0-1 0 0,-1 0 1 0 0,1 1-1 0 0,-1-1 1 0 0,0 1-1 0 0,-1 0 1 0 0,0 0-1 0 0,0 0 1 0 0,0 0 0 0 0,0 0-1 0 0,-1 0 1 0 0,0 0-1 0 0,-1 1 1 0 0,1-1-1 0 0,-1 0 1 0 0,0 1-1 0 0,-1-1 1 0 0,1 0-1 0 0,-1 0 1 0 0,-1 1-1 0 0,1-1 1 0 0,-1 0-1 0 0,0 0 1 0 0,-1 0-11 0 0,-18 40 228 0 0,-3-1 1 0 0,-26 37-229 0 0,41-59-60 0 0,6-19 75 0 0,21-18 206 0 0,-1-1 0 0 0,0 0 0 0 0,-1-2-1 0 0,-1 1 1 0 0,5-9-221 0 0,3-2 121 0 0,23-30 88 0 0,-2-1 1 0 0,28-52-210 0 0,-66 98 6 0 0,0-1 1 0 0,0 1-1 0 0,0-3-6 0 0,-2 3-21 0 0,1 1-1 0 0,0-1 0 0 0,6-6 22 0 0,-10 16-53 0 0,0 0-1 0 0,1 0 1 0 0,-1 1 0 0 0,1-1-1 0 0,-1 1 1 0 0,1 0-1 0 0,0-1 1 0 0,-1 1-1 0 0,1 0 1 0 0,0 0-1 0 0,0 0 1 0 0,0 0-1 0 0,0 0 1 0 0,0 0 53 0 0,12-6-978 0 0,-13 7 758 0 0,0 0 1 0 0,0 1 0 0 0,0-1-1 0 0,0 0 1 0 0,-1 0 0 0 0,1 0 0 0 0,0 1-1 0 0,0-1 1 0 0,0 0 0 0 0,0 1-1 0 0,-1-1 1 0 0,1 1 0 0 0,0-1 219 0 0,3 3-628 0 0,20 4-1388 0 0</inkml:trace>
  <inkml:trace contextRef="#ctx0" brushRef="#br0" timeOffset="-369.897">12415 622 8752 0 0,'-3'-2'196'0'0,"2"0"-135"0"0,-1 1 1 0 0,0 0-1 0 0,1 0 1 0 0,0-1 0 0 0,-1 1-1 0 0,1-1 1 0 0,0 1 0 0 0,-1-1-1 0 0,1 1 1 0 0,0-1 0 0 0,0 0-1 0 0,1 0 1 0 0,-1 1-1 0 0,0-1 1 0 0,0 0 0 0 0,1 0-1 0 0,-1 0 1 0 0,1-1-62 0 0,-1-1 897 0 0,0-1 1 0 0,0 1-1 0 0,0 0 0 0 0,-1 0 1 0 0,1 1-1 0 0,-1-1 0 0 0,0 0 1 0 0,0 0-1 0 0,-3-2-897 0 0,-25-30 4932 0 0,1 1-1730 0 0,28 33-3090 0 0,-1 0 0 0 0,1 0 1 0 0,-1 1-1 0 0,1-1 0 0 0,-1 1 0 0 0,0-1 0 0 0,1 1 0 0 0,-1-1 1 0 0,0 1-1 0 0,0 0 0 0 0,0 0 0 0 0,0 0 0 0 0,0 0 0 0 0,0 0 0 0 0,-1 0 1 0 0,1 1-1 0 0,0-1-112 0 0,-2 0 79 0 0,0 1 1 0 0,0 0 0 0 0,0 0-1 0 0,1 0 1 0 0,-1 0-1 0 0,0 0 1 0 0,0 1 0 0 0,0-1-1 0 0,-3 2-79 0 0,-1 1 30 0 0,0 0 0 0 0,0 0 0 0 0,0 0 0 0 0,1 1 0 0 0,-1 1-1 0 0,1-1 1 0 0,0 1 0 0 0,0 0 0 0 0,0 1-30 0 0,-8 9 18 0 0,1 0-1 0 0,0 1 1 0 0,1 0 0 0 0,1 1-1 0 0,0 1 1 0 0,2 0 0 0 0,0 0-1 0 0,1 1 1 0 0,-5 15-18 0 0,-5 2-126 0 0,15-29 122 0 0,-1 1 0 0 0,1-1 0 0 0,1 1 0 0 0,-3 7 4 0 0,6-13 5 0 0,-1 1 0 0 0,1-1 1 0 0,-1 1-1 0 0,1-1 0 0 0,0 1 1 0 0,0-1-1 0 0,0 1 0 0 0,0-1 0 0 0,0 1 1 0 0,1-1-1 0 0,-1 1 0 0 0,1-1 1 0 0,-1 1-1 0 0,1-1 0 0 0,0 0 1 0 0,0 1-1 0 0,0-1 0 0 0,1 1-5 0 0,5 10 183 0 0,-5-9-166 0 0,0 1 0 0 0,1-1-1 0 0,0 0 1 0 0,0 0 0 0 0,0 0-1 0 0,0 0 1 0 0,0 0 0 0 0,2 1-17 0 0,-3-4-6 0 0,-1 0 1 0 0,1-1-1 0 0,-1 1 1 0 0,1 0-1 0 0,-1-1 1 0 0,1 1-1 0 0,0-1 1 0 0,0 1-1 0 0,-1-1 1 0 0,1 0-1 0 0,0 1 1 0 0,-1-1-1 0 0,1 0 1 0 0,0 0-1 0 0,0-1 1 0 0,-1 1-1 0 0,1 0 1 0 0,0 0-1 0 0,0-1 1 0 0,-1 1-1 0 0,1-1 1 0 0,-1 0-1 0 0,1 1 1 0 0,0-1-1 0 0,-1 0 1 0 0,1 0-1 0 0,-1 0 6 0 0,30-15 82 0 0,-1-2 0 0 0,8-8-82 0 0,-26 17 23 0 0,0 0 1 0 0,-1-1-1 0 0,0 0 0 0 0,-1-1 1 0 0,0 0-1 0 0,7-13-23 0 0,-4 6 18 0 0,-1-2 1 0 0,-1 1-1 0 0,-1-1 0 0 0,-1-1 0 0 0,0 0 0 0 0,-2 0-18 0 0,9-35 66 0 0,-3-1-1 0 0,-2-1 0 0 0,-2-5-65 0 0,11-172-317 0 0,-20 231 310 0 0,1-10 0 0 0,-2 0 1 0 0,-1-10 6 0 0,0-11 0 0 0,2 24 0 0 0,-3 8 1 0 0,2 6 6 0 0,0-2-3 0 0,-5 20 15 0 0,0-1 0 0 0,1 1-1 0 0,2 0 1 0 0,0 1 0 0 0,0 19-19 0 0,0-9-37 0 0,1 16 30 0 0,1 0 0 0 0,4 20 7 0 0,0-15 1 0 0,0-21 2 0 0,2 1-1 0 0,1-1 1 0 0,1-1 0 0 0,8 21-3 0 0,-10-40 26 0 0,0-1 1 0 0,0 0 0 0 0,1 0-1 0 0,1 0 1 0 0,0 0 0 0 0,0-1-1 0 0,1 0 1 0 0,4 3-27 0 0,-10-11-124 0 0,0 1 0 0 0,0-1-1 0 0,1 0 1 0 0,-1 0 0 0 0,1 0 0 0 0,-1 0-1 0 0,1 0 1 0 0,0 0 0 0 0,0-1 0 0 0,0 1 0 0 0,0-1-1 0 0,0 0 1 0 0,0 0 0 0 0,0 0 0 0 0,0 0-1 0 0,0-1 1 0 0,3 1 124 0 0,3-1-9984 0 0</inkml:trace>
  <inkml:trace contextRef="#ctx0" brushRef="#br0" timeOffset="448.104">13174 622 6912 0 0,'0'0'528'0'0,"-2"1"-342"0"0,-15 4-95 0 0,-2 1 6010 0 0,18-5-4042 0 0,1-1-715 0 0,0 0-316 0 0,0 0-62 0 0,1 0-43 0 0,7 3-361 0 0,1-1 1 0 0,-1-1-1 0 0,1 1 0 0 0,-1-2 1 0 0,6 1-563 0 0,8 0 549 0 0,28 2 1264 0 0,40-4-1813 0 0,-25 0 151 0 0,106-5 767 0 0,-74 1-365 0 0,65-3-52 0 0,-111 0-575 0 0,-49 8 200 0 0,-2 0-119 0 0,9-3-848 0 0,-5 2-7591 0 0,-4 1 6139 0 0</inkml:trace>
  <inkml:trace contextRef="#ctx0" brushRef="#br0" timeOffset="918.276">14981 311 18599 0 0,'0'0'422'0'0,"2"-2"56"0"0,13-15 488 0 0,-15 16-958 0 0,0 0 0 0 0,0 0 0 0 0,1 0-1 0 0,-1 0 1 0 0,1 0 0 0 0,-1 0 0 0 0,1 0 0 0 0,0 0 0 0 0,-1 0 0 0 0,1 0 0 0 0,0 0 0 0 0,0 1 0 0 0,-1-1 0 0 0,1 0 0 0 0,0 0 0 0 0,0 1 0 0 0,0-1 0 0 0,0 1 0 0 0,0-1-1 0 0,0 1 1 0 0,0-1 0 0 0,0 1 0 0 0,0 0-8 0 0,3-2 92 0 0,-3 2 424 0 0,-1 0 167 0 0,0 0 28 0 0,0 0-34 0 0,0 0-173 0 0,0 0-79 0 0,-1 0-10 0 0,-22 11 11 0 0,1 1 0 0 0,-16 11-426 0 0,4-2 45 0 0,7-4-45 0 0,2 1 0 0 0,-11 10 0 0 0,10-7 0 0 0,0-2 0 0 0,-4 1 0 0 0,26-17 0 0 0,0-1 0 0 0,0 1 0 0 0,0-1 0 0 0,0 1 0 0 0,0 0 0 0 0,1 1 0 0 0,0-1 0 0 0,0 0 0 0 0,0 1 0 0 0,0 0 0 0 0,0 0 0 0 0,0 0 0 0 0,1 0 0 0 0,0 1 0 0 0,-3 5 0 0 0,0 0 0 0 0,1 0 0 0 0,0 0 0 0 0,1 1 0 0 0,-1 5 0 0 0,3-1 0 0 0,4-11 0 0 0,-1-3 0 0 0,0 1 0 0 0,0 0 0 0 0,1 0 0 0 0,-1 0 0 0 0,1 0 0 0 0,0-1 0 0 0,-1 1 0 0 0,1-1 0 0 0,0 0 0 0 0,0 0 0 0 0,0 0 0 0 0,0 0 0 0 0,0 0 0 0 0,0 0 0 0 0,19 6 0 0 0,29 15-1 0 0,37 17 74 0 0,-82-36 82 0 0,-1 1 1 0 0,0-1-1 0 0,0 1 0 0 0,0 0 0 0 0,1 1-155 0 0,11 9 592 0 0,-15-12-575 0 0,0 0 0 0 0,-1 0 0 0 0,1 0 0 0 0,0 1 0 0 0,-1-1 0 0 0,0 0-1 0 0,1 1 1 0 0,-1-1 0 0 0,0 1 0 0 0,0-1 0 0 0,0 1 0 0 0,-1 0 0 0 0,1-1 0 0 0,0 1 0 0 0,-1 0-1 0 0,0-1 1 0 0,0 1 0 0 0,0 0 0 0 0,0 0 0 0 0,0-1 0 0 0,0 1 0 0 0,-1 0 0 0 0,1-1-1 0 0,-1 1 1 0 0,0 0 0 0 0,0-1 0 0 0,0 1 0 0 0,0-1 0 0 0,0 1 0 0 0,-1-1 0 0 0,1 1 0 0 0,-1-1-1 0 0,1 0 1 0 0,-1 0 0 0 0,0 0 0 0 0,-2 2-17 0 0,-11 7-3 0 0,0-1 0 0 0,0 0 0 0 0,-1-1-1 0 0,-1-1 1 0 0,-4 2 3 0 0,5-5-23 0 0,1-1 1 0 0,-1-1-1 0 0,0 0 0 0 0,0 0 1 0 0,0-2-1 0 0,-11 0 23 0 0,17-2 0 0 0,1 0 1 0 0,0-1-1 0 0,0 0 1 0 0,1-1-1 0 0,-1 0 0 0 0,0 0 1 0 0,1-1-1 0 0,-4-1 0 0 0,7 1-864 0 0,0 1-1 0 0,-1-1 1 0 0,1 0 0 0 0,0-1 0 0 0,-3-3 864 0 0,3-3-8481 0 0</inkml:trace>
  <inkml:trace contextRef="#ctx0" brushRef="#br0" timeOffset="1922.537">15612 556 20303 0 0,'1'-1'69'0'0,"0"0"0"0"0,0 0 0 0 0,0 0-1 0 0,0 0 1 0 0,0 0 0 0 0,0 0 0 0 0,-1 0-1 0 0,1 0 1 0 0,0 0 0 0 0,0 0 0 0 0,-1 0-1 0 0,1 0 1 0 0,-1 0 0 0 0,1-1 0 0 0,-1 1-1 0 0,0 0 1 0 0,1 0 0 0 0,-1-1 0 0 0,0 0-69 0 0,6-13 728 0 0,-5 13-664 0 0,0 0 1 0 0,0 0-1 0 0,0 0 1 0 0,0 0-1 0 0,-1 0 1 0 0,1 0-1 0 0,-1 0 1 0 0,1 0-1 0 0,-1 0 1 0 0,1 0-1 0 0,-1 0 0 0 0,0 0 1 0 0,0 0-1 0 0,0 0 1 0 0,-1 0-1 0 0,1 0 1 0 0,0 0-1 0 0,-1 0 1 0 0,1 0-1 0 0,-1 0 1 0 0,0 0-1 0 0,1 0 0 0 0,-1 0 1 0 0,0 0-1 0 0,0 0 1 0 0,0 0-1 0 0,-1 1 1 0 0,1-1-1 0 0,-1 0-64 0 0,0 0 84 0 0,0 1 0 0 0,0-1-1 0 0,0 1 1 0 0,0 0 0 0 0,-1-1-1 0 0,1 1 1 0 0,0 0 0 0 0,-1 0-1 0 0,1 1 1 0 0,-1-1 0 0 0,1 0-1 0 0,-1 1 1 0 0,1 0 0 0 0,-1-1-1 0 0,1 1 1 0 0,-1 0-84 0 0,-16 4 151 0 0,0 2 0 0 0,0 0 0 0 0,0 0 0 0 0,1 2 0 0 0,-8 4-151 0 0,8-3 58 0 0,8-4-10 0 0,1 1 1 0 0,0 1-1 0 0,0 0 0 0 0,1 0 0 0 0,0 1 1 0 0,0-1-1 0 0,-1 4-48 0 0,-6 4 54 0 0,3-3 5 0 0,1 1 0 0 0,0 0 0 0 0,1 0 0 0 0,0 1 0 0 0,1 0 0 0 0,0 1 0 0 0,1 0-1 0 0,1 0 1 0 0,1 1 0 0 0,0 0 0 0 0,-3 14-59 0 0,8-23 11 0 0,0-1-1 0 0,0 1 1 0 0,1-1-1 0 0,0 1 0 0 0,0-1 1 0 0,1 1-1 0 0,0-1 1 0 0,0 1-1 0 0,1 2-10 0 0,-1-6 9 0 0,0 0 0 0 0,0 0 0 0 0,0 0 1 0 0,1 0-1 0 0,-1 0 0 0 0,1 0 0 0 0,-1 0 0 0 0,1-1 0 0 0,0 1 0 0 0,0-1 0 0 0,0 1 0 0 0,1-1 0 0 0,-1 0 0 0 0,1 1 0 0 0,-1-1 1 0 0,1 0-1 0 0,0-1 0 0 0,-1 1 0 0 0,2 0-9 0 0,-2-1 10 0 0,1-1 0 0 0,-1 1 0 0 0,0-1 1 0 0,1 0-1 0 0,-1 1 0 0 0,1-1 0 0 0,-1 0 0 0 0,0 0 0 0 0,1-1 1 0 0,-1 1-1 0 0,1 0-10 0 0,29-8 102 0 0,-18 5-71 0 0,-3 0-16 0 0,-1 0-1 0 0,1-1 0 0 0,-1 0 1 0 0,0-1-1 0 0,0 0 1 0 0,0 0-1 0 0,-1-1 1 0 0,1-1-1 0 0,0-1-14 0 0,4-3-51 0 0,-1-1-1 0 0,0 0 1 0 0,-1-1 0 0 0,0 0-1 0 0,2-6 52 0 0,-2-1 81 0 0,0 0 0 0 0,-2 0-1 0 0,0-2 1 0 0,-2 1 0 0 0,0-1-1 0 0,3-14-80 0 0,-8 25 0 0 0,-2 5 17 0 0,1 1 1 0 0,0-1-1 0 0,0 0 0 0 0,1 1 0 0 0,1-3-17 0 0,-5 8 1 0 0,1-1 1 0 0,0 1-1 0 0,-1 0 1 0 0,1-1-1 0 0,-1 1 0 0 0,1 0 1 0 0,-1-1-1 0 0,1 1 1 0 0,-1 0-1 0 0,1 0 1 0 0,-1 0-1 0 0,1 0 1 0 0,-1-1-1 0 0,1 1 0 0 0,-1 0 1 0 0,1 0-1 0 0,-1 0 1 0 0,1 0-1 0 0,-1 0 1 0 0,1 0-1 0 0,-1 0 1 0 0,0 0-1 0 0,1 1 0 0 0,-1-1-1 0 0,-14 0 19 0 0,14 0-20 0 0,1 0 0 0 0,0 0 0 0 0,0 0-1 0 0,-1 0 1 0 0,1 0 0 0 0,0 0 0 0 0,0 0 0 0 0,0 0 0 0 0,-1 0-1 0 0,1 0 1 0 0,0 0 0 0 0,0 0 0 0 0,-1 0 0 0 0,1 0 0 0 0,0 0-1 0 0,0 0 1 0 0,0 0 0 0 0,-1 0 0 0 0,1 0 0 0 0,0 0 0 0 0,0 1-1 0 0,0-1 1 0 0,-1 0 0 0 0,1 0 0 0 0,0 0 0 0 0,0 0 0 0 0,0 0-1 0 0,0 1 1 0 0,-1-1 0 0 0,1 0 0 0 0,0 0 0 0 0,0 0 0 0 0,0 1-1 0 0,0-1 1 0 0,0 0 0 0 0,0 0 1 0 0,6 6-101 0 0,4 4-61 0 0,-7-2 167 0 0,-1 0 0 0 0,0-1 0 0 0,-1 1 0 0 0,0 1-1 0 0,0-1 1 0 0,-1 0 0 0 0,0 0 0 0 0,0 0 0 0 0,-1 2-5 0 0,1 33 68 0 0,1-33-148 0 0,-1-3 66 0 0,1-1 1 0 0,-1 1 0 0 0,1-1-1 0 0,0 0 1 0 0,1 0 0 0 0,0 1-1 0 0,0-1 1 0 0,0 0 0 0 0,1 0-1 0 0,1 2 14 0 0,4 6 189 0 0,-7-10-207 0 0,1 0-1 0 0,0-1 1 0 0,0 1-1 0 0,1 0 1 0 0,-1-1-1 0 0,1 1 1 0 0,0-1-1 0 0,0 0 1 0 0,0 0 0 0 0,0 0-1 0 0,0-1 1 0 0,1 1-1 0 0,-1-1 1 0 0,1 1-1 0 0,0-1 1 0 0,1 0 18 0 0,3 2 35 0 0,1 0 1 0 0,0-1-1 0 0,0-1 1 0 0,0 1-1 0 0,0-1 1 0 0,0-1-1 0 0,0 0 1 0 0,3 0-36 0 0,-6-1 28 0 0,0 0 1 0 0,0 0 0 0 0,-1-1 0 0 0,1 0-1 0 0,0 0 1 0 0,0-1 0 0 0,-1 0-1 0 0,1 0 1 0 0,-1 0 0 0 0,0 0 0 0 0,0-1-1 0 0,1 0 1 0 0,3-3-29 0 0,-3 1 7 0 0,1-1 1 0 0,-1 0-1 0 0,0 0 0 0 0,-1 0 0 0 0,4-5-7 0 0,-3 2 10 0 0,2 0-1 0 0,-1 1 0 0 0,5-3-9 0 0,-1 1 0 0 0,-5 6 1 0 0,0-1 0 0 0,0 0 0 0 0,-1 0 1 0 0,0-1-1 0 0,0 0 0 0 0,0 0 0 0 0,-1 0 1 0 0,0 0-1 0 0,4-7-1 0 0,-4 4 21 0 0,0 1-9 0 0,0 0 0 0 0,-1 0 0 0 0,0-1 0 0 0,0 1 0 0 0,-1-1 0 0 0,0 1 0 0 0,0-1 0 0 0,0-5-12 0 0,-5 4 0 0 0,2 9 3 0 0,1 0 0 0 0,-1 0 0 0 0,1 0-1 0 0,-1-1 1 0 0,0 1 0 0 0,0 0 0 0 0,1 0 0 0 0,-1 0-1 0 0,0 0 1 0 0,0 0 0 0 0,0 0 0 0 0,0 0 0 0 0,0 1-1 0 0,0-1 1 0 0,0 0 0 0 0,0 1 0 0 0,0-1 0 0 0,-1 0-1 0 0,0 0-2 0 0,-4 1 46 0 0,4 0 127 0 0,1 9 243 0 0,0-8-404 0 0,0 1 0 0 0,0 0 0 0 0,0-1 0 0 0,0 1 1 0 0,-1 0-1 0 0,1-1 0 0 0,0 1 0 0 0,-1-1 0 0 0,1 0 0 0 0,-2 1-12 0 0,1-1-17 0 0,1 0 1 0 0,0 0-1 0 0,0 0 0 0 0,0 0 0 0 0,-1 0 1 0 0,1 0-1 0 0,0 1 0 0 0,0-1 1 0 0,1 0-1 0 0,-1 0 0 0 0,0 1 0 0 0,0-1 1 0 0,1 0-1 0 0,-1 1 0 0 0,1-1 1 0 0,-1 1-1 0 0,1-1 0 0 0,-1 1 17 0 0,1 2-40 0 0,0-1 0 0 0,0 0-1 0 0,1 1 1 0 0,-1-1 0 0 0,1 0-1 0 0,0 1 1 0 0,0-1 0 0 0,0 0 0 0 0,0 0-1 0 0,0 1 41 0 0,7 23-101 0 0,-7-15 97 0 0,1 0 0 0 0,0 0 0 0 0,1 0 0 0 0,1 0 0 0 0,0-1 0 0 0,0 1 0 0 0,1-1 0 0 0,0 0 0 0 0,1-1 0 0 0,1 1 0 0 0,-1-1 0 0 0,1 0 0 0 0,1-1 0 0 0,0 1 0 0 0,1-1 4 0 0,-5-6-5 0 0,1 1-1 0 0,-1-1 1 0 0,1 0 0 0 0,0 0-1 0 0,0-1 1 0 0,0 1 0 0 0,1-1-1 0 0,-1 0 1 0 0,1-1 0 0 0,-1 1-1 0 0,1-1 1 0 0,1 0 5 0 0,-3 0-6 0 0,1-1 0 0 0,-1 1 0 0 0,0-1 0 0 0,0 0 0 0 0,1-1 0 0 0,-1 1 0 0 0,0-1 0 0 0,0 0 0 0 0,1 0 0 0 0,-1 0 0 0 0,0 0 0 0 0,0-1 0 0 0,0 0 0 0 0,0 0 0 0 0,-1 0 0 0 0,2-1 6 0 0,2-2-43 0 0,1-1 0 0 0,-1 0 0 0 0,-1-1-1 0 0,1 0 1 0 0,-1 0 0 0 0,0 0 0 0 0,-1 0 0 0 0,0-1-1 0 0,0 0 1 0 0,1-4 43 0 0,-1 0-57 0 0,0 0 0 0 0,0 0 0 0 0,-2-1 0 0 0,1 0-1 0 0,-2 1 1 0 0,0-1 0 0 0,0-3 57 0 0,5-33-33 0 0,-4 36 1 0 0,-1-1 1 0 0,0 0-1 0 0,-1-4 32 0 0,14 131 42 0 0,-1 98-42 0 0,-9-122-185 0 0,0 83 384 0 0,-16 135-199 0 0,6-245 272 0 0,-3 0 0 0 0,-12 44-272 0 0,14-80 166 0 0,2-5 52 0 0,-1 0 1 0 0,-4 7-219 0 0,6-21 38 0 0,0 0-1 0 0,0 0 1 0 0,-1 0-1 0 0,0 0 0 0 0,0-1 1 0 0,0 1-1 0 0,-1-1 1 0 0,-3 3-38 0 0,6-7 14 0 0,0 0 1 0 0,-1 0-1 0 0,1 0 1 0 0,0-1-1 0 0,-1 1 1 0 0,0 0-1 0 0,1-1 1 0 0,-1 0-1 0 0,0 1 0 0 0,0-1 1 0 0,0 0-1 0 0,0-1 1 0 0,0 1-1 0 0,0 0 1 0 0,-1-1-15 0 0,-1 1 26 0 0,0-1 0 0 0,0 0 1 0 0,0-1-1 0 0,-1 1 0 0 0,1-1 0 0 0,0 0 1 0 0,0 0-1 0 0,-5-2-26 0 0,-1-2 31 0 0,1 0-1 0 0,-1 0 1 0 0,1-1-1 0 0,-1 0 1 0 0,2 0 0 0 0,-1-1-1 0 0,-7-8-30 0 0,1 1 19 0 0,1-1 1 0 0,1-1-1 0 0,1-1 0 0 0,0 0 1 0 0,0 0-1 0 0,-2-8-19 0 0,8 12 10 0 0,1 0 1 0 0,0-1-1 0 0,0 0 0 0 0,1 0 0 0 0,1 0 0 0 0,1-1 1 0 0,0 1-1 0 0,1-1 0 0 0,-1-9-10 0 0,2 12 0 0 0,1-1 0 0 0,0 1 0 0 0,1-1 0 0 0,0 1 0 0 0,1-1 0 0 0,0 1 0 0 0,1 0 0 0 0,0 0 0 0 0,1 0 0 0 0,0 0 0 0 0,1 0 0 0 0,1-1 0 0 0,1-1-13 0 0,1 1 0 0 0,1 0 1 0 0,-1 0-1 0 0,2 1 0 0 0,5-6 13 0 0,18-15 0 0 0,2 1 0 0 0,29-20 0 0 0,79-50-1445 0 0,-116 84 58 0 0</inkml:trace>
  <inkml:trace contextRef="#ctx0" brushRef="#br0" timeOffset="16845.602">49 2595 14600 0 0,'0'0'664'0'0,"-2"1"-8"0"0,1 0-542 0 0,-6 2 8 0 0,6-3-115 0 0,0 0-1 0 0,-1 0 1 0 0,1 0 0 0 0,0 0-1 0 0,-1-1 1 0 0,1 1-1 0 0,0 0 1 0 0,0-1 0 0 0,-1 1-1 0 0,1-1 1 0 0,0 0 0 0 0,0 1-7 0 0,-1-1 265 0 0,1 1-133 0 0,1 0 0 0 0,-1 0 1 0 0,0 0-1 0 0,0 0 0 0 0,0 0 0 0 0,1 0 1 0 0,-1 0-1 0 0,0 0 0 0 0,0-1 0 0 0,1 1 1 0 0,-1 0-1 0 0,0 0 0 0 0,0-1 0 0 0,1 1 1 0 0,-1-1-1 0 0,0 1 0 0 0,1 0 0 0 0,-1-1 1 0 0,1 1-1 0 0,-1-1 0 0 0,0 0 0 0 0,1 1 1 0 0,-1-1-1 0 0,1 1 0 0 0,-1-1 0 0 0,1 0 1 0 0,0 1-1 0 0,-1-1 0 0 0,1 0 1 0 0,0 1-1 0 0,-1-1 0 0 0,1 0 0 0 0,0 0 1 0 0,0 0-1 0 0,0 1 0 0 0,0-1 0 0 0,-1 0 1 0 0,1 0-1 0 0,0 1 0 0 0,0-1 0 0 0,1 0 1 0 0,-1 0-1 0 0,0 0 0 0 0,0 1 0 0 0,0-1 1 0 0,0 0-1 0 0,1 0 0 0 0,-1 1 0 0 0,1-2-132 0 0,0-4 289 0 0,2 0-1 0 0,-1 1 0 0 0,1-1 1 0 0,0 0-1 0 0,0 1 0 0 0,0-1-288 0 0,24-34 2000 0 0,12-13-2000 0 0,-20 27 805 0 0,13-24-805 0 0,5-7 546 0 0,-26 41-470 0 0,-1-1 1 0 0,-1 0-1 0 0,-1 0 1 0 0,0-1-1 0 0,3-15-76 0 0,7-29 345 0 0,-1-6-345 0 0,-11 40 90 0 0,-3 9-10 0 0,0-1-1 0 0,-1 1 1 0 0,-1-1 0 0 0,-2-16-80 0 0,1 6 113 0 0,-4 7-41 0 0,4 23-72 0 0,0 0 0 0 0,0 0 0 0 0,0 0 0 0 0,0 0 0 0 0,0 0 0 0 0,0 0 0 0 0,0 0 0 0 0,0 0 0 0 0,0 0 0 0 0,0-1 0 0 0,0 1 0 0 0,0 0 0 0 0,0 0 0 0 0,0 0 0 0 0,-1 0 0 0 0,1 0 0 0 0,0 0 0 0 0,0 0 0 0 0,0 0 0 0 0,0 0 0 0 0,0 0 0 0 0,0-1 0 0 0,0 1 0 0 0,0 0 0 0 0,0 0 0 0 0,0 0 0 0 0,0 0 0 0 0,0 0 0 0 0,0 0 0 0 0,0 0 0 0 0,-1 0 0 0 0,1 0 0 0 0,0 0 0 0 0,0 0 0 0 0,0 0 0 0 0,0 0 0 0 0,0 0 0 0 0,0 0 0 0 0,0 0 0 0 0,0 0 0 0 0,0 0 0 0 0,-1 0 0 0 0,1 0 0 0 0,0 0 0 0 0,0 0 0 0 0,0 0 0 0 0,0 0 0 0 0,0 0 0 0 0,0 0 0 0 0,0 0 0 0 0,0 0 0 0 0,0 0 0 0 0,-1 0 0 0 0,1 0 0 0 0,-4 6 0 0 0,-2 10 0 0 0,-29 128-72 0 0,24-101 72 0 0,5-20 0 0 0,1 0 0 0 0,1 0 0 0 0,-1 12 0 0 0,0 21 0 0 0,1-16 0 0 0,1 16 0 0 0,3-44 0 0 0,1 1 0 0 0,0 0 0 0 0,0-1 0 0 0,2 1 0 0 0,-1-1 0 0 0,3 6 0 0 0,-3-13-1 0 0,0 0 1 0 0,0 0-1 0 0,0-1 0 0 0,1 1 0 0 0,-1-1 1 0 0,1 1-1 0 0,0-1 0 0 0,1 0 1 0 0,-1 0-1 0 0,1-1 0 0 0,-1 1 0 0 0,1 0 1 0 0,3 1 0 0 0,-5-3 5 0 0,1-1 1 0 0,0 1 0 0 0,0-1 0 0 0,0 0-1 0 0,0 1 1 0 0,0-1 0 0 0,0 0 0 0 0,0-1 0 0 0,0 1-1 0 0,0-1 1 0 0,0 1 0 0 0,0-1 0 0 0,0 0-1 0 0,1 0 1 0 0,-1 0 0 0 0,0-1 0 0 0,0 1-1 0 0,0-1 1 0 0,0 1 0 0 0,0-1 0 0 0,0 0-1 0 0,2-1-5 0 0,6-4 43 0 0,0 0 0 0 0,0 0-1 0 0,0-1 1 0 0,-1-1-1 0 0,0 0 1 0 0,-1 0-1 0 0,1-1 1 0 0,-2 0 0 0 0,1-1-1 0 0,-1 1 1 0 0,5-10-43 0 0,6-11 90 0 0,0-2 0 0 0,-2 0 0 0 0,7-20-90 0 0,20-63 160 0 0,36-83-80 0 0,-68 174-80 0 0,-12 24 0 0 0,0 0 0 0 0,0 0 0 0 0,0 0 0 0 0,0 0 0 0 0,0 0 0 0 0,0 0 0 0 0,0 0 0 0 0,0 0 0 0 0,0 0 0 0 0,0 0 0 0 0,0 1 0 0 0,0-1 0 0 0,0 0 0 0 0,0 0 0 0 0,0 0 0 0 0,0 0 0 0 0,1 0 0 0 0,-1 0 0 0 0,0 0 0 0 0,0 0 0 0 0,0 0 0 0 0,0 0 0 0 0,0 0 0 0 0,0 0 0 0 0,0 0 0 0 0,0 0 0 0 0,0 0 0 0 0,0 0 0 0 0,0 0 0 0 0,1 0 0 0 0,-1 0 0 0 0,0 0 0 0 0,0 0 0 0 0,0 0 0 0 0,0 0 0 0 0,0 0 0 0 0,0 0 0 0 0,0 0 0 0 0,0 0 0 0 0,0 0 0 0 0,0 0 0 0 0,1 0 0 0 0,-1 0 0 0 0,0 0 0 0 0,0 0 0 0 0,0 0 0 0 0,0 0 0 0 0,0 0 0 0 0,0 0 0 0 0,0 0 0 0 0,0 0 0 0 0,0 0 0 0 0,0 0 0 0 0,0 0 0 0 0,0 0 0 0 0,0 0 0 0 0,1 0 0 0 0,-1-1 0 0 0,0 1 0 0 0,0 0 0 0 0,0 0 0 0 0,0 0 0 0 0,0 0 0 0 0,0 0 0 0 0,1 7 0 0 0,-1-7 0 0 0,2 11-16 0 0,-2 0 1 0 0,1 0-1 0 0,-2 0 0 0 0,0 7 16 0 0,-1 17-25 0 0,1-3 26 0 0,-2 0 0 0 0,-5 19-1 0 0,-1 13-13 0 0,-4 87-40 0 0,12-128 62 0 0,1 0 0 0 0,0-1 0 0 0,2 1 0 0 0,1-1 0 0 0,1 0-1 0 0,5 15-8 0 0,-9-35 4 0 0,1 0-1 0 0,0-1 1 0 0,-1 1-1 0 0,1 0 0 0 0,0-1 1 0 0,0 1-1 0 0,0 0 1 0 0,0-1-1 0 0,0 0 1 0 0,1 1-1 0 0,-1-1 0 0 0,0 0 1 0 0,1 1-1 0 0,-1-1 1 0 0,1 0-1 0 0,-1 0 0 0 0,1 0 1 0 0,-1 0-1 0 0,1 0 1 0 0,0-1-1 0 0,0 1 1 0 0,-1 0-1 0 0,1-1 0 0 0,0 1 1 0 0,0-1-1 0 0,0 0 1 0 0,-1 0-1 0 0,1 1 0 0 0,0-1 1 0 0,0 0-1 0 0,1-1-3 0 0,3 1 17 0 0,-1-1-1 0 0,1 1 1 0 0,-1-1 0 0 0,0-1-1 0 0,1 1 1 0 0,-1-1 0 0 0,0 0-1 0 0,0 0 1 0 0,0 0-1 0 0,0-1-16 0 0,8-5 28 0 0,-1 0 0 0 0,0-1 0 0 0,0-1 0 0 0,-1 0 0 0 0,0 0 0 0 0,-1-1 0 0 0,1-3-28 0 0,15-19 258 0 0,17-33-258 0 0,-19 29 29 0 0,-6 11-29 0 0,16-16 0 0 0,-15 19 0 0 0,-14 17 0 0 0,3-3 0 0 0,18-6 0 0 0,-13 11 0 0 0,-9 7 0 0 0,-3-2 0 0 0,3 2-4 0 0,0 1-1 0 0,0-1 1 0 0,0 1 0 0 0,-1 0-1 0 0,1 0 1 0 0,-1 0-1 0 0,0 0 1 0 0,0 1 0 0 0,0-1-1 0 0,-1 1 1 0 0,0-1-1 0 0,0 1 1 0 0,1 1 4 0 0,11 23-15 0 0,4 6 16 0 0,-9-19 0 0 0,-1 0-1 0 0,2 0 1 0 0,4 5-1 0 0,-11-17-1 0 0,1 0-1 0 0,-1 0 1 0 0,1 0 0 0 0,0-1 0 0 0,0 1-1 0 0,0-1 1 0 0,0 0 0 0 0,1 0 0 0 0,-1 0-1 0 0,1-1 1 0 0,0 0 0 0 0,0 1 0 0 0,4 0 1 0 0,1-1-4 0 0,0 0 0 0 0,-1 0 0 0 0,1-1 0 0 0,0-1 0 0 0,0 0 0 0 0,0 0 0 0 0,0 0 0 0 0,0-2 0 0 0,0 1 0 0 0,0-1 0 0 0,2-1 4 0 0,4-2-4 0 0,1-1-1 0 0,-1-1 0 0 0,1 0 1 0 0,-2-1-1 0 0,15-10 5 0 0,-18 10 1 0 0,-1-2-1 0 0,0 0 1 0 0,0 0-1 0 0,-1-1 1 0 0,-1 0-1 0 0,0-1 1 0 0,7-10-1 0 0,-5 5 7 0 0,-3 4 6 0 0,0 0 0 0 0,-1-1 1 0 0,-1 0-1 0 0,0-1 0 0 0,-1 0 1 0 0,-1 1-1 0 0,0-1 0 0 0,0-5-13 0 0,-3 10 4 0 0,0 0 0 0 0,-1-1 1 0 0,-1-7-5 0 0,1 2-2 0 0,-1 6 2 0 0,-6 4 0 0 0,6 5 0 0 0,0 1 0 0 0,-1 0 0 0 0,1-1 1 0 0,0 1-1 0 0,0 0 0 0 0,-1 0 0 0 0,1 0 0 0 0,0 0 0 0 0,0 0 0 0 0,-1 0 0 0 0,1 1 0 0 0,0-1 1 0 0,0 0-1 0 0,-1 1 0 0 0,1-1 0 0 0,0 0 0 0 0,0 1 0 0 0,0 0 0 0 0,0-1 0 0 0,0 1 1 0 0,0 0-1 0 0,0-1 0 0 0,0 1 0 0 0,0 0 0 0 0,0 0 0 0 0,-23 24-11 0 0,22-22 7 0 0,-5 6-6 0 0,0 1-1 0 0,1 0 1 0 0,0 1 0 0 0,1 0-1 0 0,0 0 1 0 0,1 0 0 0 0,0 0 0 0 0,1 0-1 0 0,0 1 1 0 0,1 0 0 0 0,0 0-1 0 0,1-1 1 0 0,0 1 0 0 0,1 0-1 0 0,0 0 1 0 0,1 0 0 0 0,0 0-1 0 0,1 0 1 0 0,1 0 10 0 0,-1 2-6 0 0,2 1-1 0 0,0-1 1 0 0,1 1-1 0 0,0-1 1 0 0,2 2 6 0 0,-4-11-2 0 0,0 0 0 0 0,0 0 0 0 0,0-1 0 0 0,0 1-1 0 0,1-1 1 0 0,0 1 0 0 0,0-1 0 0 0,0 0 0 0 0,0-1 0 0 0,1 1 0 0 0,0-1-1 0 0,-1 0 1 0 0,1 0 0 0 0,0 0 0 0 0,1-1 2 0 0,4 3 1 0 0,0-1 0 0 0,0 0 0 0 0,0 0-1 0 0,1-1 1 0 0,0-1 0 0 0,0 0 0 0 0,-1 0 0 0 0,1-1-1 0 0,0 0 1 0 0,0-1 0 0 0,0-1 0 0 0,0 1 0 0 0,5-2-1 0 0,0-1-88 0 0,-1-1 0 0 0,1 0 0 0 0,-1-1 0 0 0,0-1 0 0 0,0-1 1 0 0,-1 0-1 0 0,0 0 0 0 0,0-1 0 0 0,0-1 0 0 0,-1-1 88 0 0,8-10-2170 0 0,-11 4-5381 0 0,-6 0-1155 0 0</inkml:trace>
  <inkml:trace contextRef="#ctx0" brushRef="#br0" timeOffset="17224.536">83 2081 20095 0 0,'0'0'463'0'0,"-8"-11"1096"0"0,8 11-1549 0 0,-1 0-1 0 0,1-1 1 0 0,0 1 0 0 0,0 0 0 0 0,0 0 0 0 0,0 0 0 0 0,0 0 0 0 0,-1-1-1 0 0,1 1 1 0 0,0 0 0 0 0,0 0 0 0 0,0 0 0 0 0,0-1 0 0 0,0 1 0 0 0,0 0 0 0 0,0 0-1 0 0,0-1 1 0 0,0 1 0 0 0,0 0 0 0 0,0 0 0 0 0,0 0 0 0 0,0-1 0 0 0,0 1 0 0 0,0 0-1 0 0,0 0 1 0 0,0-1 0 0 0,0 1 0 0 0,0 0 0 0 0,0 0 0 0 0,1 0 0 0 0,-1-1-1 0 0,0 1 1 0 0,0 0 0 0 0,0 0 0 0 0,0 0 0 0 0,0 0 0 0 0,1-1 0 0 0,-1 1 0 0 0,0 0-1 0 0,0 0 1 0 0,0 0 0 0 0,0 0 0 0 0,1 0 0 0 0,-1 0 0 0 0,0-1 0 0 0,0 1-1 0 0,0 0 1 0 0,1 0 0 0 0,-1 0 0 0 0,0 0 0 0 0,0 0 0 0 0,0 0 0 0 0,1 0 0 0 0,-1 0-1 0 0,0 0 1 0 0,0 0 0 0 0,1 0 0 0 0,-1 0-10 0 0,1 0 98 0 0,11-5 255 0 0,0 0-1 0 0,0 1 0 0 0,1 0 1 0 0,0 1-1 0 0,6-1-352 0 0,66-6 168 0 0,107 2-250 0 0,-147 5 6 0 0</inkml:trace>
  <inkml:trace contextRef="#ctx0" brushRef="#br0" timeOffset="18434.52">3382 2089 11312 0 0,'0'0'521'0'0,"-1"-1"-12"0"0,1 0-503 0 0,-1 0 0 0 0,1 1 0 0 0,-1-1-1 0 0,1 0 1 0 0,0 0 0 0 0,0 1 0 0 0,-1-1-1 0 0,1 0 1 0 0,0 0 0 0 0,0 0 0 0 0,0 1-1 0 0,0-1 1 0 0,0 0 0 0 0,0 0 0 0 0,0 0-1 0 0,0 1 1 0 0,0-1 0 0 0,0 0 0 0 0,1 0-1 0 0,-1 0 1 0 0,0 1 0 0 0,0-1 0 0 0,1 0-1 0 0,-1 0 1 0 0,0 1 0 0 0,1-1 0 0 0,-1 0-1 0 0,1 1 1 0 0,-1-1 0 0 0,1 1 0 0 0,-1-1-1 0 0,1 0 1 0 0,0 1 0 0 0,-1-1 0 0 0,1 1-6 0 0,0-1 10 0 0,-1 1 0 0 0,0 0 0 0 0,1 0 1 0 0,-1-1-1 0 0,0 1 0 0 0,1 0 0 0 0,-1 0 0 0 0,0-1 1 0 0,0 1-1 0 0,1 0 0 0 0,-1-1 0 0 0,0 1 1 0 0,0 0-1 0 0,0-1 0 0 0,1 1 0 0 0,-1-1 1 0 0,0 1-1 0 0,0 0 0 0 0,0-1 0 0 0,0 1 0 0 0,0-1 1 0 0,0 1-1 0 0,0 0 0 0 0,0-1 0 0 0,0 1 1 0 0,0-1-1 0 0,0 1 0 0 0,0 0 0 0 0,0-1 1 0 0,0 1-1 0 0,0-1 0 0 0,0 1 0 0 0,-1 0-10 0 0,1-1 46 0 0,0 1 0 0 0,0-1 0 0 0,0 0-1 0 0,0 1 1 0 0,-1-1 0 0 0,1 1 0 0 0,0-1 0 0 0,0 1 0 0 0,0-1-1 0 0,0 1 1 0 0,0-1 0 0 0,0 1 0 0 0,1-1 0 0 0,-1 1 0 0 0,0-1-1 0 0,0 1 1 0 0,0-1 0 0 0,0 1 0 0 0,1-1 0 0 0,-1 1-1 0 0,0-1 1 0 0,0 1 0 0 0,1-1 0 0 0,-1 1-46 0 0,12-15 1117 0 0,-9 13-835 0 0,-1 0 0 0 0,0-1-1 0 0,0 1 1 0 0,0-1 0 0 0,0 1 0 0 0,0-1 0 0 0,-1 0 0 0 0,1-1-282 0 0,-1 2 174 0 0,0 0 0 0 0,1 0 0 0 0,-1 0-1 0 0,0 0 1 0 0,1 0 0 0 0,0 0 0 0 0,-1 0 0 0 0,1 1 0 0 0,0-1 0 0 0,0 1 0 0 0,0-1 0 0 0,0 1 0 0 0,2-1-174 0 0,4-3 309 0 0,-8 4-260 0 0,1 1 0 0 0,0-1 0 0 0,-1 1 0 0 0,1-1 0 0 0,-1 0-1 0 0,1 1 1 0 0,-1-1 0 0 0,1 0 0 0 0,-1 1 0 0 0,1-1-1 0 0,-1 0 1 0 0,1 1 0 0 0,-1-1 0 0 0,0 0 0 0 0,1 0 0 0 0,-1 0-1 0 0,0 1 1 0 0,0-1 0 0 0,0 0 0 0 0,0 0 0 0 0,0 0-1 0 0,0 1 1 0 0,0-1 0 0 0,0 0 0 0 0,0 0-49 0 0,0 0 65 0 0,0 0 1 0 0,0 0-1 0 0,0-1 0 0 0,0 1 0 0 0,0 0 1 0 0,1 0-1 0 0,-1 0 0 0 0,0 0 1 0 0,0 0-1 0 0,1 0 0 0 0,-1 0 0 0 0,1 0 1 0 0,-1 0-1 0 0,1 1 0 0 0,0-2-65 0 0,5-6 403 0 0,-5 8-361 0 0,0-1-1 0 0,0 1 0 0 0,-1-1 1 0 0,1 1-1 0 0,0-1 1 0 0,-1 1-1 0 0,1-1 1 0 0,-1 0-1 0 0,1 1 1 0 0,-1-1-1 0 0,1 0 0 0 0,-1 0 1 0 0,0 1-1 0 0,1-1 1 0 0,-1 0-1 0 0,0 0 1 0 0,1 0-1 0 0,-1 0 1 0 0,0 1-1 0 0,0-1 0 0 0,0 0 1 0 0,0 0-1 0 0,0 0 1 0 0,0 0-1 0 0,0 0 1 0 0,0 1-1 0 0,0-1 1 0 0,0 0-1 0 0,0 0 0 0 0,-1 0 1 0 0,1 0-1 0 0,0 1 1 0 0,-1-1-1 0 0,1 0-41 0 0,-3-4 218 0 0,0 0-1 0 0,0 0 0 0 0,0 1 0 0 0,0-1 1 0 0,-1 1-1 0 0,0 0 0 0 0,0 0 0 0 0,-4-3-217 0 0,5 5 43 0 0,1 0-1 0 0,-1 1 0 0 0,0-1 0 0 0,0 1 1 0 0,-1 0-1 0 0,1 0 0 0 0,0 0 0 0 0,0 0 0 0 0,0 1 1 0 0,-1-1-1 0 0,1 1 0 0 0,0 0 0 0 0,-1 0 1 0 0,1 0-1 0 0,0 0 0 0 0,-1 1 0 0 0,1 0-42 0 0,-7-1 12 0 0,1 2 0 0 0,-1-1 0 0 0,1 1 0 0 0,0 1 0 0 0,0 0 0 0 0,0 0-1 0 0,0 1 1 0 0,0 0 0 0 0,1 0 0 0 0,-1 1 0 0 0,1 0 0 0 0,-6 6-12 0 0,-14 11 55 0 0,9-7-13 0 0,1 0-1 0 0,0 2 0 0 0,1 0 0 0 0,-14 18-41 0 0,31-35 0 0 0,-10 12 26 0 0,0 1 1 0 0,2 0-1 0 0,-1 0 0 0 0,2 1 0 0 0,0 0 1 0 0,0 0-1 0 0,-1 9-26 0 0,5-16 16 0 0,0 0-1 0 0,0 0 1 0 0,0-1 0 0 0,-1 1-16 0 0,1-3 16 0 0,1 1-1 0 0,-1-1 1 0 0,1 1-1 0 0,0 0 1 0 0,0 0 0 0 0,1 0-1 0 0,0 0 1 0 0,-1 1-16 0 0,3 27 353 0 0,1-7 23 0 0,-2-24-355 0 0,0 1 1 0 0,0-1-1 0 0,1 1 0 0 0,-1-1 0 0 0,1 1 1 0 0,-1-1-1 0 0,1 0 0 0 0,0 1 0 0 0,0-1 1 0 0,0 0-1 0 0,0 0 0 0 0,0 0 0 0 0,1 1 1 0 0,-1-1-1 0 0,1 0 0 0 0,-1-1 0 0 0,1 1 1 0 0,0 0-1 0 0,0 0 0 0 0,-1-1 0 0 0,1 1 1 0 0,0-1-1 0 0,1 0 0 0 0,-1 1 0 0 0,0-1 1 0 0,0 0-1 0 0,1 0 0 0 0,-1 0 0 0 0,0-1 1 0 0,1 1-1 0 0,-1-1 0 0 0,2 1-21 0 0,2-1 22 0 0,0 0 1 0 0,0 0-1 0 0,0-1 1 0 0,0 1-1 0 0,0-1 0 0 0,0-1 1 0 0,0 1-1 0 0,0-1 0 0 0,-1 0 1 0 0,1-1-1 0 0,4-1-22 0 0,11-8 60 0 0,0-1 0 0 0,6-5-60 0 0,-15 11 34 0 0,8-9 66 0 0,0 1 1 0 0,1-5-101 0 0,20-15 106 0 0,-26 23-80 0 0,-1 0 1 0 0,0-2 0 0 0,0 0-1 0 0,4-7-26 0 0,-11 14 21 0 0,0 0-1 0 0,0 0 0 0 0,7-4-20 0 0,-7 6-10 0 0,-1 0-1 0 0,0-1 0 0 0,0 1 0 0 0,-1-1 0 0 0,1-1 11 0 0,-5 5-8 0 0,1-1-1 0 0,-1 1 0 0 0,0-1 1 0 0,1 1-1 0 0,-1-1 1 0 0,-1 0-1 0 0,2-1 9 0 0,-2 1 3 0 0,1 1 0 0 0,0 0 0 0 0,0-1-1 0 0,0 1 1 0 0,0 0 0 0 0,0-1 0 0 0,0 1 0 0 0,1-1-3 0 0,12-15 225 0 0,-13 17-104 0 0,-1 1 7 0 0,1 8 143 0 0,-2-5-267 0 0,0-1 0 0 0,0 0 0 0 0,-1 0 0 0 0,1 1 0 0 0,0-1 1 0 0,-1 0-1 0 0,0 0 0 0 0,1 0 0 0 0,-1-1 0 0 0,0 1 0 0 0,0 0 0 0 0,-1 0-4 0 0,1-1-20 0 0,0 1-1 0 0,-1 0 1 0 0,1 1 0 0 0,0-1 0 0 0,0 0-1 0 0,1 1 1 0 0,-1-1 0 0 0,0 1 20 0 0,1 0-31 0 0,0 1 0 0 0,0 0 0 0 0,0 0 0 0 0,0-1 0 0 0,0 1 0 0 0,1 0 0 0 0,0 2 31 0 0,-3 15-75 0 0,-13 30 42 0 0,9-30 36 0 0,0 1 0 0 0,1 4-3 0 0,-39 174 0 0 0,30-125 0 0 0,9-38 0 0 0,-4 7 0 0 0,-3 5-21 0 0,-5 47 21 0 0,15-80-54 0 0,-1 0 1 0 0,-1 0-1 0 0,-1 3 54 0 0,0-2-60 0 0,2-1 1 0 0,-2 12 59 0 0,-12 104 369 0 0,14-117-270 0 0,4-13-76 0 0,-1 0 0 0 0,0 0 0 0 0,1 0 0 0 0,-1 0 0 0 0,1 0 0 0 0,0 0-1 0 0,0 0 1 0 0,0 0 0 0 0,0 0 0 0 0,0 0 0 0 0,0 0 0 0 0,0 0 0 0 0,1 0 0 0 0,0 1-23 0 0,-1-1 105 0 0,13-11-135 0 0,-5 3 133 0 0,-2 0 0 0 0,1-1 0 0 0,-1 0 0 0 0,4-4-103 0 0,15-19 257 0 0,-16 22-245 0 0,-1-1 1 0 0,0-1-1 0 0,-1 1 0 0 0,0-1 1 0 0,-1-1-1 0 0,0 1 0 0 0,-1-1 1 0 0,1-2-13 0 0,-1 3 8 0 0,1 0 1 0 0,0 1 0 0 0,0-1-1 0 0,7-6-8 0 0,-6 7 5 0 0,0 0 0 0 0,0 0-1 0 0,-2-1 1 0 0,5-9-5 0 0,7-30 23 0 0,-4 10 7 0 0,27-54-2 0 0,-21 53 27 0 0,11-35-55 0 0,-20 44 0 0 0,2 1 0 0 0,1 0 0 0 0,15-26 0 0 0,-4 7 0 0 0,-17 34 0 0 0,0 0 0 0 0,0 1 0 0 0,6-6 0 0 0,3-5-4 0 0,-9 14-7 0 0,0-1 0 0 0,1 1 0 0 0,1 0 0 0 0,0 1 1 0 0,0 0-1 0 0,1 0 0 0 0,1 1 11 0 0,0 3 0 0 0,-10 6-1 0 0,0 1-1 0 0,0-1 1 0 0,1 0 0 0 0,-1 1-1 0 0,0-1 1 0 0,0 1 0 0 0,1-1-1 0 0,-1 1 1 0 0,0-1 0 0 0,0 1-1 0 0,0 0 1 0 0,0 0 0 0 0,0-1-1 0 0,0 1 1 0 0,0 0-1 0 0,0 0 1 0 0,0 0 0 0 0,0 0-1 0 0,-1 0 1 0 0,1 0 0 0 0,0 0-1 0 0,-1 1 1 0 0,1-1 0 0 0,-1 0-1 0 0,1 0 1 0 0,-1 2 1 0 0,3 5-20 0 0,0 1 0 0 0,-1-1 1 0 0,1 8 19 0 0,-1-7 3 0 0,2 15-22 0 0,-1 0 0 0 0,-1-1-1 0 0,-1 13 20 0 0,-5 73 7 0 0,3-101-9 0 0,1 4-6 0 0,0 1 0 0 0,1-1 0 0 0,0 1 0 0 0,0-1 0 0 0,2 1 0 0 0,-1-1 0 0 0,2 0 0 0 0,0 2 8 0 0,-3-11 0 0 0,-1-3 0 0 0,0 1 0 0 0,0 0 0 0 0,0 0 0 0 0,0-1 0 0 0,1 1 0 0 0,-1 0 0 0 0,0-1 0 0 0,1 1 0 0 0,-1 0 0 0 0,0-1 0 0 0,1 1 0 0 0,-1-1 0 0 0,1 1 0 0 0,-1 0 0 0 0,1-1 0 0 0,-1 1 0 0 0,1-1 0 0 0,-1 0 0 0 0,1 1 0 0 0,0-1 0 0 0,-1 1 0 0 0,1-1 0 0 0,0 1 3 0 0,0 0-1 0 0,1 0 0 0 0,-1 0 1 0 0,0-1-1 0 0,0 1 1 0 0,0-1-1 0 0,1 1 1 0 0,-1-1-1 0 0,0 1 0 0 0,1-1 1 0 0,-1 0-1 0 0,0 1 1 0 0,1-1-1 0 0,-1 0 1 0 0,1 0-1 0 0,-1 0 1 0 0,0 0-1 0 0,1 0 0 0 0,-1 0 1 0 0,1-1-1 0 0,-1 1 1 0 0,0 0-1 0 0,1-1 1 0 0,-1 1-1 0 0,0-1-2 0 0,5-2 20 0 0,0 0-1 0 0,0 0 1 0 0,0 0 0 0 0,-1-1 0 0 0,1 0-20 0 0,6-5 21 0 0,-6 6-19 0 0,-1-1 0 0 0,0 1 0 0 0,0-1 0 0 0,0 0 0 0 0,0-1 0 0 0,-1 1 0 0 0,0-1 0 0 0,0 0 0 0 0,0 0 0 0 0,0 0 0 0 0,0-2-2 0 0,6-9 18 0 0,1 1-1 0 0,0 0 1 0 0,1 0-18 0 0,17-22 11 0 0,-25 30-4 0 0,0 0 1 0 0,0 0 0 0 0,-1 0 0 0 0,0-1-1 0 0,0-1-7 0 0,12-27 15 0 0,-8 24-11 0 0,-4 8 1 0 0,0 1-1 0 0,-1-1 0 0 0,0 0 0 0 0,0 0 1 0 0,0-1-1 0 0,-1 1 0 0 0,1 0 0 0 0,-1-1 1 0 0,0 1-1 0 0,0 0 0 0 0,-1-1 1 0 0,1 1-1 0 0,-1-1 0 0 0,0-2-4 0 0,0 1 0 0 0,0 0 0 0 0,1 0 0 0 0,0 0 0 0 0,1 0 0 0 0,-1 0 0 0 0,1 0 0 0 0,0 0 0 0 0,0 0 0 0 0,1 1 0 0 0,0-1 0 0 0,0 1 0 0 0,0 0 0 0 0,1 0 0 0 0,-1 0 0 0 0,2-1 0 0 0,-3 5 0 0 0,0-1 0 0 0,0 1 0 0 0,0 0 0 0 0,0 0 0 0 0,0 0 0 0 0,1 0 0 0 0,-1 0 0 0 0,0 0 0 0 0,-1 1 0 0 0,-1 0 0 0 0,1-1-1 0 0,-1 1 1 0 0,1 0-1 0 0,-1 0 1 0 0,1 0-1 0 0,-1-1 0 0 0,1 1 1 0 0,-1 0-1 0 0,1 0 0 0 0,-1 0 1 0 0,1 0-1 0 0,-1 0 1 0 0,1 0-1 0 0,-1 0 0 0 0,1 0 1 0 0,-1 0-1 0 0,1 0 0 0 0,0 1 1 0 0,0-1-2 0 0,0 0 0 0 0,0 1-1 0 0,0-1 1 0 0,0 0 0 0 0,-1 1-1 0 0,1-1 1 0 0,0 1 0 0 0,0 0 0 0 0,0-1-1 0 0,0 1 1 0 0,-1 0 0 0 0,1-1-1 0 0,0 1 1 0 0,-1 0 0 0 0,1 0-1 0 0,-1 0 1 0 0,1 0 0 0 0,-1-1-1 0 0,1 1 1 0 0,-1 0 0 0 0,1 0-1 0 0,-1 0 1 0 0,0 0 0 0 0,0 0 0 0 0,1 0 2 0 0,-1 3-6 0 0,0-1 0 0 0,0 0 0 0 0,-1 1 0 0 0,1-1 0 0 0,-1 0 0 0 0,1 0 0 0 0,-1 1 6 0 0,0 0-3 0 0,0-1 0 0 0,0 1 0 0 0,1 0 0 0 0,0 0 0 0 0,0-1 0 0 0,0 1 3 0 0,6 42-53 0 0,-5 26 42 0 0,4-23 11 0 0,-2-29 0 0 0,-2-16-6 0 0,-1 1 0 0 0,2-1 0 0 0,-1 1 0 0 0,1-1 0 0 0,-1 0 0 0 0,1 1 0 0 0,0-1 0 0 0,1 0 0 0 0,-1 0-1 0 0,1 0 1 0 0,-1-1 0 0 0,1 1 0 0 0,1-1 0 0 0,-1 1 0 0 0,0-1 0 0 0,1 0 0 0 0,-1 0 0 0 0,1 0 0 0 0,0-1 0 0 0,0 0 0 0 0,0 1 0 0 0,1-1 6 0 0,8 4-71 0 0,1-1 1 0 0,-1 0 0 0 0,1-1 0 0 0,0 0 0 0 0,0-1-1 0 0,7 0 71 0 0,-10-2-645 0 0,1-1-1 0 0,-1-1 0 0 0,1 0 0 0 0,-1-1 1 0 0,1 0-1 0 0,-1 0 0 0 0,0-2 0 0 0,10-3 646 0 0,-19 6-279 0 0,13-6-2913 0 0,-2-4-4999 0 0</inkml:trace>
  <inkml:trace contextRef="#ctx0" brushRef="#br0" timeOffset="20016.506">4693 2092 11256 0 0,'0'0'514'0'0,"0"0"-6"0"0,2 0-326 0 0,5-2-9 0 0,-6 1 620 0 0,-1 1 266 0 0,1 1 49 0 0,2 2-600 0 0,-1 0 0 0 0,1-1 0 0 0,-1 1 0 0 0,0 0 0 0 0,0 0 0 0 0,0 0 0 0 0,-1 0 0 0 0,1 1 0 0 0,0 2-508 0 0,10 28 2480 0 0,-11-31-2245 0 0,0 0 1 0 0,0 0 0 0 0,1-1 0 0 0,0 1 0 0 0,-1 0 0 0 0,1-1 0 0 0,2 3-236 0 0,-1-1 226 0 0,-1-3-132 0 0,0 1 1 0 0,0-1-1 0 0,0 0 0 0 0,0 0 0 0 0,0 1 1 0 0,1-1-1 0 0,-1-1 0 0 0,0 1 1 0 0,1 0-1 0 0,-1 0 0 0 0,1-1-94 0 0,1 1 42 0 0,0 0 0 0 0,0-1 0 0 0,0 1 0 0 0,0-1 0 0 0,0 0 0 0 0,0 0 0 0 0,0-1 0 0 0,-1 1 0 0 0,1-1 0 0 0,0 0 0 0 0,0 0 0 0 0,0 0 0 0 0,-1 0 0 0 0,1-1 0 0 0,0 1-1 0 0,-1-1 1 0 0,1 0 0 0 0,-1 0 0 0 0,0 0 0 0 0,0-1 0 0 0,0 1 0 0 0,0-1 0 0 0,0 0 0 0 0,0 0 0 0 0,-1 0 0 0 0,1 0 0 0 0,-1 0 0 0 0,0 0 0 0 0,0-1 0 0 0,1-1-42 0 0,-2 1 41 0 0,0 0 0 0 0,-1 0 0 0 0,1 0 0 0 0,-1-1 0 0 0,0 1 0 0 0,0 0 0 0 0,0 0 0 0 0,-1 0 0 0 0,1 0 0 0 0,-2-3-41 0 0,1-5 111 0 0,-3-5 19 0 0,0 0-1 0 0,-1 0 1 0 0,-1 1-1 0 0,0-1 1 0 0,-1 1-1 0 0,-5-7-129 0 0,10 18-26 0 0,-1 1-1 0 0,1 0 0 0 0,-1 0 0 0 0,0 0 1 0 0,0 0-1 0 0,0 0 0 0 0,-1 0 1 0 0,0 1 26 0 0,3 2-3 0 0,0-1 0 0 0,-1 1 1 0 0,1 0-1 0 0,0 1 1 0 0,-1-1-1 0 0,0 0 1 0 0,1 0-1 0 0,-1 1 1 0 0,1-1-1 0 0,-1 1 1 0 0,0-1-1 0 0,1 1 1 0 0,-1-1-1 0 0,0 1 1 0 0,1 0-1 0 0,-1 0 1 0 0,0 0-1 0 0,1 0 0 0 0,-1 0 1 0 0,0 1-1 0 0,0-1 1 0 0,1 0-1 0 0,-1 1 1 0 0,-1 0 2 0 0,-3 1 31 0 0,0 1 0 0 0,0 1 0 0 0,1-1 0 0 0,-1 1 1 0 0,1 0-1 0 0,0 0 0 0 0,0 0 0 0 0,0 1 0 0 0,0 0 0 0 0,1 0 1 0 0,0 0-1 0 0,-3 4-31 0 0,2 0 1 0 0,-1 1 0 0 0,1-1 0 0 0,0 1 0 0 0,1 0 0 0 0,0 0 0 0 0,1 1 0 0 0,-1 4-1 0 0,-2 11 0 0 0,0-6 0 0 0,2 1 0 0 0,0-1 0 0 0,1 1 0 0 0,1 14 0 0 0,1-14 2 0 0,2 0 0 0 0,1-1-1 0 0,0 1 1 0 0,2-1 0 0 0,0 1 0 0 0,4 8-2 0 0,-6-25 12 0 0,0 1 1 0 0,0-1-1 0 0,0 0 1 0 0,0-1-1 0 0,1 1 1 0 0,-1 0-1 0 0,1-1 1 0 0,0 1-1 0 0,0-1 1 0 0,1 0-1 0 0,-1 0 1 0 0,2 1-13 0 0,-2-2 23 0 0,0 0 0 0 0,0 0 0 0 0,0 0 0 0 0,0 0 0 0 0,0-1 0 0 0,0 1 0 0 0,1-1 0 0 0,-1 0 0 0 0,1 0-1 0 0,-1 0 1 0 0,1-1 0 0 0,-1 1 0 0 0,1-1 0 0 0,-1 0 0 0 0,1 0 0 0 0,1 0-23 0 0,4-2 68 0 0,0 1-1 0 0,0-1 1 0 0,0-1-1 0 0,-1 0 1 0 0,1 0-1 0 0,-1-1 1 0 0,6-3-68 0 0,10-7 421 0 0,19-15-421 0 0,-6 3 202 0 0,-5 2-45 0 0,-2-1 0 0 0,0-1 0 0 0,-2-2 0 0 0,13-17-157 0 0,-28 28 29 0 0,0 0 0 0 0,-2 0-1 0 0,0-2 1 0 0,8-17-29 0 0,12-21 89 0 0,-7 14 26 0 0,-2-1-1 0 0,6-21-114 0 0,-26 61 2 0 0,-1 0-1 0 0,1-1 0 0 0,-1 1 1 0 0,0 0-1 0 0,0 0 0 0 0,-1-1 1 0 0,1 1-1 0 0,-1-1-1 0 0,0 5 0 0 0,0-1 0 0 0,0 1 0 0 0,0 0 0 0 0,0-1 0 0 0,0 1 0 0 0,0 0 0 0 0,-1-1 0 0 0,1 1 0 0 0,0 0 0 0 0,0 0 0 0 0,0-1 0 0 0,0 1 0 0 0,-1 0 0 0 0,1 0 0 0 0,0-1 0 0 0,0 1 0 0 0,0 0 0 0 0,-1 0 0 0 0,1 0 0 0 0,0 0 0 0 0,0-1 0 0 0,-1 1 0 0 0,1 0 0 0 0,0 0 0 0 0,0 0 0 0 0,-1 0 0 0 0,1 0 0 0 0,0 0 0 0 0,-1-1 0 0 0,1 1 0 0 0,0 0 0 0 0,-1 0 0 0 0,1 0 0 0 0,0 0 0 0 0,0 0 0 0 0,-1 0 0 0 0,1 0 0 0 0,0 0 0 0 0,-1 1 0 0 0,1-1 0 0 0,0 0 0 0 0,-1 0 0 0 0,1 0 0 0 0,0 0 0 0 0,0 0 0 0 0,-1 0 0 0 0,1 1 0 0 0,0-1 0 0 0,0 0 0 0 0,-1 0 0 0 0,1 0 0 0 0,0 1 0 0 0,0-1 0 0 0,0 0 0 0 0,-1 0 0 0 0,1 1 0 0 0,0-1 0 0 0,-11 7-19 0 0,0 0 1 0 0,0 1-1 0 0,1 0 0 0 0,0 1 1 0 0,0 0-1 0 0,-6 8 19 0 0,-5 9-76 0 0,1 1 0 0 0,1 2 76 0 0,16-24-43 0 0,0-1 1 0 0,1 1-1 0 0,0 0 1 0 0,0 0-1 0 0,0 0 0 0 0,0 0 1 0 0,1 0-1 0 0,0 0 1 0 0,0 0-1 0 0,1 1 0 0 0,-1 2 43 0 0,1 5-235 0 0,1 1 1 0 0,0-1-1 0 0,2 12 235 0 0,0-16-124 0 0,-1 1 0 0 0,1 0 0 0 0,1-1 0 0 0,0 0-1 0 0,4 7 125 0 0,4 10-253 0 0,7 12 67 0 0,-14-30 143 0 0,0 2 0 0 0,-1-1 0 0 0,0 1 0 0 0,-1-1 0 0 0,0 2 43 0 0,19 62 0 0 0,-22-68 0 0 0,0-4 0 0 0,0 0 0 0 0,0 0 0 0 0,0 0 0 0 0,0 0 0 0 0,0 0 0 0 0,0 0 0 0 0,0 0 0 0 0,0 0 0 0 0,0 0 0 0 0,1 0 0 0 0,-1 0 0 0 0,1 0 0 0 0,-1 0 0 0 0,0 0 0 0 0,1 0 0 0 0,-1 0 0 0 0,1-1 0 0 0,0 1 0 0 0,3 8 0 0 0,2-2 0 0 0,-3-7 0 0 0,-1 1 0 0 0,0-1 0 0 0,0 1 0 0 0,0-1 0 0 0,0 0 0 0 0,0 0 0 0 0,0 0 0 0 0,1 0 0 0 0,-1 0 0 0 0,0 0 0 0 0,0-1 0 0 0,0 1 0 0 0,0-1 0 0 0,0 1 0 0 0,0-1 0 0 0,0 0 0 0 0,2-1 0 0 0,35-20 0 0 0,-31 16 0 0 0,10-7 32 0 0,-1-1 0 0 0,0 0 0 0 0,-1-1 0 0 0,-1-1 0 0 0,-1-1 0 0 0,0 0 0 0 0,2-5-32 0 0,40-43 16 0 0,-17 22 80 0 0,-11 13 72 0 0,-10 11 46 0 0,2 0 0 0 0,8-5-214 0 0,-8 7 187 0 0,-19 16-183 0 0,-1 1 0 0 0,1 0 1 0 0,-1 0-1 0 0,0-1 1 0 0,1 1-1 0 0,-1 0 0 0 0,1 0 1 0 0,-1 0-1 0 0,0 0 0 0 0,1 0 1 0 0,-1 0-1 0 0,1 0 0 0 0,-1 0 1 0 0,1 0-1 0 0,-1 0 0 0 0,1 0 1 0 0,-1 0-1 0 0,1 0 1 0 0,-1 0-1 0 0,0 0 0 0 0,1 0 1 0 0,-1 0-1 0 0,1 1 0 0 0,-1-1 1 0 0,1 0-1 0 0,-1 0 0 0 0,0 0 1 0 0,1 1-1 0 0,-1-1 0 0 0,0 0 1 0 0,1 1-1 0 0,-1-1 1 0 0,0 0-1 0 0,1 1 0 0 0,-1-1 1 0 0,0 0-1 0 0,0 1 0 0 0,1-1 1 0 0,-1 1-1 0 0,0-1 0 0 0,0 0 1 0 0,0 1-1 0 0,1-1 0 0 0,-1 1-4 0 0,1 1 18 0 0,0 0-1 0 0,0 0 0 0 0,-1 0 0 0 0,1 0 0 0 0,0 0 0 0 0,-1 0 0 0 0,1 0 0 0 0,-1 0 0 0 0,1 1-17 0 0,-2 23-32 0 0,0 1 0 0 0,-1-1 0 0 0,-4 12 32 0 0,1 16 0 0 0,3-19 0 0 0,1-24 0 0 0,0 0 0 0 0,1-1 0 0 0,1 1 0 0 0,0 0 0 0 0,0 0 0 0 0,1-1 0 0 0,2 8 0 0 0,-3-15 0 0 0,0 1 0 0 0,1-1 0 0 0,-1 1 0 0 0,1-1 0 0 0,0 0 0 0 0,-1 0 0 0 0,2 1 0 0 0,7 5 0 0 0,-6-7 4 0 0,-1 0 0 0 0,1 0 0 0 0,0-1 0 0 0,0 1 0 0 0,0-1 0 0 0,0 0 0 0 0,0 0 1 0 0,0 0-1 0 0,0-1 0 0 0,0 1 0 0 0,0-1 0 0 0,0 0 0 0 0,0 0 0 0 0,0-1 0 0 0,0 1 0 0 0,0-1 0 0 0,0 0 0 0 0,0 0-4 0 0,7-2 15 0 0,0 0 0 0 0,0-1 1 0 0,-1 0-1 0 0,1 0 0 0 0,-1-2 0 0 0,0 0-15 0 0,1 0 19 0 0,-1-2-1 0 0,1 0 1 0 0,-2 0-1 0 0,1-1 1 0 0,-1 0-1 0 0,-1 0 1 0 0,1-2-19 0 0,9-12 62 0 0,-1-1 1 0 0,7-16-63 0 0,6-2 100 0 0,-12 17-24 0 0,-11 17-85 0 0,-1 1 0 0 0,2-1 0 0 0,-1 1 0 0 0,1 0 0 0 0,0 1 0 0 0,1 0 1 0 0,-1 0-1 0 0,1 1 0 0 0,0 0 0 0 0,1 1 0 0 0,-1 0 0 0 0,3-1 9 0 0,-9 4-6 0 0,1 1 0 0 0,-1-1 0 0 0,0 1 1 0 0,1-1-1 0 0,-1 1 0 0 0,0 0 0 0 0,1 0 0 0 0,-1 1 0 0 0,1-1 0 0 0,-1 1 0 0 0,3 0 6 0 0,5 2-21 0 0,-1 0 0 0 0,0 1 0 0 0,3 1 21 0 0,5 3 0 0 0,-1-1 0 0 0,-2 0 0 0 0,10 6 0 0 0,-19-10 0 0 0,-1-1 0 0 0,1-1 0 0 0,0 1 0 0 0,0-1 0 0 0,0 0 0 0 0,0 0 0 0 0,0-1 0 0 0,1 0 0 0 0,-1 0 0 0 0,0 0 0 0 0,0-1 0 0 0,0 1 0 0 0,0-2 0 0 0,-1 2 2 0 0,-1-1 0 0 0,1 0 0 0 0,-1 0 0 0 0,0-1 0 0 0,1 1 0 0 0,-1-1 0 0 0,0 0 0 0 0,0 0 0 0 0,0-1 0 0 0,0 1 0 0 0,0-1 0 0 0,-1 0 0 0 0,1 0 0 0 0,-1 0 0 0 0,2-2-2 0 0,-1 0 6 0 0,-1 0 0 0 0,1 0 0 0 0,-1 0 0 0 0,0 0 0 0 0,-1 0 0 0 0,0 0 0 0 0,1-1 0 0 0,-2 0 0 0 0,1 1 0 0 0,-1-1 0 0 0,1-3-6 0 0,-1 1 6 0 0,0-1 0 0 0,0 0 0 0 0,-1 1 0 0 0,-1-1 0 0 0,1 0 0 0 0,-1 1 0 0 0,-1-1 0 0 0,1 0 0 0 0,-2 1 0 0 0,1 0 0 0 0,-1-1 0 0 0,0 1 0 0 0,-1 0 0 0 0,0 0 0 0 0,0 1 0 0 0,-2-3-6 0 0,3 7-16 0 0,1 1 0 0 0,-1 0 1 0 0,1 0-1 0 0,-1 0 0 0 0,0 0 0 0 0,1 1 0 0 0,-1-1 0 0 0,0 1 1 0 0,0-1-1 0 0,0 1 0 0 0,0 0 0 0 0,-1 0 0 0 0,1 0 0 0 0,0 1 1 0 0,-3-1 15 0 0,-6-2-59 0 0,9 3 61 0 0,0-1-1 0 0,0 1 1 0 0,1 0 0 0 0,-1-1 0 0 0,0 1-1 0 0,0 0 1 0 0,1 1 0 0 0,-1-1-1 0 0,0 0 1 0 0,0 1 0 0 0,1 0-1 0 0,-1 0 1 0 0,1-1 0 0 0,-1 2-1 0 0,0-1 1 0 0,1 0 0 0 0,0 0-1 0 0,-1 1 1 0 0,1-1 0 0 0,-1 2-2 0 0,-6 4 29 0 0,2 0 0 0 0,-1 1 0 0 0,1 0 0 0 0,-5 7-29 0 0,1-2 10 0 0,2-2-17 0 0,1 1 1 0 0,1 0-1 0 0,-1 0 0 0 0,2 1 1 0 0,-1 2 6 0 0,-26 69-50 0 0,27-67 41 0 0,1 0-1 0 0,1 0 0 0 0,0 0 1 0 0,1 1-1 0 0,1-1 0 0 0,1 13 10 0 0,1-21 1 0 0,0 0-1 0 0,0 0 0 0 0,1 0 1 0 0,1 0-1 0 0,0 0 0 0 0,0 0 1 0 0,0-1-1 0 0,1 1 0 0 0,0-1 1 0 0,1 0-1 0 0,0 1 0 0 0,1-2 1 0 0,-1 1-1 0 0,2 0 0 0 0,-4-5 15 0 0,0-1 0 0 0,0 1-1 0 0,0-1 1 0 0,1 0 0 0 0,0 0 0 0 0,-1 0-1 0 0,1 0 1 0 0,0 0 0 0 0,0 0 0 0 0,0-1-1 0 0,0 1 1 0 0,0-1 0 0 0,0 0 0 0 0,2 0-15 0 0,1 1-20 0 0,-1-2 0 0 0,0 1 0 0 0,1-1 1 0 0,-1 1-1 0 0,1-1 0 0 0,-1-1 0 0 0,1 1 0 0 0,3-2 20 0 0,7-2 99 0 0,1-1 1 0 0,-1 0-1 0 0,0-1 0 0 0,-1-1 0 0 0,7-4-99 0 0,-6 2 135 0 0,-1 0 0 0 0,0-2 0 0 0,3-3-135 0 0,13-9 107 0 0,-14 9-60 0 0,0 0-1 0 0,-2-1 1 0 0,7-8-47 0 0,4-4 44 0 0,12-14 165 0 0,-3-2-1 0 0,13-20-208 0 0,24-31 191 0 0,-57 74-213 0 0,0-1 1 0 0,5-12 21 0 0,9-14-21 0 0,-21 34 21 0 0,-7 10 0 0 0,1 1 0 0 0,-1-1 0 0 0,1 1 0 0 0,0 0 0 0 0,0-1 0 0 0,-1 1 0 0 0,1 0 0 0 0,1 0 0 0 0,-1 0 0 0 0,0 0 0 0 0,0 0 0 0 0,-1 2 0 0 0,-1 0-1 0 0,0 0 1 0 0,0 0-1 0 0,0 0 1 0 0,0 0-1 0 0,0 0 1 0 0,1 0-1 0 0,-1-1 1 0 0,0 1 0 0 0,0 0-1 0 0,0 0 1 0 0,0 0-1 0 0,0 0 1 0 0,1 0-1 0 0,-1 0 1 0 0,0 0-1 0 0,0 0 1 0 0,0 0 0 0 0,0 0-1 0 0,1 0 1 0 0,-1 0-1 0 0,0 0 1 0 0,0 0-1 0 0,0 0 1 0 0,0 0-1 0 0,1 0 1 0 0,-1 0-1 0 0,0 0 1 0 0,0 0 0 0 0,0 1-1 0 0,0-1 1 0 0,1 0-1 0 0,-1 0 1 0 0,0 0-1 0 0,0 0 1 0 0,0 0-1 0 0,0 0 1 0 0,2 8-38 0 0,-6 9-32 0 0,-6 5 40 0 0,8-17 23 0 0,0 0 1 0 0,-1 0 0 0 0,2 0-1 0 0,-1 0 1 0 0,0 1-1 0 0,1-1 1 0 0,0 3 6 0 0,-1 13 2 0 0,-1 1-13 0 0,1-1-1 0 0,1 1 1 0 0,1 0-1 0 0,1-1 1 0 0,1 1-1 0 0,1 2 12 0 0,2 6-236 0 0,-1 0 0 0 0,-1 0-1 0 0,-2 24 237 0 0,-2-48-20 0 0,1-1-1 0 0,-1 0 1 0 0,0 1 0 0 0,-1-1-1 0 0,1 0 1 0 0,-1 0 0 0 0,0 0-1 0 0,-1 0 1 0 0,1 0 0 0 0,-2 2 20 0 0,-8 17-101 0 0,10-20 96 0 0,0 0 0 0 0,-1 0 0 0 0,0 0 0 0 0,0 0 0 0 0,0 0 0 0 0,0 0 0 0 0,-1-1 0 0 0,1 0 0 0 0,-1 1 0 0 0,0-1 0 0 0,0-1 0 0 0,0 1 0 0 0,-1-1 0 0 0,1 1 0 0 0,0-1 0 0 0,-1 0 0 0 0,0-1 0 0 0,-4 2 5 0 0,4-2-3 0 0,-1 1-1 0 0,1-1 1 0 0,-1 0 0 0 0,1 0-1 0 0,-1-1 1 0 0,0 0-1 0 0,1 0 1 0 0,-1 0 0 0 0,0-1-1 0 0,1 1 1 0 0,-1-2 0 0 0,1 1-1 0 0,-1 0 1 0 0,1-1-1 0 0,0 0 1 0 0,-2-1 3 0 0,-3-2 0 0 0,1-1 0 0 0,0 0 0 0 0,-2-2 0 0 0,9 6 0 0 0,-1 0 0 0 0,0-1 0 0 0,1 1 0 0 0,0-1 0 0 0,-1 1 0 0 0,1-1 0 0 0,0 0 0 0 0,0 0 0 0 0,1 0 0 0 0,-1 0 0 0 0,1 0 0 0 0,-1-2 0 0 0,0 0-3 0 0,1 2-9 0 0,0 0 0 0 0,0 0 0 0 0,0 1 0 0 0,0-1 1 0 0,1-1-1 0 0,0 1 0 0 0,-1 0 0 0 0,1 0 0 0 0,0 0 0 0 0,0 0 0 0 0,0 0 0 0 0,1 0 0 0 0,-1 0 1 0 0,1 0-1 0 0,0 0 0 0 0,1-2 12 0 0,3-5-235 0 0,0 1 0 0 0,1-1 1 0 0,0 1-1 0 0,1 1 0 0 0,0-1 1 0 0,2-1 234 0 0,-8 9-375 0 0,-1 1-160 0 0,0 0-666 0 0,0 0-293 0 0,0 0-877 0 0,0 0-3438 0 0,0 0-1468 0 0</inkml:trace>
  <inkml:trace contextRef="#ctx0" brushRef="#br0" timeOffset="20386.307">5637 1574 17503 0 0,'-2'-1'803'0'0,"-2"0"-380"0"0,-8-2 140 0 0,-14 8-342 0 0,23-4-75 0 0,1 0 0 0 0,-1 0 0 0 0,1 1 0 0 0,-1-1-1 0 0,1 1 1 0 0,-1-1 0 0 0,1 1 0 0 0,0 0 0 0 0,0 0 0 0 0,0 0 0 0 0,0 0 0 0 0,0 0 0 0 0,0 1 0 0 0,0-1 0 0 0,1 0 0 0 0,-1 1 0 0 0,1-1 0 0 0,0 1 0 0 0,0 0-146 0 0,-1 1 122 0 0,1-1 0 0 0,0 1 0 0 0,0 0 0 0 0,0-1 0 0 0,1 1 0 0 0,-1 0 0 0 0,1 0 0 0 0,0-1 0 0 0,0 1 0 0 0,0 0 0 0 0,1 0 0 0 0,-1-1 0 0 0,1 1 0 0 0,0 2-122 0 0,0-3 21 0 0,2 7 50 0 0,1 0 0 0 0,0 1 0 0 0,2 1-71 0 0,-5-10-19 0 0,0 1-1 0 0,1-1 1 0 0,0 1-1 0 0,-1-1 1 0 0,1 0 0 0 0,0 1-1 0 0,0-1 1 0 0,0 0-1 0 0,1 0 1 0 0,-1 0 0 0 0,0-1-1 0 0,1 1 1 0 0,-1-1 0 0 0,2 1 19 0 0,11 6-288 0 0,-11-6 389 0 0,-1 0 0 0 0,1 0 0 0 0,0-1 0 0 0,-1 1 0 0 0,1-1 0 0 0,0 0 0 0 0,0 0 0 0 0,0 0 0 0 0,0 0 0 0 0,0-1 0 0 0,0 1 0 0 0,0-1 0 0 0,0 0 0 0 0,0 0 0 0 0,0-1 0 0 0,0 1 0 0 0,3-2-101 0 0,-1 0 1 0 0,1 0 0 0 0,-1 0-1 0 0,1-1 1 0 0,-1 0 0 0 0,4-3-1 0 0,-9 5 7 0 0,1 0-1 0 0,0-1 1 0 0,0 1-1 0 0,0-1 1 0 0,-1 1 0 0 0,1-1-1 0 0,-1 0 1 0 0,0 0-1 0 0,1 0 1 0 0,-1 0-1 0 0,0 0 1 0 0,0 0 0 0 0,0 0-1 0 0,0 0 1 0 0,0 0-1 0 0,-1 0 1 0 0,1-3-7 0 0,0 1 5 0 0,-1-1 0 0 0,0 1 0 0 0,0-1 0 0 0,0 0 0 0 0,0 1 0 0 0,-1-1 0 0 0,1 1 0 0 0,-1-1 0 0 0,-1 1 0 0 0,1 0 0 0 0,-1-1 0 0 0,1 1 0 0 0,-1 0 1 0 0,0 0-1 0 0,-2-2-5 0 0,2 2 2 0 0,0 1 0 0 0,0 0 0 0 0,0 0 0 0 0,-1 0 0 0 0,0 1 0 0 0,1-1 0 0 0,-1 1 0 0 0,0-1 0 0 0,0 1 0 0 0,0 0 1 0 0,0 0-1 0 0,0 0 0 0 0,-1 0 0 0 0,1 1 0 0 0,-1 0 0 0 0,1-1 0 0 0,-1 1 0 0 0,-3 0-2 0 0,-17-5 222 0 0,21 5-359 0 0,-1 0 1 0 0,0 0 0 0 0,1 0 0 0 0,-1 1-1 0 0,0 0 1 0 0,0-1 0 0 0,1 1 0 0 0,-1 0-1 0 0,0 1 1 0 0,0-1 136 0 0,-16 6-5931 0 0,-5-2-2036 0 0</inkml:trace>
  <inkml:trace contextRef="#ctx0" brushRef="#br0" timeOffset="21204.894">9769 1870 8752 0 0,'5'-4'909'0'0,"9"-17"2219"0"0,-7 11 2240 0 0,-7 10-4154 0 0,0 0-35 0 0,0 0-86 0 0,0 0-319 0 0,0 0-138 0 0,5 12 520 0 0,-3-4-996 0 0,0 0 1 0 0,0 0 0 0 0,-1 1 0 0 0,0-1 0 0 0,0 0 0 0 0,-1 0 0 0 0,0 1 0 0 0,-1 2-161 0 0,2 33 849 0 0,0-23-237 0 0,-1 1 0 0 0,-1 4-612 0 0,0 13 569 0 0,-1 11-208 0 0,0-37-267 0 0,1 0 0 0 0,1 0 0 0 0,0-1-1 0 0,1 1 1 0 0,0 0 0 0 0,1 0 0 0 0,0-1 0 0 0,2 4-94 0 0,-1-3 27 0 0,-3-10-24 0 0,0-1 0 0 0,1 1-1 0 0,0 0 1 0 0,-1-1 0 0 0,1 1 0 0 0,0 0 0 0 0,0-1 0 0 0,0 1 0 0 0,1 0-3 0 0,5 3 0 0 0,-7-5-7 0 0,1-1-1 0 0,-1 0 0 0 0,1 0 1 0 0,-1 0-1 0 0,1 0 1 0 0,-1 0-1 0 0,1 0 0 0 0,-1 0 1 0 0,0 0-1 0 0,1 0 1 0 0,-1 0-1 0 0,1 0 1 0 0,-1 0-1 0 0,1 0 0 0 0,-1 0 1 0 0,1 0-1 0 0,-1 0 1 0 0,1 0-1 0 0,-1-1 8 0 0,3 0-262 0 0,0 0-1 0 0,-1 0 1 0 0,1-1-1 0 0,-1 0 0 0 0,1 1 1 0 0,-1-1-1 0 0,1 0 1 0 0,-1 0-1 0 0,1-1 263 0 0,9-14-7746 0 0,-7 6-472 0 0</inkml:trace>
  <inkml:trace contextRef="#ctx0" brushRef="#br0" timeOffset="21558.808">9910 1668 2304 0 0,'0'-5'74'0'0,"0"1"-1"0"0,0 0 1 0 0,-1 0-1 0 0,1-1 1 0 0,-1 1 0 0 0,0 0-1 0 0,-1 0 1 0 0,1 0 0 0 0,-2-3-74 0 0,-3-4 3218 0 0,4 9-1983 0 0,1 0 1 0 0,0 0 0 0 0,-1 0-1 0 0,1 0 1 0 0,0 0 0 0 0,0-1-1 0 0,0 1 1 0 0,1 0 0 0 0,-1-1-1 0 0,1 1 1 0 0,-1-1 0 0 0,1 0-1236 0 0,3 14-1194 0 0,2 3-386 0 0,-8 4-62 0 0,3-14-19 0 0</inkml:trace>
  <inkml:trace contextRef="#ctx0" brushRef="#br0" timeOffset="21922.367">10147 1754 13360 0 0,'0'-1'114'0'0,"0"0"1"0"0,0 0 0 0 0,0 0 0 0 0,0 0 0 0 0,0 0 0 0 0,0 0-1 0 0,0 0 1 0 0,0 0 0 0 0,0 0 0 0 0,1 0 0 0 0,-1 0 0 0 0,0 0-1 0 0,1 0 1 0 0,-1 0 0 0 0,0 0 0 0 0,1 0 0 0 0,0 0 0 0 0,-1 0-1 0 0,1 1 1 0 0,-1-1 0 0 0,1 0 0 0 0,0 0 0 0 0,0 1 0 0 0,-1-1 0 0 0,1 0-1 0 0,0 1 1 0 0,0-1 0 0 0,0 1 0 0 0,0-1 0 0 0,-1 1 0 0 0,1 0-1 0 0,0-1 1 0 0,0 1 0 0 0,0 0 0 0 0,0-1 0 0 0,0 1 0 0 0,0 0-1 0 0,0 0 1 0 0,0 0 0 0 0,0 0 0 0 0,1 0-115 0 0,3 1 528 0 0,1 0 1 0 0,0 0-1 0 0,-1 0 1 0 0,1 0-1 0 0,-1 1 1 0 0,3 2-529 0 0,-3-3 328 0 0,-2 1-171 0 0,1 0 0 0 0,0 0-1 0 0,-1 1 1 0 0,1-1-1 0 0,-1 1 1 0 0,0 0 0 0 0,1 0-1 0 0,-1 0 1 0 0,-1 0-1 0 0,1 1 1 0 0,0-1 0 0 0,0 2-157 0 0,8 13 422 0 0,0 0 0 0 0,-1 1-422 0 0,-1-2 248 0 0,-5-10-185 0 0,-1 1 0 0 0,0-1-1 0 0,0 1 1 0 0,0 0 0 0 0,-1 0-1 0 0,0 0 1 0 0,-1 0 0 0 0,0 0 0 0 0,0 1-1 0 0,-1-1 1 0 0,1 0 0 0 0,-2 1-1 0 0,0 4-62 0 0,-3 12 80 0 0,-2-1-1 0 0,0 0 0 0 0,-10 21-79 0 0,16-43 5 0 0,-5 11 16 0 0,-1-1 0 0 0,0 0 0 0 0,0 0 1 0 0,-1 0-1 0 0,-1-1 0 0 0,0 0-21 0 0,-19 23 57 0 0,-8 7-57 0 0,16-20-14 0 0,3-4-373 0 0,-1 0 1 0 0,0-2-1 0 0,-2 0 0 0 0,-1 1 387 0 0,-24 13-7254 0 0,19-13-64 0 0</inkml:trace>
  <inkml:trace contextRef="#ctx0" brushRef="#br0" timeOffset="21923.367">9229 1742 18367 0 0,'-1'-1'422'0'0,"-1"0"-339"0"0,0 0 1 0 0,0 0 0 0 0,-1 0-1 0 0,1 0 1 0 0,0 0 0 0 0,-1 0-1 0 0,1 1 1 0 0,-1-1 0 0 0,1 1-1 0 0,-1-1 1 0 0,1 1 0 0 0,-1 0-1 0 0,1 0 1 0 0,-1 0 0 0 0,1 1-1 0 0,0-1 1 0 0,-3 1-84 0 0,1 0 35 0 0,0 1 1 0 0,1-1-1 0 0,-1 1 0 0 0,1 0 1 0 0,-1 0-1 0 0,1 0 0 0 0,0 0 1 0 0,0 1-1 0 0,0-1 1 0 0,-2 3-36 0 0,-4 5 168 0 0,1 0 1 0 0,0 0 0 0 0,1 1-1 0 0,0 0 1 0 0,1 0 0 0 0,-3 7-169 0 0,5-7 107 0 0,0 0 0 0 0,0 0 0 0 0,1 0 1 0 0,1 1-1 0 0,0-1 0 0 0,1 1 0 0 0,0-1 1 0 0,0 1-1 0 0,1 0-107 0 0,1 13 131 0 0,1 1-1 0 0,2 0 1 0 0,3 14-131 0 0,-3-23 63 0 0,1-1 0 0 0,1 1 0 0 0,1-1 0 0 0,0 0 0 0 0,1 1-63 0 0,14 21 590 0 0,10 14-590 0 0,-25-43-127 0 0,-1-1-1 0 0,1 0 0 0 0,1-1 1 0 0,-1 0-1 0 0,1 0 1 0 0,0 0-1 0 0,2 0 128 0 0,26 19-1331 0 0</inkml:trace>
  <inkml:trace contextRef="#ctx0" brushRef="#br0" timeOffset="22423.325">11374 1562 8752 0 0,'1'-6'209'0'0,"5"-37"518"0"0,2 19 6684 0 0,-8 23-5011 0 0,0 1-1156 0 0,0 1-510 0 0,2 5-492 0 0,-1-1 1 0 0,0 1 0 0 0,0 0-1 0 0,0 0 1 0 0,-1 0 0 0 0,0 0 0 0 0,0 0-1 0 0,-1 0 1 0 0,0 4-243 0 0,0 4 354 0 0,-2 11 354 0 0,-5 19-708 0 0,-2 16 252 0 0,-19 118 1007 0 0,13-94-847 0 0,-11 42 61 0 0,-2-15 311 0 0,23-96-477 0 0,6-14-103 0 0,1-2-30 0 0,4-7-72 0 0,20-26 263 0 0,-15 18-326 0 0,1 0 1 0 0,1 1 0 0 0,0 0-1 0 0,1 1 1 0 0,1 1-1 0 0,2-2-39 0 0,1 2 85 0 0,-7 5-52 0 0,0 0 0 0 0,0 1 0 0 0,0 1-1 0 0,2-1-32 0 0,-7 5 1 0 0,-1 0-1 0 0,1 1 0 0 0,0-1 0 0 0,0 1 0 0 0,0 0 1 0 0,0 0-1 0 0,0 0 0 0 0,0 1 0 0 0,0 0 1 0 0,0 0-1 0 0,0 0 0 0 0,0 1 0 0 0,-1-1-3 0 0,1 0 0 0 0,-1 1 0 0 0,0 0 0 0 0,1 0 1 0 0,-1 0-1 0 0,0 1 0 0 0,0-1 0 0 0,0 1 0 0 0,0 0 0 0 0,0 0 0 0 0,0 0 0 0 0,-1 1 0 0 0,1-1 0 0 0,-1 1 0 0 0,1 0 1 0 0,-1 0-1 0 0,0 0 0 0 0,0 0 0 0 0,-1 1 0 0 0,1-1 0 0 0,-1 1 0 0 0,1 0 3 0 0,2 8 37 0 0,0 1 1 0 0,-1-1-1 0 0,0 1 0 0 0,-1 0 1 0 0,0 0-1 0 0,0 13-37 0 0,2-5 3 0 0,-4-20-4 0 0,0 0 1 0 0,-1 0-1 0 0,1 0 0 0 0,-1 1 1 0 0,1-1-1 0 0,-1 0 0 0 0,0 1 1 0 0,1-1-1 0 0,-1 0 0 0 0,0 1 1 0 0,0-1-1 0 0,0 1 0 0 0,0-1 1 0 0,0 0-1 0 0,0 1 1 0 0,-1-1-1 0 0,1 0 0 0 0,0 1 1 0 0,-1-1-1 0 0,1 0 0 0 0,-1 1 1 0 0,1-1-1 0 0,-1 0 0 0 0,1 0 1 0 0,-1 0-1 0 0,0 0 0 0 0,0 1 1 0 0,-4 3-11 0 0,-1 0 0 0 0,0 0-1 0 0,0 0 1 0 0,0-1 0 0 0,0 0-1 0 0,-1 0 1 0 0,0 0 0 0 0,1-1-1 0 0,-1 0 1 0 0,0-1 0 0 0,-1 1-1 0 0,1-1 1 0 0,-2 0 11 0 0,-16 2 41 0 0,0-1 0 0 0,0-1 0 0 0,-8-1-41 0 0,-3 0-41 0 0,23 0 55 0 0,-1-2 0 0 0,1 1 0 0 0,0-1 0 0 0,0-1 0 0 0,-1-1-14 0 0,9 2-139 0 0,-1 0 0 0 0,1-1 0 0 0,-1 0 0 0 0,1 0 1 0 0,0 0-1 0 0,-1 0 0 0 0,1-1 0 0 0,1 0 0 0 0,-1 0 0 0 0,0-1 0 0 0,1 1 0 0 0,-4-4 139 0 0,1-2-2488 0 0,6-2-6778 0 0</inkml:trace>
  <inkml:trace contextRef="#ctx0" brushRef="#br0" timeOffset="23193.916">11849 1909 13824 0 0,'3'-19'1126'0'0,"2"-4"-756"0"0,-5 23-237 0 0,0 0 0 0 0,0 0 0 0 0,0 0 0 0 0,0 1 0 0 0,0-1 1 0 0,0 0-1 0 0,0 0 0 0 0,0 0 0 0 0,0 0 0 0 0,0 0 0 0 0,0 0 1 0 0,0 0-1 0 0,0 0 0 0 0,0 0 0 0 0,0 0 0 0 0,0 0 1 0 0,0 0-1 0 0,0 0 0 0 0,0 0 0 0 0,0 0 0 0 0,0 0 0 0 0,0 0 1 0 0,0 0-1 0 0,0 0 0 0 0,0 0 0 0 0,0 0 0 0 0,0 0 1 0 0,0 0-1 0 0,0 0 0 0 0,0 0 0 0 0,0 0 0 0 0,0 0 0 0 0,0 0 1 0 0,0 0-1 0 0,1 0 0 0 0,-1 0 0 0 0,0 0 0 0 0,0 0 0 0 0,0 0 1 0 0,0 0-1 0 0,0 0 0 0 0,0 0 0 0 0,0 0 0 0 0,0 0 1 0 0,0 0-1 0 0,0 0 0 0 0,0 0 0 0 0,0 0 0 0 0,0 0 0 0 0,0 0 1 0 0,0 0-1 0 0,0 0 0 0 0,0 0 0 0 0,0 0 0 0 0,0 0 0 0 0,0 0 1 0 0,0 0-1 0 0,0 0 0 0 0,0 0 0 0 0,0 0 0 0 0,0 0 1 0 0,0 0-1 0 0,0 0 0 0 0,0 0 0 0 0,1 0 0 0 0,-1 0 0 0 0,0 0 1 0 0,0-1-1 0 0,0 1-133 0 0,1 7 1638 0 0,0 13-2235 0 0,-5 12 1071 0 0,1 1 0 0 0,1 7-474 0 0,0 32 1103 0 0,0-38-884 0 0,1 0 0 0 0,4 20-219 0 0,4-32 272 0 0,-7-20-144 0 0,2 0 0 0 0,9 11 136 0 0,-10-12-244 0 0,0-1 1 0 0,0 1-1 0 0,0-1 0 0 0,0 1 1 0 0,0-1-1 0 0,0 1 0 0 0,0-1 0 0 0,0 0 1 0 0,0 1-1 0 0,1-1 0 0 0,-1 0 0 0 0,0 0 1 0 0,0 0-1 0 0,0 0 0 0 0,0 0 1 0 0,1 0-1 0 0,-1 0 0 0 0,0-1 0 0 0,0 1-20 0 0,3-1 24 0 0,0 0 0 0 0,0-1 0 0 0,0 1 0 0 0,0-1 0 0 0,0 0-1 0 0,-1 0 1 0 0,1 0 0 0 0,-1-1 0 0 0,1 1 0 0 0,-1-1 0 0 0,0 0-1 0 0,0 0 1 0 0,0 0 0 0 0,0 0 0 0 0,0-1-24 0 0,7-9 324 0 0,0-1 0 0 0,7-15-324 0 0,23-44 185 0 0,16-44-185 0 0,-17 38 128 0 0,-39 79-128 0 0,0 0 0 0 0,0 0 1 0 0,0 0-1 0 0,0 0 0 0 0,0 0 0 0 0,0 0 1 0 0,0 0-1 0 0,0 0 0 0 0,0 0 0 0 0,0 0 0 0 0,0 0 1 0 0,0 0-1 0 0,0 0 0 0 0,0 1 0 0 0,0-1 0 0 0,0 0 1 0 0,1 0-1 0 0,-1 0 0 0 0,0 0 0 0 0,0 0 0 0 0,0 0 1 0 0,0 0-1 0 0,0 0 0 0 0,0 0 0 0 0,0 0 0 0 0,0 0 1 0 0,0 0-1 0 0,0 0 0 0 0,0 0 0 0 0,0 0 0 0 0,0 0 1 0 0,0 0-1 0 0,0 0 0 0 0,0 0 0 0 0,0 0 0 0 0,0 0 1 0 0,0 0-1 0 0,0 0 0 0 0,1 0 0 0 0,-1 0 0 0 0,0 0 1 0 0,0 0-1 0 0,0 0 0 0 0,0 0 0 0 0,0 0 1 0 0,0 0-1 0 0,0 0 0 0 0,0 0 0 0 0,0 0 0 0 0,0 0 1 0 0,0 0-1 0 0,0 0 0 0 0,0 0 0 0 0,0 0 0 0 0,0 0 1 0 0,0 0-1 0 0,0 0 0 0 0,0 0 0 0 0,0 0 0 0 0,0 0 1 0 0,0-1-1 0 0,0 1 0 0 0,1 0 0 0 0,-1 0 0 0 0,0 0 1 0 0,0 0-1 0 0,0 0 0 0 0,1 8 30 0 0,0 7 14 0 0,-6 84-44 0 0,5 17 0 0 0,0-110 0 0 0,1 1 0 0 0,0-1 0 0 0,0 0 0 0 0,2 4 0 0 0,1 13 0 0 0,-2-17 0 0 0,0 1 0 0 0,0-1 0 0 0,1 0 0 0 0,0 1 0 0 0,0-1 0 0 0,0 0 0 0 0,1 0 0 0 0,4 10 0 0 0,-7-15 5 0 0,0 0 0 0 0,0 0 0 0 0,-1-1 0 0 0,1 1-1 0 0,0 0 1 0 0,0-1 0 0 0,0 1 0 0 0,0-1 0 0 0,0 1 0 0 0,0-1 0 0 0,0 1 0 0 0,0-1-1 0 0,0 1 1 0 0,0-1 0 0 0,0 0 0 0 0,0 0 0 0 0,0 1 0 0 0,0-1 0 0 0,0 0 0 0 0,0 0 0 0 0,1 0-1 0 0,-1 0 1 0 0,0-1 0 0 0,0 1 0 0 0,0 0 0 0 0,0 0 0 0 0,0 0 0 0 0,0-1 0 0 0,0 1-1 0 0,0-1-4 0 0,11 0 62 0 0,-4-4 135 0 0,-4 1-155 0 0,0 2-1 0 0,1-1 1 0 0,0 1 0 0 0,-1-1 0 0 0,0-1-1 0 0,0 1 1 0 0,0 0 0 0 0,0-1 0 0 0,-1 0-1 0 0,1 0 1 0 0,2-4-42 0 0,112-146 684 0 0,-83 110-645 0 0,-1-2 14 0 0,-2-1 0 0 0,6-16-53 0 0,-33 52 4 0 0,0 0-1 0 0,0 0 0 0 0,-1-1 0 0 0,0 0-3 0 0,8-23-2 0 0,-6 20 3 0 0,0 4-4 0 0,-2-1 0 0 0,1 0 0 0 0,-2 0-1 0 0,1 0 1 0 0,-1-1 3 0 0,-3 11-17 0 0,0 1-1 0 0,0-1 0 0 0,1 1 0 0 0,-1-1 1 0 0,0 1-1 0 0,0 0 0 0 0,-1-1 0 0 0,1 1 1 0 0,0-1-1 0 0,0 1 0 0 0,-1-1 0 0 0,1 1 1 0 0,-1 0-1 0 0,1-1 0 0 0,-1 1 0 0 0,0-1 18 0 0,0 1-3 0 0,1 1-1 0 0,-1-1 1 0 0,1 0-1 0 0,-1 1 1 0 0,0-1-1 0 0,1 1 0 0 0,-1-1 1 0 0,0 1-1 0 0,0 0 1 0 0,1-1-1 0 0,-1 1 0 0 0,0 0 1 0 0,0-1-1 0 0,0 1 1 0 0,0 0-1 0 0,1 0 0 0 0,-1 0 1 0 0,0 0-1 0 0,0 0 1 0 0,0 0 3 0 0,-2 0 23 0 0,0 0 1 0 0,0 1-1 0 0,0-1 1 0 0,0 1-1 0 0,0 0 1 0 0,0 0-1 0 0,1 0 1 0 0,-1 1-1 0 0,0-1 1 0 0,1 0-1 0 0,-1 1 1 0 0,1 0-1 0 0,-1 0 1 0 0,1 0-24 0 0,-10 8-24 0 0,1 1 1 0 0,1 0-1 0 0,-1 1 1 0 0,2 0 0 0 0,0 0-1 0 0,-4 8 24 0 0,10-15-47 0 0,0-1 0 0 0,1 1 0 0 0,0 0 0 0 0,0 0 0 0 0,0 0 0 0 0,0 0-1 0 0,1 1 1 0 0,0-1 0 0 0,0 0 0 0 0,1 1 0 0 0,-1-1 0 0 0,1 0 0 0 0,0 1 0 0 0,0-1 0 0 0,1 0-1 0 0,0 1 1 0 0,0-1 0 0 0,0 0 0 0 0,0 0 0 0 0,2 3 47 0 0,9 15-456 0 0,0 0 0 0 0,2-1-1 0 0,1-1 1 0 0,0 0 0 0 0,17 17 456 0 0,-25-29-138 0 0,1 1 0 0 0,-2 1-1 0 0,1-1 1 0 0,-1 1 0 0 0,3 11 138 0 0,-8-19 0 0 0,0 0 0 0 0,0 1 0 0 0,-1-1 0 0 0,0 0 0 0 0,1 1 0 0 0,-1-1 0 0 0,0 1 0 0 0,-1-1 0 0 0,1 0 0 0 0,-1 1 0 0 0,1-1 0 0 0,-1 0 0 0 0,0 0 0 0 0,0 1 0 0 0,-1-1 0 0 0,1 0 0 0 0,0 0 0 0 0,-1 0 0 0 0,-1 2 0 0 0,-5 7 94 0 0,2 0 0 0 0,0 0 0 0 0,-3 9-94 0 0,6-13 17 0 0,-1 0 36 0 0,6-6 12 0 0,3 1-100 0 0,1 0 0 0 0,-1-1 0 0 0,1 0-1 0 0,0 0 1 0 0,0 0 0 0 0,0-1 0 0 0,0 0-1 0 0,0 0 1 0 0,1-1 0 0 0,-1 1 0 0 0,0-1-1 0 0,0 0 1 0 0,0-1 0 0 0,0 0 0 0 0,1 0-1 0 0,-1 0 36 0 0,16-4-1220 0 0,13-5-6606 0 0,-17 2-380 0 0</inkml:trace>
  <inkml:trace contextRef="#ctx0" brushRef="#br0" timeOffset="24681.608">13151 1867 17447 0 0,'6'-8'287'0'0,"0"-1"-1"0"0,0 1 1 0 0,-1-1-1 0 0,0 0 1 0 0,3-10-287 0 0,-7 17 164 0 0,0 0 0 0 0,0 0 0 0 0,-1-1-1 0 0,1 1 1 0 0,-1 0 0 0 0,1-1 0 0 0,-1 1 0 0 0,0-1 0 0 0,0 1 0 0 0,0 0 0 0 0,0-1 0 0 0,-1 1 0 0 0,1-1 0 0 0,0 1 0 0 0,-1 0 0 0 0,0-1 0 0 0,0 1 0 0 0,0 0-1 0 0,0 0 1 0 0,0 0 0 0 0,0 0 0 0 0,0 0 0 0 0,-1 0 0 0 0,1 0 0 0 0,0 0 0 0 0,-1 0 0 0 0,-1-1-164 0 0,1 2 154 0 0,1-1 0 0 0,-1 1 0 0 0,1 0 1 0 0,-1 0-1 0 0,1 0 0 0 0,-1 0 0 0 0,1 1 0 0 0,-1-1 0 0 0,0 0 0 0 0,0 1 1 0 0,1-1-1 0 0,-1 1 0 0 0,0-1 0 0 0,0 1 0 0 0,0 0 0 0 0,0 0 1 0 0,1 0-1 0 0,-1 0 0 0 0,0 0 0 0 0,-1 0-154 0 0,0 1 119 0 0,-1 0 0 0 0,1 0 0 0 0,-1 1 0 0 0,1-1-1 0 0,0 1 1 0 0,-1 0 0 0 0,1-1 0 0 0,0 1 0 0 0,0 1 0 0 0,-1 0-119 0 0,-7 7 51 0 0,1 0-1 0 0,0 1 1 0 0,1 0-1 0 0,0 1 1 0 0,0 1-51 0 0,-2 2-2 0 0,1 0 0 0 0,1 1 0 0 0,0 0 0 0 0,2 0-1 0 0,0 1 1 0 0,0 0 0 0 0,2 0 0 0 0,0 1 0 0 0,1-1 0 0 0,0 6 2 0 0,3-17-13 0 0,1-1 0 0 0,0 0 1 0 0,1 1-1 0 0,-1-1 0 0 0,1 0 0 0 0,0 0 1 0 0,2 6 12 0 0,-3-10 4 0 0,1 1 0 0 0,-1-1 0 0 0,0 1 0 0 0,1-1 0 0 0,0 1 0 0 0,-1-1 0 0 0,1 0 0 0 0,0 1 0 0 0,-1-1 0 0 0,1 0 1 0 0,0 1-1 0 0,0-1 0 0 0,0 0 0 0 0,0 0 0 0 0,1 0 0 0 0,-1 0 0 0 0,0 0 0 0 0,0 0 0 0 0,1 0 0 0 0,-1 0 0 0 0,0 0 1 0 0,1-1-1 0 0,-1 1 0 0 0,1-1 0 0 0,-1 1 0 0 0,1-1 0 0 0,-1 1 0 0 0,1-1-4 0 0,3 0-75 0 0,0-1-1 0 0,0 0 1 0 0,0 0-1 0 0,0 0 1 0 0,-1 0-1 0 0,1-1 0 0 0,0 0 1 0 0,-1 0-1 0 0,0 0 1 0 0,1-1-1 0 0,-1 1 1 0 0,0-1-1 0 0,0 0 1 0 0,0 0-1 0 0,0-1 1 0 0,-1 1-1 0 0,0-1 1 0 0,1 1-1 0 0,0-3 76 0 0,9-11-533 0 0,-1-1-1 0 0,-1 0 1 0 0,9-18 533 0 0,-18 31-57 0 0,-1 3 22 0 0,0 0 0 0 0,0-1 1 0 0,0 1-1 0 0,0 0 0 0 0,0-1 0 0 0,0 1 0 0 0,-1-1 0 0 0,0 1 0 0 0,1-1 0 0 0,-1 1 0 0 0,0-3 35 0 0,1-2-93 0 0,3 4 74 0 0,-4 3 19 0 0,0 0 0 0 0,0 0 0 0 0,1 0 0 0 0,-1 0 0 0 0,0 0 0 0 0,0 0 0 0 0,0 0 0 0 0,0 0 0 0 0,1 1 0 0 0,-1-1 0 0 0,0 0 0 0 0,0 0 0 0 0,0 0 0 0 0,0 0 0 0 0,0 0 0 0 0,0 0 0 0 0,1 1 0 0 0,-1-1 0 0 0,0 0 0 0 0,0 0 0 0 0,0 0 0 0 0,0 0 0 0 0,0 1 0 0 0,0-1 0 0 0,0 0 0 0 0,0 0 0 0 0,0 0 0 0 0,0 0 0 0 0,0 1 0 0 0,0-1 0 0 0,0 0 0 0 0,0 0 0 0 0,0 0 0 0 0,0 0 0 0 0,0 1 0 0 0,0-1 0 0 0,0 0 0 0 0,0 0 0 0 0,0 0 0 0 0,-2 10 0 0 0,2-7 0 0 0,-1 9 0 0 0,0 1 0 0 0,1-1 0 0 0,0 1 0 0 0,3 8 0 0 0,-2-6 0 0 0,0 0 0 0 0,-1 10 0 0 0,-2 181 468 0 0,4-106 152 0 0,-6 22-620 0 0,-3-26 115 0 0,-4 58 1438 0 0,-29 141-1553 0 0,33-262 113 0 0,-2 0-1 0 0,-1 0 1 0 0,-2-1-1 0 0,-1 0 0 0 0,-2-1 1 0 0,-2 1-113 0 0,12-23 38 0 0,0 0 1 0 0,-1 0-1 0 0,-1-1 1 0 0,1 0-1 0 0,-1 0 1 0 0,-8 6-39 0 0,12-12 21 0 0,1 1-1 0 0,-1-1 1 0 0,0 0 0 0 0,0 0 0 0 0,0 0 0 0 0,0 0-1 0 0,-1-1 1 0 0,1 1 0 0 0,0-1 0 0 0,-1 0 0 0 0,1 0 0 0 0,-1 0-1 0 0,1 0 1 0 0,-1-1 0 0 0,0 0 0 0 0,1 1 0 0 0,-1-1-1 0 0,1 0 1 0 0,-1-1 0 0 0,0 1 0 0 0,-1-1-21 0 0,2 0 16 0 0,0 0-1 0 0,-1 0 1 0 0,1-1 0 0 0,0 0 0 0 0,0 1 0 0 0,0-1 0 0 0,1 0-1 0 0,-1 0 1 0 0,0 0 0 0 0,1-1 0 0 0,-1 1 0 0 0,1-1-1 0 0,0 1 1 0 0,-2-3-16 0 0,-3-6 15 0 0,0 0 1 0 0,1 0-1 0 0,-2-6-15 0 0,-4-8-65 0 0,9 17 44 0 0,0 0-1 0 0,0 1 1 0 0,1-1-1 0 0,0 0 0 0 0,1 0 1 0 0,0 0-1 0 0,0-1 0 0 0,1 1 1 0 0,0-2 21 0 0,-1-6-43 0 0,0-12-24 0 0,1 0 1 0 0,2 0-1 0 0,1 1 0 0 0,1-1 1 0 0,1 1 66 0 0,12-44-204 0 0,9-19 204 0 0,2 7-162 0 0,3 2 0 0 0,4 1 0 0 0,3 2 0 0 0,18-24 162 0 0,48-54-711 0 0,-85 128 601 0 0,32-38-354 0 0,41-42 464 0 0,-48 58 361 0 0,-1-1 0 0 0,-3-3 1 0 0,7-15-362 0 0,-28 41 194 0 0,1 1 0 0 0,13-13-194 0 0,21-28 221 0 0,-37 45-150 0 0,9-13 93 0 0,13-26-164 0 0,-32 50-9 0 0,-1-1-1 0 0,0 0 1 0 0,-1 0-1 0 0,0 0 1 0 0,-1 0 0 0 0,-1-1-1 0 0,1-3 10 0 0,-4 15 0 0 0,0 1 0 0 0,0 0 0 0 0,0-1 0 0 0,-1 1 0 0 0,1-1 0 0 0,0 1 0 0 0,-1 0 0 0 0,1-1 0 0 0,-1 1 0 0 0,1 0 0 0 0,-1-1 0 0 0,0 1 0 0 0,1 0 0 0 0,-1 0 0 0 0,0 0 0 0 0,0 0 0 0 0,0 0 0 0 0,0 0 0 0 0,0 0 0 0 0,0 0 0 0 0,0 0 0 0 0,0 0 0 0 0,0 0 0 0 0,-1 0 0 0 0,1 1 0 0 0,0-1 0 0 0,0 1 0 0 0,-1-1 0 0 0,1 1 0 0 0,0-1 0 0 0,-1 1 0 0 0,1 0 0 0 0,-1-1 0 0 0,1 1 0 0 0,0 0 0 0 0,-1 0 0 0 0,1 0 0 0 0,-1 0 0 0 0,1 1 0 0 0,-1-1 0 0 0,1 0 0 0 0,0 0 0 0 0,-1 1 0 0 0,1-1 0 0 0,0 1 0 0 0,-1-1 0 0 0,1 1 0 0 0,0 0 0 0 0,0-1 0 0 0,0 1 0 0 0,-25 23 31 0 0,1 1 0 0 0,2 1 0 0 0,1 1 0 0 0,1 0 0 0 0,1 2-1 0 0,-9 19-30 0 0,9-12 38 0 0,2 1 0 0 0,1 1-1 0 0,2 0 1 0 0,2 2-1 0 0,1-1 1 0 0,3 2-1 0 0,-1 9-37 0 0,8-37-14 0 0,0 0-1 0 0,1 0 1 0 0,1 0-1 0 0,0 1 1 0 0,1-1-1 0 0,1 0 1 0 0,0 0-1 0 0,3 10 15 0 0,-4-16-18 0 0,1 0 1 0 0,1 0-1 0 0,0 0 0 0 0,0 0 0 0 0,0 0 1 0 0,0-1-1 0 0,1 0 0 0 0,0 1 0 0 0,1-2 1 0 0,-1 1-1 0 0,1 0 0 0 0,1-1 0 0 0,-1 0 1 0 0,0 0-1 0 0,1 0 0 0 0,1-1 18 0 0,-5-2 3 0 0,6 3 19 0 0,0 0 1 0 0,0 0-1 0 0,0 0 0 0 0,1-1 1 0 0,0-1-1 0 0,0 1 0 0 0,0-1 0 0 0,4 0-22 0 0,7 0-782 0 0,0-1-1 0 0,1-2 0 0 0,-1 1 0 0 0,0-2 0 0 0,0-1 1 0 0,0-1-1 0 0,0 0 0 0 0,0-1 0 0 0,-1-2 0 0 0,0 0 0 0 0,0-1 1 0 0,0 0-1 0 0,-1-2 0 0 0,0 0 0 0 0,12-9 783 0 0,-9 5-983 0 0,0-1 0 0 0,-2-1 0 0 0,0 0-1 0 0,13-14 984 0 0,-23 19-6 0 0,-1 0 0 0 0,0 0 0 0 0,-1 0 0 0 0,2-5 6 0 0,-3 5 940 0 0,-1-1 0 0 0,0 1-1 0 0,-1-1 1 0 0,0 0-1 0 0,0-2-939 0 0,1-3 1451 0 0,-3 11-978 0 0,-1 1 0 0 0,1 0 0 0 0,-1-1 1 0 0,0 1-1 0 0,0-1 0 0 0,-1 0 0 0 0,1 1 1 0 0,-1-1-1 0 0,0 0 0 0 0,0 1 0 0 0,-1-1 1 0 0,0-1-474 0 0,1 5 71 0 0,0 0 1 0 0,-1 1-1 0 0,1-1 1 0 0,-1 0 0 0 0,1 0-1 0 0,0 1 1 0 0,-1-1-1 0 0,1 1 1 0 0,-1-1 0 0 0,0 1-1 0 0,1-1 1 0 0,-1 0-1 0 0,1 1 1 0 0,-1 0 0 0 0,0-1-1 0 0,1 1 1 0 0,-1-1 0 0 0,0 1-1 0 0,1 0 1 0 0,-1-1-1 0 0,0 1 1 0 0,0 0 0 0 0,0 0-1 0 0,1 0 1 0 0,-1 0-1 0 0,0 0 1 0 0,0 0 0 0 0,1 0-1 0 0,-1 0 1 0 0,0 0-1 0 0,0 0 1 0 0,0 0 0 0 0,1 0-1 0 0,-1 0 1 0 0,-1 1-72 0 0,-1 0 102 0 0,-1 0-1 0 0,0 0 1 0 0,1 0 0 0 0,-1 1 0 0 0,1 0 0 0 0,-2 0-102 0 0,-2 2 38 0 0,-1 1 0 0 0,1 0 0 0 0,0 0-1 0 0,0 0 1 0 0,0 1 0 0 0,1 0 0 0 0,0 1 0 0 0,0-1 0 0 0,1 1 0 0 0,-1 0 0 0 0,2 1 0 0 0,-1-1 0 0 0,1 1 0 0 0,0 0 0 0 0,0 0-1 0 0,-1 7-37 0 0,0 0 17 0 0,-9 21-50 0 0,3 2 0 0 0,-8 37 33 0 0,14-51 93 0 0,2-12-73 0 0,0 1-1 0 0,1-1 1 0 0,0 3-20 0 0,2-13 7 0 0,0 1-1 0 0,0 0 0 0 0,0-1 1 0 0,0 1-1 0 0,0 0 1 0 0,1-1-1 0 0,-1 1 1 0 0,1-1-1 0 0,-1 1 0 0 0,1-1 1 0 0,0 1-1 0 0,0-1 1 0 0,0 1-1 0 0,1-1 1 0 0,-1 0-1 0 0,1 0 0 0 0,-1 1-6 0 0,0-2 8 0 0,0 0 0 0 0,0 0 0 0 0,0-1-1 0 0,0 1 1 0 0,0 0 0 0 0,0 0 0 0 0,0 0-1 0 0,0-1 1 0 0,0 1 0 0 0,0-1 0 0 0,1 1-1 0 0,-1-1 1 0 0,0 1 0 0 0,0-1 0 0 0,1 0-1 0 0,-1 0 1 0 0,0 1 0 0 0,1-1-1 0 0,-1 0 1 0 0,0 0 0 0 0,0 0 0 0 0,1 0-1 0 0,-1-1 1 0 0,0 1 0 0 0,1 0 0 0 0,0-1-8 0 0,3-1 25 0 0,0 0 0 0 0,0 0 1 0 0,0-1-1 0 0,-1 1 0 0 0,5-4-25 0 0,4-2 38 0 0,-5 3-25 0 0,-1 0-1 0 0,1-1 1 0 0,-1 1 0 0 0,0-1 0 0 0,0-1-1 0 0,-1 1 1 0 0,0-1 0 0 0,0-1 0 0 0,-1 1 0 0 0,0-1-1 0 0,0 0 1 0 0,1-3-13 0 0,13-21 19 0 0,-9 16 10 0 0,-2 0-1 0 0,3-6-28 0 0,28-67-137 0 0,-39 87-103 0 0,0 2-15 0 0,2-7 247 0 0,1 7 413 0 0,-3 1-391 0 0,1 0 1 0 0,-1 0 0 0 0,1 0-1 0 0,-1 0 1 0 0,0-1-1 0 0,0 1 1 0 0,1 0 0 0 0,-1 0-1 0 0,0 0 1 0 0,0 0 0 0 0,0 0-1 0 0,0 0 1 0 0,0 0-1 0 0,0 0 1 0 0,0 1-15 0 0,-1 2-4 0 0,0 1 1 0 0,0-1-1 0 0,-1 0 0 0 0,0 0 1 0 0,0 0-1 0 0,0 0 0 0 0,-2 3 4 0 0,2-4-3 0 0,1 0 0 0 0,-1 1 1 0 0,0-1-1 0 0,1 0 0 0 0,-1 1 0 0 0,1-1 0 0 0,0 1 0 0 0,0-1 0 0 0,1 1 0 0 0,-1-1 0 0 0,1 1 0 0 0,0 0 0 0 0,-1 1 3 0 0,4 21 0 0 0,-2 0 0 0 0,-1 1 0 0 0,0-1 0 0 0,-4 9 0 0 0,4-30 0 0 0,0 0 0 0 0,1 0 0 0 0,-1 0 0 0 0,1 1 0 0 0,0-1 0 0 0,0 0 0 0 0,0 0 0 0 0,2 2 0 0 0,4 23 0 0 0,-7-28 17 0 0,0 0 1 0 0,0 0-1 0 0,1 0 0 0 0,-1 0 0 0 0,1 0 1 0 0,0-1-1 0 0,-1 1 0 0 0,1 0 0 0 0,0 0 0 0 0,0 0 1 0 0,0-1-1 0 0,0 1 0 0 0,0 0 0 0 0,0-1 1 0 0,1 1-1 0 0,-1-1 0 0 0,1 1 0 0 0,-1-1 0 0 0,1 0 1 0 0,-1 0-1 0 0,1 0 0 0 0,0 1 0 0 0,-1-2 1 0 0,1 1-1 0 0,0 0 0 0 0,0 0 0 0 0,0 0 1 0 0,0-1-1 0 0,0 1 0 0 0,0-1 0 0 0,0 0 0 0 0,0 1 1 0 0,0-1-1 0 0,0 0 0 0 0,0 0 0 0 0,0 0 1 0 0,0-1-1 0 0,0 1 0 0 0,1-1-17 0 0,12-3 165 0 0,-5 1 14 0 0,0 0 0 0 0,0 0-1 0 0,0-1 1 0 0,4-2-179 0 0,5-4 188 0 0,0-1-1 0 0,-1-1 0 0 0,0-1 1 0 0,-1 0-1 0 0,0-1 1 0 0,-1-1-1 0 0,5-6-187 0 0,10-12 227 0 0,-15 16-196 0 0,0 0 0 0 0,-1-2 0 0 0,11-17-31 0 0,-8 9 21 0 0,-9 15 66 0 0,-1-1-1 0 0,-1 0 0 0 0,5-10-86 0 0,32-82 184 0 0,-25 58-345 0 0,-11 30 69 0 0,-1-1 1 0 0,2-7 91 0 0,2-9 68 0 0,-4 12 118 0 0,-1 0 0 0 0,2-14-186 0 0,-6 29-41 0 0,-2 1 1 0 0,1-1 0 0 0,-1 1-1 0 0,0-1 1 0 0,0 1 0 0 0,-1 0-1 0 0,1-1 1 0 0,-2 1 0 0 0,1 0-1 0 0,-1-1 1 0 0,-1-2 40 0 0,3 7-3 0 0,-1 0 0 0 0,0 0 0 0 0,0 0 0 0 0,0 0 0 0 0,0 1 0 0 0,-1-1 0 0 0,1 0 0 0 0,-1 0 0 0 0,1 1 0 0 0,-1-1 0 0 0,1 1 0 0 0,-2-1 3 0 0,2 1 3 0 0,1 1 0 0 0,-1-1-1 0 0,0 1 1 0 0,0 0 0 0 0,0-1 0 0 0,0 1 0 0 0,0 0-1 0 0,0 0 1 0 0,0 0 0 0 0,1 0 0 0 0,-1 0 0 0 0,0 0-1 0 0,0 0 1 0 0,0 0 0 0 0,0 0 0 0 0,0 0-1 0 0,0 0 1 0 0,0 0 0 0 0,0 1 0 0 0,1-1 0 0 0,-1 0-1 0 0,0 1 1 0 0,0-1 0 0 0,0 1 0 0 0,0-1 0 0 0,1 1-1 0 0,-1-1 1 0 0,0 1 0 0 0,1 0 0 0 0,-1-1 0 0 0,0 1-1 0 0,1 0-2 0 0,-18 15 55 0 0,9-9-19 0 0,0 0 1 0 0,1 1-1 0 0,0 0 1 0 0,1 1-1 0 0,0 0 1 0 0,0 0-1 0 0,1 0 1 0 0,0 1-1 0 0,0 1-36 0 0,3-3-18 0 0,-1 0-1 0 0,2 0 1 0 0,-1 0-1 0 0,1 1 1 0 0,1-1-1 0 0,-1 1 1 0 0,1-1 0 0 0,1 1-1 0 0,0-1 1 0 0,1 9 18 0 0,0-3-41 0 0,2 0 0 0 0,0 0 0 0 0,1 0-1 0 0,0 0 1 0 0,1 0 0 0 0,2 1 41 0 0,8 21-131 0 0,-5-10-127 0 0,1 0 0 0 0,1-1 0 0 0,12 17 258 0 0,-15-30-170 0 0,-2 1 0 0 0,0 0 0 0 0,3 8 170 0 0,-8-17-45 0 0,0 0 1 0 0,-1 0-1 0 0,0 0 0 0 0,0 0 0 0 0,0 0 0 0 0,0 0 1 0 0,-1 1-1 0 0,0-1 0 0 0,0 0 0 0 0,0 1 0 0 0,0-1 0 0 0,0 0 1 0 0,-1 0-1 0 0,0 1 45 0 0,-7 16-110 0 0,7-16 89 0 0,-1-1 0 0 0,0 1 1 0 0,1-1-1 0 0,0 1 0 0 0,0 0 1 0 0,0-1-1 0 0,1 5 21 0 0,0 24-64 0 0,-2-12 64 0 0,-1-15 0 0 0,0 1 0 0 0,3-4 15 0 0,0-1-1 0 0,0 1 1 0 0,0 0 0 0 0,0-1-1 0 0,0 1 1 0 0,1 0 0 0 0,-1 0-1 0 0,1-1 1 0 0,0 1 0 0 0,0-1-1 0 0,0 1 1 0 0,0-1 0 0 0,0 1-1 0 0,1 0-14 0 0,1-1 1 0 0,0 0 0 0 0,0 0 0 0 0,0-1 0 0 0,0 1 0 0 0,0-1 0 0 0,1 0 0 0 0,-1 0 0 0 0,0 0 0 0 0,1 0 1 0 0,-1 0-1 0 0,1-1 0 0 0,-1 1 0 0 0,2-1-1 0 0,10 0-1 0 0,0 0 0 0 0,10-2 1 0 0,-5 0-1 0 0,0-1 1 0 0,0-1 0 0 0,-1-1 0 0 0,0-1 0 0 0,0-1 0 0 0,0 0 0 0 0,1-2 0 0 0,-13 6 0 0 0,11-4 6 0 0,-9 3-18 0 0,0 1 0 0 0,0-1 0 0 0,0-1 0 0 0,-1 0 1 0 0,1 0-1 0 0,4-4 12 0 0,-12 9-55 0 0,-1-1 0 0 0,0 1 0 0 0,0 0 0 0 0,0 0 0 0 0,1 0 0 0 0,-1-1 0 0 0,0 1 0 0 0,0 0 0 0 0,0 0 0 0 0,1-1 0 0 0,-1 1 0 0 0,0 0 0 0 0,0 0 0 0 0,0-1 0 0 0,0 1 0 0 0,0 0 0 0 0,1 0 0 0 0,-1-1 0 0 0,0 1 0 0 0,0 0 0 0 0,0-1 0 0 0,0 1 0 0 0,0 0 0 0 0,0-1 0 0 0,0 1 0 0 0,0 0 0 0 0,0 0 0 0 0,0-1 0 0 0,0 1 0 0 0,-1 0 0 0 0,1-1 0 0 0,0 1 0 0 0,0 0 0 0 0,0 0 0 0 0,0-1 0 0 0,0 1 0 0 0,0 0 0 0 0,-1 0 0 0 0,1-1 0 0 0,0 1 0 0 0,0 0 0 0 0,0 0 0 0 0,-1-1 0 0 0,1 1 0 0 0,0 0 0 0 0,0 0 0 0 0,-1 0 0 0 0,1 0 0 0 0,0-1 0 0 0,-1 1 0 0 0,1 0 0 0 0,0 0 0 0 0,0 0 0 0 0,-1 0 0 0 0,1 0 0 0 0,0 0 0 0 0,-1 0 55 0 0,-22-7-9552 0 0</inkml:trace>
  <inkml:trace contextRef="#ctx0" brushRef="#br0" timeOffset="25330.301">16964 1890 14280 0 0,'0'0'38'0'0,"-1"0"0"0"0,1 0 0 0 0,0 0 0 0 0,-1 0 1 0 0,1 0-1 0 0,0-1 0 0 0,0 1 0 0 0,-1 0 0 0 0,1 0 1 0 0,0 0-1 0 0,-1 0 0 0 0,1 0 0 0 0,0-1 1 0 0,0 1-1 0 0,-1 0 0 0 0,1 0 0 0 0,0 0 0 0 0,0-1 1 0 0,-1 1-1 0 0,1 0 0 0 0,0 0 0 0 0,0-1 0 0 0,0 1 1 0 0,0 0-1 0 0,-1 0 0 0 0,1-1 0 0 0,0 1 0 0 0,0 0 1 0 0,0-1-1 0 0,0 1 0 0 0,0 0 0 0 0,0 0 0 0 0,0-1 1 0 0,0 1-1 0 0,0 0 0 0 0,0-1 0 0 0,0 1 1 0 0,0 0-1 0 0,0-1-38 0 0,0 1 0 0 0,0-1 1 0 0,0 0 0 0 0,0 0 0 0 0,0 1-1 0 0,0-1 1 0 0,0 0 0 0 0,-1 0 0 0 0,1 1-1 0 0,0-1 1 0 0,0 0 0 0 0,-1 1 0 0 0,1-1-1 0 0,0 0 1 0 0,-1 1 0 0 0,1-1-1 0 0,-1 0-17 0 0,1 0 0 0 0,-1 1 0 0 0,0-1 0 0 0,1 0 0 0 0,0 0 0 0 0,-1 1 0 0 0,1-1 0 0 0,-1 0 0 0 0,1 0 0 0 0,0 0 0 0 0,0 0 0 0 0,-1 0 0 0 0,1 0 0 0 0,0 1 0 0 0,0-2 17 0 0,0 1-26 0 0,1 1 0 0 0,-1-1 1 0 0,1 0-1 0 0,-1 0 1 0 0,1 1-1 0 0,-1-1 1 0 0,1 1-1 0 0,-1-1 1 0 0,1 1-1 0 0,0-1 0 0 0,-1 1 1 0 0,1-1-1 0 0,0 1 1 0 0,0-1-1 0 0,0 1 26 0 0,-1 0 3 0 0,0-1 0 0 0,1 1 0 0 0,-1 0 0 0 0,0 0 0 0 0,1-1 0 0 0,-1 1 0 0 0,0 0 0 0 0,1-1 0 0 0,-1 1 0 0 0,0 0 0 0 0,0-1 0 0 0,0 1 0 0 0,1 0 0 0 0,-1-1 0 0 0,0 1 0 0 0,0 0 0 0 0,0-1 0 0 0,0 1 0 0 0,0-1 0 0 0,1 1 0 0 0,-1 0 0 0 0,0-1 0 0 0,0 1 0 0 0,0-1 0 0 0,0 1 0 0 0,0 0 0 0 0,0-1 0 0 0,-1 1 0 0 0,1-1 0 0 0,0 1 0 0 0,0 0 0 0 0,0-1 0 0 0,0 1 0 0 0,0-1 0 0 0,0 1 0 0 0,-1 0 0 0 0,1-1-3 0 0,0 1 55 0 0,-1-1-1 0 0,1 0 1 0 0,0 1-1 0 0,0-1 1 0 0,0 1-1 0 0,-1-1 1 0 0,1 1-1 0 0,0-1 1 0 0,0 0-1 0 0,0 1 1 0 0,0-1-1 0 0,0 0 1 0 0,0 1-1 0 0,0-1 1 0 0,1 1 0 0 0,-1-1-1 0 0,0 0 1 0 0,0 1-1 0 0,0-1 1 0 0,0 1-1 0 0,1-1-54 0 0,0-1 270 0 0,1 0 0 0 0,0 0 0 0 0,0 0 0 0 0,0 0-1 0 0,0 1 1 0 0,0-1 0 0 0,0 0 0 0 0,0 1 0 0 0,1 0 0 0 0,0-1-270 0 0,-5-1 1324 0 0,2 3-1294 0 0,0 0-1 0 0,0 0 1 0 0,0 0-1 0 0,-1 0 1 0 0,1 0 0 0 0,0 0-1 0 0,0 0 1 0 0,0 0-1 0 0,0 0 1 0 0,0 0 0 0 0,0-1-1 0 0,0 1 1 0 0,-1 0-1 0 0,1 0 1 0 0,0 0 0 0 0,0 0-1 0 0,0 0 1 0 0,0 0-1 0 0,0 0 1 0 0,0-1 0 0 0,0 1-1 0 0,0 0 1 0 0,0 0-1 0 0,0 0 1 0 0,0 0 0 0 0,0 0-1 0 0,0-1 1 0 0,0 1-1 0 0,0 0 1 0 0,0 0 0 0 0,0 0-1 0 0,0 0 1 0 0,0-1-1 0 0,0 1 1 0 0,0 0 0 0 0,0 0-1 0 0,0 0 1 0 0,0 0-1 0 0,0 0 1 0 0,0 0 0 0 0,0-1-1 0 0,0 1 1 0 0,0 0-1 0 0,0 0 1 0 0,0 0 0 0 0,0 0-1 0 0,1 0 1 0 0,-1 0-1 0 0,0-1-29 0 0,15 1 764 0 0,-8-1 69 0 0,-7 1-806 0 0,0 0 1 0 0,0 0-1 0 0,0 0 0 0 0,0 0 1 0 0,0 0-1 0 0,0 0 0 0 0,0 0 1 0 0,0 0-1 0 0,0 0 1 0 0,0 0-1 0 0,0 0 0 0 0,0 0 1 0 0,0 0-1 0 0,-1 0 0 0 0,1 0 1 0 0,0 0-1 0 0,0 0 0 0 0,0 0 1 0 0,0 0-1 0 0,0 0 0 0 0,0 0 1 0 0,0 0-1 0 0,0 0 0 0 0,0 0 1 0 0,0 0-1 0 0,0 0 0 0 0,0 0 1 0 0,0-1-1 0 0,0 1 0 0 0,0 0 1 0 0,0 0-1 0 0,0 0 0 0 0,0 0 1 0 0,0 0-1 0 0,-1 0 0 0 0,1 0 1 0 0,0 0-1 0 0,0 0 0 0 0,0 0 1 0 0,0 0-1 0 0,0 0 0 0 0,0 0 1 0 0,0 0-1 0 0,0 0 0 0 0,0 0 1 0 0,0 0-1 0 0,0-1 0 0 0,0 1 1 0 0,0 0-1 0 0,0 0 0 0 0,0 0 1 0 0,0 0-1 0 0,0 0 1 0 0,0 0-1 0 0,0 0 0 0 0,0 0 1 0 0,0 0-1 0 0,0 0 0 0 0,0 0 1 0 0,0 0-1 0 0,1 0 0 0 0,-1 0 1 0 0,0 0-1 0 0,0 0 0 0 0,0 0 1 0 0,0-1-1 0 0,0 1 0 0 0,0 0-27 0 0,0 0 35 0 0,1 0-1 0 0,-1 1 0 0 0,0-1 0 0 0,1 0 1 0 0,-1 0-1 0 0,0 0 0 0 0,0 0 0 0 0,1 0 1 0 0,-1 0-1 0 0,0 1 0 0 0,1-1 1 0 0,-1 0-1 0 0,0 0 0 0 0,1 0 0 0 0,-1 1 1 0 0,0-1-1 0 0,0 0 0 0 0,0 0 0 0 0,1 1 1 0 0,-1-1-1 0 0,0 0 0 0 0,0 1 1 0 0,0-1-1 0 0,1 0 0 0 0,-1 0 0 0 0,0 1 1 0 0,0-1-1 0 0,0 0 0 0 0,0 1 0 0 0,0-1 1 0 0,0 0-1 0 0,0 1 0 0 0,0-1 1 0 0,0 1-1 0 0,0-1 0 0 0,0 0 0 0 0,0 1 1 0 0,0-1-1 0 0,0 0 0 0 0,0 1 0 0 0,0-1 1 0 0,0 0-1 0 0,0 1 0 0 0,-1-1 1 0 0,1 0-1 0 0,0 0 0 0 0,0 1 0 0 0,0-1 1 0 0,-1 0-35 0 0,-1 14 436 0 0,5 11-299 0 0,-2-22-135 0 0,-1 0 1 0 0,1 0-1 0 0,0 1 0 0 0,-1-1 1 0 0,0 0-1 0 0,0 0 0 0 0,0 0 1 0 0,0 0-1 0 0,0 0 0 0 0,-1 0 1 0 0,1 1-1 0 0,-1-1 0 0 0,0 0 1 0 0,0 0-1 0 0,0 0-2 0 0,-5 6 0 0 0,5-8 0 0 0,0 1 0 0 0,-1-1 0 0 0,1 1 0 0 0,0-1 0 0 0,0 1 0 0 0,0 0 0 0 0,1-1 0 0 0,-1 1 0 0 0,0 0 0 0 0,1 0 0 0 0,-1 0 0 0 0,1-1 0 0 0,0 1 0 0 0,-1 0 0 0 0,1 0 0 0 0,0 0 0 0 0,0 0 0 0 0,0 1 0 0 0,5 9-8 0 0,-4-10 12 0 0,0 0-1 0 0,0-1 0 0 0,0 1 1 0 0,0 0-1 0 0,-1 0 0 0 0,1 0 1 0 0,-1 0-1 0 0,1 0 1 0 0,-1 0-1 0 0,0-1 0 0 0,1 1 1 0 0,-1 0-1 0 0,0 0 0 0 0,-1 0 1 0 0,1 1-4 0 0,-6 12 154 0 0,5-12-97 0 0,-1 0 0 0 0,1 0-1 0 0,0 0 1 0 0,0 0 0 0 0,0 0-1 0 0,0 3-56 0 0,-4 69 735 0 0,5-68-723 0 0,-1 0 0 0 0,1 0 0 0 0,1 0 0 0 0,0 0 0 0 0,0 0-12 0 0,1 8 4 0 0,-2-13 1 0 0,0-1-1 0 0,0 1 1 0 0,-1-1-1 0 0,1 1 1 0 0,0 0-1 0 0,0-1 0 0 0,-1 1 1 0 0,1-1-1 0 0,-1 1 1 0 0,1-1-1 0 0,-1 1 1 0 0,0-1-1 0 0,0 1-4 0 0,0-1-29 0 0,1 1 0 0 0,-1-1-1 0 0,0 1 1 0 0,1-1-1 0 0,-1 1 1 0 0,1 0-1 0 0,-1-1 1 0 0,1 1 0 0 0,0 0-1 0 0,0 0 30 0 0,1 4-459 0 0,1 7-1339 0 0,-2-12 1719 0 0,0-1-1 0 0,0 1 0 0 0,0-1 1 0 0,0 0-1 0 0,0 1 1 0 0,-1-1-1 0 0,1 0 0 0 0,0 1 1 0 0,0-1-1 0 0,0 0 0 0 0,0 1 1 0 0,0-1-1 0 0,0 0 0 0 0,-1 1 1 0 0,1-1-1 0 0,0 0 0 0 0,0 1 1 0 0,0-1-1 0 0,-1 0 0 0 0,1 0 1 0 0,0 1-1 0 0,-1-1 0 0 0,1 0 1 0 0,0 0-1 0 0,0 0 0 0 0,-1 1 1 0 0,1-1-1 0 0,0 0 0 0 0,-1 0 1 0 0,1 0 79 0 0,-12-1-1774 0 0</inkml:trace>
  <inkml:trace contextRef="#ctx0" brushRef="#br0" timeOffset="25699.638">17214 1854 3224 0 0,'15'-13'240'0'0,"-15"12"-178"0"0,0 0-1 0 0,1 0 1 0 0,-1 0 0 0 0,0 0-1 0 0,0 0 1 0 0,1 0 0 0 0,-1 0-1 0 0,0 0 1 0 0,0 0 0 0 0,0 0-1 0 0,0 0 1 0 0,0 0 0 0 0,0 1-1 0 0,-1-1 1 0 0,1 0 0 0 0,0 0-1 0 0,0 0 1 0 0,-1 0 0 0 0,1 0-1 0 0,0 0 1 0 0,-1 0 0 0 0,1 0-1 0 0,-1 1 1 0 0,1-1 0 0 0,-1 0-62 0 0,-1-3 2432 0 0,1 3 1994 0 0,1 1 217 0 0,0 0-4298 0 0,0 0 0 0 0,-1 0 0 0 0,1 0 0 0 0,-1 0 0 0 0,1 0-1 0 0,0 0 1 0 0,-1 0 0 0 0,1 0 0 0 0,0 0 0 0 0,-1 1 0 0 0,1-1-1 0 0,-1 0 1 0 0,1 0 0 0 0,0 0 0 0 0,-1 0 0 0 0,1 1 0 0 0,0-1-1 0 0,0 0 1 0 0,-1 0 0 0 0,1 1 0 0 0,0-1-345 0 0,-2 9 2658 0 0,7 14-3483 0 0,-1-11 1598 0 0,0 31-397 0 0,-4-32-252 0 0,1-1-1 0 0,0 1 1 0 0,2 7-124 0 0,2 1 400 0 0,-1 1 1 0 0,0 11-401 0 0,-3-23 111 0 0,1 0 0 0 0,0 0 0 0 0,3 7-111 0 0,-4-10 14 0 0,1-1 0 0 0,-1 1-1 0 0,1 0 1 0 0,-1 0-1 0 0,-1 0 1 0 0,1 0 0 0 0,-1 0-1 0 0,0 0 1 0 0,0 1-14 0 0,0 1 12 0 0,0 0 1 0 0,0-1-1 0 0,1 1 0 0 0,0 4-12 0 0,0-6 6 0 0,0 0-1 0 0,-1 0 0 0 0,0 0 0 0 0,0 1 0 0 0,0-1 0 0 0,-1 4-5 0 0,-1 8-418 0 0,1-15-487 0 0,-3-1 146 0 0,2-1-1371 0 0,-1-1-108 0 0,-11-6-24 0 0</inkml:trace>
  <inkml:trace contextRef="#ctx0" brushRef="#br0" timeOffset="26031.608">16969 1446 14280 0 0,'26'-18'1102'0'0,"-26"18"-1094"0"0,1 0 0 0 0,-1-1 1 0 0,1 1-1 0 0,-1 0 0 0 0,0 0 0 0 0,1-1 0 0 0,-1 1 0 0 0,0 0 1 0 0,1 0-1 0 0,-1-1 0 0 0,0 1 0 0 0,1 0 0 0 0,-1-1 0 0 0,0 1 0 0 0,0 0 1 0 0,0-1-1 0 0,1 1 0 0 0,-1-1 0 0 0,0 1 0 0 0,0 0 0 0 0,0-1 0 0 0,0 1 1 0 0,0-1-1 0 0,0 1 0 0 0,0-1 0 0 0,0 1 0 0 0,1 0 0 0 0,-2-1 0 0 0,1 1 1 0 0,0-1-1 0 0,0 1 0 0 0,0-1 0 0 0,0 1 0 0 0,0 0 0 0 0,0-1 1 0 0,0 1-1 0 0,0-1 0 0 0,-1 1 0 0 0,1 0 0 0 0,0-1 0 0 0,0 1 0 0 0,-1 0 1 0 0,1-1-1 0 0,0 1 0 0 0,0 0 0 0 0,-1-1 0 0 0,1 1 0 0 0,0 0 0 0 0,-1-1 1 0 0,1 1-1 0 0,-1 0-8 0 0,1 0 5 0 0,0 0 1 0 0,-1-1-1 0 0,1 1 0 0 0,0 0 1 0 0,0 0-1 0 0,0 0 0 0 0,-1 0 1 0 0,1-1-1 0 0,0 1 1 0 0,0 0-1 0 0,0 0 0 0 0,-1 0 1 0 0,1-1-1 0 0,0 1 1 0 0,0 0-1 0 0,0 0 0 0 0,0-1 1 0 0,0 1-1 0 0,0 0 0 0 0,0 0 1 0 0,0-1-1 0 0,-1 1 1 0 0,1 0-1 0 0,0-1 0 0 0,0 1 1 0 0,0 0-1 0 0,0 0 1 0 0,0-1-1 0 0,0 1 0 0 0,1 0 1 0 0,-1-1-1 0 0,0 1 0 0 0,0 0 1 0 0,0-1-6 0 0,14-11 2072 0 0,-13 10-844 0 0,-4-1 450 0 0,2 2-1477 0 0,1 1-1 0 0,-1-1 1 0 0,1 0 0 0 0,-1 1-1 0 0,1-1 1 0 0,-1 0-1 0 0,0 1 1 0 0,1-1 0 0 0,-1 1-1 0 0,0-1 1 0 0,0 1 0 0 0,0 0-1 0 0,1-1 1 0 0,-1 1 0 0 0,0 0-1 0 0,0-1 1 0 0,0 1-201 0 0,3-1 16 0 0,4-1 116 0 0,-10 5-223 0 0,16 2-1993 0 0,1 2-5955 0 0</inkml:trace>
  <inkml:trace contextRef="#ctx0" brushRef="#br0" timeOffset="26032.608">17327 1441 17503 0 0,'-1'-20'701'0'0,"-1"-22"4232"0"0,5 43-5219 0 0,10 2-39 0 0,-3 4-10 0 0</inkml:trace>
  <inkml:trace contextRef="#ctx0" brushRef="#br0" timeOffset="26348.683">17710 1617 12896 0 0,'13'3'997'0'0,"-12"-3"-911"0"0,0 0 0 0 0,0 0 1 0 0,0 0-1 0 0,0 0 0 0 0,0 0 0 0 0,0 0 1 0 0,0 0-1 0 0,0 1 0 0 0,0-1 1 0 0,0 0-1 0 0,-1 1 0 0 0,1-1 0 0 0,0 0 1 0 0,0 1-1 0 0,0-1 0 0 0,0 1 0 0 0,0 0 1 0 0,-1-1-1 0 0,1 1 0 0 0,0 0 0 0 0,0-1 1 0 0,-1 1-1 0 0,1 0 0 0 0,0 0 0 0 0,-1 0 1 0 0,1-1-1 0 0,-1 1-86 0 0,3 4 720 0 0,2 1-168 0 0,-1 0 0 0 0,0 0 0 0 0,0 0 0 0 0,-1 0 0 0 0,0 1 0 0 0,0-1 0 0 0,-1 1 0 0 0,2 5-552 0 0,7 16 872 0 0,-7-17-505 0 0,0 0 0 0 0,-1 0 0 0 0,1 8-367 0 0,4 13 410 0 0,-4-20-286 0 0,-1 1 1 0 0,0-1-1 0 0,-1 0 1 0 0,-1 1 0 0 0,0-1-1 0 0,0 1 1 0 0,-1 0-1 0 0,-1-1 1 0 0,0 2-125 0 0,-1 32 247 0 0,2-37-209 0 0,0 1 0 0 0,-1-1 1 0 0,1 0-1 0 0,-2 1 0 0 0,1-1 0 0 0,-2 0 0 0 0,1 0 0 0 0,-2 4-38 0 0,-12 13 66 0 0,11-19-39 0 0,1 0 1 0 0,0 0-1 0 0,-3 7-27 0 0,2 0 11 0 0,4-11-11 0 0,0 1 0 0 0,0-1 1 0 0,0 0-1 0 0,-1 1 0 0 0,0-1 0 0 0,1 0 0 0 0,-1 0 1 0 0,-1 0-1 0 0,1 0 0 0 0,0 0 0 0 0,-1-1 0 0 0,-20 22 101 0 0,-1-1 1 0 0,-1-2-1 0 0,-12 8-101 0 0,21-18-3537 0 0,-1-1 1 0 0,-5 2 3536 0 0,-14 7-8078 0 0</inkml:trace>
  <inkml:trace contextRef="#ctx0" brushRef="#br0" timeOffset="26688.231">16538 1632 18743 0 0,'-9'-4'1999'0'0,"7"3"-1990"0"0,1 1-5 0 0,0-1 0 0 0,0 0-1 0 0,-1 1 1 0 0,1-1 0 0 0,0 1 0 0 0,0 0-1 0 0,-1-1 1 0 0,1 1 0 0 0,0 0-1 0 0,0 0 1 0 0,-1 0 0 0 0,1 0-1 0 0,0 0 1 0 0,0 0 0 0 0,-1 0 0 0 0,1 0-1 0 0,0 0 1 0 0,-1 1 0 0 0,1-1-1 0 0,0 0 1 0 0,0 1 0 0 0,0-1-1 0 0,-1 1 1 0 0,1 0 0 0 0,0-1 0 0 0,0 1-1 0 0,0 0 1 0 0,0 0 0 0 0,0 0-1 0 0,0-1 1 0 0,0 2-4 0 0,-14 11 221 0 0,0 2 1 0 0,1 0-1 0 0,0 0 0 0 0,2 1 1 0 0,0 1-1 0 0,0 0 0 0 0,2 1 1 0 0,0 0-1 0 0,1 0 0 0 0,1 1 1 0 0,-4 16-222 0 0,5-12 232 0 0,0-1 0 0 0,2 1 1 0 0,1 0-1 0 0,1 1 1 0 0,1-1-1 0 0,1 0 0 0 0,1 1 1 0 0,1-1-1 0 0,1 1 1 0 0,2 7-233 0 0,0-14-35 0 0,0-1 1 0 0,1 1 0 0 0,1-1-1 0 0,0 0 1 0 0,1 0 0 0 0,1-1-1 0 0,1 0 1 0 0,0 0 0 0 0,1-1 0 0 0,0 0-1 0 0,1-1 1 0 0,1 0 0 0 0,0-1-1 0 0,0 0 1 0 0,1-1 0 0 0,1 0-1 0 0,0-1 1 0 0,0 0 0 0 0,1-2 0 0 0,1 0-1 0 0,-1 0 1 0 0,8 1 34 0 0,8 3-575 0 0</inkml:trace>
  <inkml:trace contextRef="#ctx0" brushRef="#br0" timeOffset="32320.008">25653 1540 12440 0 0,'-3'-11'354'0'0,"0"0"1"0"0,1 0 0 0 0,0 0-1 0 0,1 0 1 0 0,0 0 0 0 0,0-6-355 0 0,1 15 209 0 0,0-1 1 0 0,0 1-1 0 0,1-1 1 0 0,-1 1-1 0 0,0 0 1 0 0,1-1-1 0 0,-1 1 1 0 0,1 0-1 0 0,0 0 0 0 0,0-1 1 0 0,0 1-1 0 0,0 0 1 0 0,0 0-1 0 0,0 0 1 0 0,1 0-1 0 0,-1 0 1 0 0,1 0-1 0 0,-1 1 1 0 0,1-1-1 0 0,-1 0 1 0 0,1 1-1 0 0,0-1 1 0 0,0 1-1 0 0,2-1-209 0 0,3-5 599 0 0,-7 6-494 0 0,0 1 0 0 0,1 0-1 0 0,-1-1 1 0 0,0 1 0 0 0,0 0 0 0 0,0-1 0 0 0,1 1 0 0 0,-1 0 0 0 0,0 0 0 0 0,0-1 0 0 0,1 1-1 0 0,-1 0 1 0 0,0 0 0 0 0,1-1 0 0 0,-1 1 0 0 0,0 0 0 0 0,1 0 0 0 0,-1 0 0 0 0,0 0-1 0 0,1-1 1 0 0,-1 1 0 0 0,0 0 0 0 0,1 0 0 0 0,-1 0 0 0 0,0 0 0 0 0,1 0 0 0 0,-1 0-1 0 0,1 0 1 0 0,-1 0 0 0 0,0 0 0 0 0,1 0 0 0 0,-1 0 0 0 0,0 0 0 0 0,1 1 0 0 0,-1-1 0 0 0,0 0-1 0 0,1 0 1 0 0,-1 0 0 0 0,0 0 0 0 0,1 0 0 0 0,-1 1 0 0 0,0-1 0 0 0,1 0 0 0 0,-1 1-105 0 0,1 0 49 0 0,0 0 1 0 0,0 0-1 0 0,0 1 1 0 0,0-1 0 0 0,0 0-1 0 0,-1 1 1 0 0,1-1-1 0 0,0 1 1 0 0,-1-1-1 0 0,1 1 1 0 0,-1-1 0 0 0,0 1-1 0 0,0-1 1 0 0,1 1-1 0 0,-1 0 1 0 0,0-1 0 0 0,0 1-1 0 0,0-1 1 0 0,0 1-1 0 0,-1-1 1 0 0,1 2-50 0 0,1 18 345 0 0,1-12-221 0 0,0-2-12 0 0,0 1 0 0 0,-1-1 0 0 0,0 1 0 0 0,0 0 0 0 0,-1-1 0 0 0,0 1 0 0 0,0 0 0 0 0,-1 3-112 0 0,-5 44 402 0 0,5-36-365 0 0,-1 1 0 0 0,-2-1 0 0 0,-2 9-37 0 0,-37 115 559 0 0,29-103-366 0 0,9-28-123 0 0,0 0 1 0 0,2-1 0 0 0,-1 1 0 0 0,2 1 0 0 0,-1-1-1 0 0,2 0 1 0 0,-1 5-71 0 0,1 1 80 0 0,1-14-57 0 0,-1 0-1 0 0,1-1 1 0 0,0 1 0 0 0,0 0-1 0 0,1 0 1 0 0,0 2-23 0 0,-1 4 69 0 0,0-8 23 0 0,0-2 11 0 0,0 0 1 0 0,0 0-5 0 0,9-4-11 0 0,-5-1-35 0 0,1 1 1 0 0,-1 0-1 0 0,0-1 1 0 0,0 0-1 0 0,-1 0 1 0 0,1 0-1 0 0,-1-1 1 0 0,0 1-1 0 0,1-4-53 0 0,11-17 123 0 0,8-16 28 0 0,-2 2 168 0 0,-17 33-299 0 0,1-1 0 0 0,0 1-1 0 0,0 0 1 0 0,1 0-1 0 0,0 0 1 0 0,0 1-1 0 0,0 0 1 0 0,1 0-1 0 0,0 1 1 0 0,0 0-1 0 0,1 0 1 0 0,2-1-20 0 0,-7 5-22 0 0,1-1 0 0 0,-1 1 1 0 0,1-1-1 0 0,0 1 0 0 0,0 0 0 0 0,-1 0 0 0 0,1 1 1 0 0,0-1-1 0 0,0 1 0 0 0,1 0 22 0 0,-3 0-5 0 0,1 0-1 0 0,-1 1 0 0 0,1-1 1 0 0,-1 1-1 0 0,0 0 1 0 0,0-1-1 0 0,1 1 1 0 0,-1 0-1 0 0,0 1 1 0 0,0-1-1 0 0,0 0 1 0 0,0 0-1 0 0,0 1 1 0 0,0 0-1 0 0,-1-1 1 0 0,1 1-1 0 0,0 0 6 0 0,2 2-5 0 0,-1 1 1 0 0,1-1-1 0 0,-1 1 0 0 0,0-1 1 0 0,-1 1-1 0 0,1 0 0 0 0,-1 0 0 0 0,0 1 1 0 0,0-1-1 0 0,0 0 0 0 0,-1 1 1 0 0,0-1-1 0 0,0 1 0 0 0,0-1 0 0 0,-1 1 1 0 0,0 0-1 0 0,0 4 5 0 0,0 1 7 0 0,0-1-1 0 0,-1 0 1 0 0,0 0-1 0 0,-1 0 0 0 0,0 0 1 0 0,-1 0-1 0 0,-3 9-6 0 0,4-14 12 0 0,-1 1-1 0 0,0-1 0 0 0,0 0 0 0 0,0 0 1 0 0,0 0-1 0 0,-1-1 0 0 0,0 1 0 0 0,0-1 1 0 0,0 0-1 0 0,0 0 0 0 0,-1 0 0 0 0,1-1 1 0 0,-1 0-1 0 0,-3 2-11 0 0,-3 1 80 0 0,1 0 1 0 0,-1-1-1 0 0,1 0 1 0 0,-1-1-1 0 0,-1 0 1 0 0,1-1-1 0 0,-1 0 1 0 0,1-1 0 0 0,-1 0-1 0 0,0-1-80 0 0,-6 1-94 0 0,9-1-79 0 0,-1-1 1 0 0,0 1-1 0 0,0-2 1 0 0,0 1-1 0 0,0-1 173 0 0,8 0-215 0 0,-1 1-1 0 0,0-1 0 0 0,1 1 1 0 0,0-1-1 0 0,-1 0 1 0 0,1 0-1 0 0,-1 0 0 0 0,1-1 1 0 0,0 1-1 0 0,0 0 0 0 0,0-1 1 0 0,0 1-1 0 0,0-1 0 0 0,0 0 1 0 0,0 0-1 0 0,0 0 0 0 0,1 0 1 0 0,-1 0-1 0 0,1 0 1 0 0,-1 0-1 0 0,1-1 216 0 0,-4-8-1499 0 0</inkml:trace>
  <inkml:trace contextRef="#ctx0" brushRef="#br0" timeOffset="27390.514">18656 1531 4144 0 0,'-2'-4'43'0'0,"0"0"1"0"0,0 0-1 0 0,0 0 1 0 0,1-1-1 0 0,-1 1 1 0 0,1-1-1 0 0,0 1 1 0 0,0-1-1 0 0,1 1 0 0 0,0-1 1 0 0,-1 1-1 0 0,1-1 1 0 0,1 0-1 0 0,-1-1-43 0 0,3-12 2466 0 0,0-1 0 0 0,1 1-1 0 0,1 0-2465 0 0,-1 3 3485 0 0,5-10-724 0 0,-5 12-1429 0 0,-4 11 2296 0 0,0 82-1564 0 0,-8 48-2064 0 0,-27 238 2067 0 0,30-304-1745 0 0,4 1 1 0 0,2-1 0 0 0,4 20-323 0 0,-2-62 62 0 0,0-1 0 0 0,2 3-62 0 0,-1-7 205 0 0,-1 1-1 0 0,-1-1 0 0 0,0 14-204 0 0,6-37 292 0 0,-1-5-222 0 0,-1-1 0 0 0,0 1 0 0 0,0-1 0 0 0,-2-1 0 0 0,0 1 0 0 0,2-12-70 0 0,9-28 96 0 0,-15 52-96 0 0,14-38 32 0 0,14-29-32 0 0,-23 57 5 0 0,1 0-1 0 0,1 1 1 0 0,0 0 0 0 0,0 0-1 0 0,1 1 1 0 0,1 0-1 0 0,8-8-4 0 0,-11 12 0 0 0,-1 1 0 0 0,0 1 0 0 0,0-1 0 0 0,1 1 0 0 0,-1 0 0 0 0,1 0 0 0 0,0 0 0 0 0,0 1 0 0 0,0 0 0 0 0,5-1 0 0 0,-7 2 0 0 0,1 1 0 0 0,-1 0 0 0 0,1 0 0 0 0,-1 0 0 0 0,1 1 0 0 0,-1-1 0 0 0,1 1 0 0 0,-1 0 0 0 0,1 1 0 0 0,-1-1 0 0 0,1 1 0 0 0,-1 0 0 0 0,1 0 0 0 0,-1 0 0 0 0,1 1 0 0 0,-1-1 0 0 0,0 1 0 0 0,0 0 0 0 0,0 0 0 0 0,0 1 0 0 0,0-1 0 0 0,-1 1 0 0 0,1 0 0 0 0,0 1 0 0 0,3 3-7 0 0,-1 0 1 0 0,0 1-1 0 0,-1-1 1 0 0,0 1-1 0 0,0 1 1 0 0,-1-1-1 0 0,1 3 7 0 0,15 25-18 0 0,-17-30 17 0 0,1 0 0 0 0,-1 1 0 0 0,-1-1 1 0 0,1 1-1 0 0,-1-1 0 0 0,0 1 0 0 0,0 0 0 0 0,-1 0 0 0 0,0 0 0 0 0,0 0 0 0 0,-1 0 0 0 0,0 0 1 0 0,0 0-1 0 0,-1 0 0 0 0,0 5 1 0 0,0-7 0 0 0,0-1 0 0 0,0 0 0 0 0,0 0 0 0 0,-1 0 0 0 0,0 0 0 0 0,1 0 1 0 0,-1 0-1 0 0,0 0 0 0 0,-1 0 0 0 0,1-1 0 0 0,-1 1 0 0 0,0-1 0 0 0,0 0 0 0 0,0 0 0 0 0,0 0 0 0 0,0 0 1 0 0,-1 0-1 0 0,1-1 0 0 0,-1 1 0 0 0,0-1 0 0 0,1 0 0 0 0,-1 0 0 0 0,0-1 0 0 0,0 1 0 0 0,-5 0 0 0 0,-3 2 30 0 0,-1-1 0 0 0,0-1 0 0 0,-12 1-30 0 0,18-3 8 0 0,1 0 0 0 0,0-1 0 0 0,-1 1 0 0 0,1-1 0 0 0,0-1 1 0 0,-1 1-1 0 0,1-1 0 0 0,0 0 0 0 0,-1-1-8 0 0,-14-5 2 0 0,12 5-6 0 0,0-1 0 0 0,0 0 0 0 0,0 0-1 0 0,-8-6 5 0 0,9 4-138 0 0,2 2 49 0 0,1 1 0 0 0,0-1 0 0 0,1 0 1 0 0,-1 0-1 0 0,-2-3 89 0 0,6 5-142 0 0,-1-1 1 0 0,1 1 0 0 0,-1 0 0 0 0,1-1 0 0 0,0 1-1 0 0,0 0 1 0 0,0-1 0 0 0,1 1 0 0 0,-1-1-1 0 0,1 1 1 0 0,-1-1 0 0 0,1 0 0 0 0,0 1-1 0 0,0-1 1 0 0,0 0 141 0 0,0 0-461 0 0,0 1 1 0 0,0-1-1 0 0,0 1 0 0 0,0-1 0 0 0,1 0 0 0 0,0 1 1 0 0,-1-1-1 0 0,1 1 0 0 0,0-1 0 0 0,0 1 461 0 0,7-12-8483 0 0</inkml:trace>
  <inkml:trace contextRef="#ctx0" brushRef="#br0" timeOffset="28177.337">19175 1820 8752 0 0,'1'-9'793'0'0,"0"6"-611"0"0,0-1 0 0 0,0 1-1 0 0,0-1 1 0 0,0 1 0 0 0,1 0 0 0 0,1-3-182 0 0,7-10 5496 0 0,-10 15-3347 0 0,0 1-728 0 0,0 0-316 0 0,11 7 1430 0 0,-9-4-2414 0 0,0 0 0 0 0,-1 0 1 0 0,0 0-1 0 0,0 1 0 0 0,0-1 0 0 0,0 2-121 0 0,5 12 353 0 0,-3-6-224 0 0,0 1-1 0 0,-1-1 1 0 0,-1 1 0 0 0,1-1 0 0 0,-2 1 0 0 0,0 0-129 0 0,3 28 534 0 0,0 15 118 0 0,-2-37-561 0 0,0 0-1 0 0,1 0 1 0 0,0 0-1 0 0,3 3-90 0 0,-2-6 59 0 0,-2-8-7 0 0,1-1 1 0 0,0 0-1 0 0,0 1 0 0 0,0-1 0 0 0,3 5-52 0 0,-4-10 9 0 0,-1 0 0 0 0,1 0 0 0 0,0 0 0 0 0,-1 0 0 0 0,1-1 0 0 0,0 1 0 0 0,-1 0 0 0 0,1 0 0 0 0,0-1 0 0 0,0 1 0 0 0,0 0 0 0 0,-1-1 0 0 0,1 1 0 0 0,0-1 0 0 0,0 1 0 0 0,0-1-9 0 0,0 1 1 0 0,-1-1-1 0 0,1 1 1 0 0,-1-1 0 0 0,1 0-1 0 0,0 1 1 0 0,-1-1 0 0 0,1 0-1 0 0,-1 0 1 0 0,1 1-1 0 0,0-1 1 0 0,-1 0 0 0 0,1 0-1 0 0,-1 0 1 0 0,1 0-1 0 0,0 0 1 0 0,-1 0 0 0 0,1 0-1 0 0,0 0 1 0 0,-1 0 0 0 0,1 0-1 0 0,0 0 1 0 0,-1 0-1 0 0,1 0 1 0 0,-1-1 0 0 0,1 1-1 0 0,0 0 1 0 0,-1 0 0 0 0,1-1-1 0 0,-1 1 1 0 0,1 0-1 0 0,0-1 0 0 0,0 0 16 0 0,4-2 63 0 0,-1 0 1 0 0,0 0-1 0 0,1 0 0 0 0,-1 0 1 0 0,0-1-1 0 0,-1 0 0 0 0,1 0 1 0 0,-1 0-1 0 0,0 0 0 0 0,0 0 1 0 0,1-3-80 0 0,1 0 28 0 0,-1-1 0 0 0,0 1 0 0 0,-1-1 0 0 0,0 0 0 0 0,0 0 0 0 0,0-4-28 0 0,0 0 41 0 0,1 1 0 0 0,0-1 0 0 0,3-2-41 0 0,-3 3 27 0 0,1 0 0 0 0,-2 0 0 0 0,2-5-27 0 0,8-25 0 0 0,-9 29 0 0 0,-1 0 0 0 0,0 0 0 0 0,1-5 0 0 0,-4 15 0 0 0,1 0 0 0 0,-1 0 0 0 0,1-1 0 0 0,0 1 0 0 0,-1 0 0 0 0,1 0 0 0 0,0 0 0 0 0,0 0 0 0 0,1 0 0 0 0,-1 0 0 0 0,1-1 0 0 0,-1 3 0 0 0,-1-1 0 0 0,0 1 0 0 0,0 0 0 0 0,0 0 0 0 0,0 0 0 0 0,0-1 0 0 0,0 1 0 0 0,0 0 0 0 0,0 0 0 0 0,1 0 0 0 0,-1 0 0 0 0,0 0 0 0 0,0-1 0 0 0,0 1 0 0 0,0 0 0 0 0,1 0 0 0 0,-1 0 0 0 0,0 0 0 0 0,0 0 0 0 0,0 0 0 0 0,0 0 0 0 0,1 0 0 0 0,-1 0 0 0 0,0 0 0 0 0,0 0 0 0 0,0-1 0 0 0,1 1 0 0 0,-1 0 0 0 0,0 0 0 0 0,0 0 0 0 0,1 1 0 0 0,-1-1 0 0 0,0 0 0 0 0,0 0 0 0 0,0 0 0 0 0,0 0 0 0 0,1 0 0 0 0,-1 0 0 0 0,0 0 0 0 0,0 0 0 0 0,0 0 0 0 0,1 0 0 0 0,-1 0 0 0 0,0 1 0 0 0,0-1 0 0 0,0 0 0 0 0,0 0 0 0 0,2 4 0 0 0,1 8-78 0 0,-1 0 0 0 0,0 0 0 0 0,0 0-1 0 0,-1 0 1 0 0,-1 4 78 0 0,3 22-209 0 0,10 93 590 0 0,-10-96-324 0 0,-3-26-41 0 0,0 0 0 0 0,1 0 0 0 0,1-1 0 0 0,-1 1-1 0 0,2 2-15 0 0,-2-8 3 0 0,0 1-67 0 0,0 0 0 0 0,1 0 1 0 0,-1 0-1 0 0,1-1 0 0 0,0 1 1 0 0,0 0-1 0 0,0-1 0 0 0,0 1 1 0 0,0-1-1 0 0,1 1 64 0 0,0-4 108 0 0,0 1-1 0 0,0-1 1 0 0,0 0 0 0 0,0 0 0 0 0,0 0 0 0 0,0-1 0 0 0,-1 1-1 0 0,1-1-107 0 0,4 0 77 0 0,0 0-1 0 0,0-1 1 0 0,0 0-1 0 0,0-1 0 0 0,-1 1 1 0 0,1-1-1 0 0,-1 0 0 0 0,0-1 1 0 0,0 1-1 0 0,0-1 1 0 0,0-1-1 0 0,0 1 0 0 0,-1-1 1 0 0,4-4-77 0 0,38-42 348 0 0,-28 33-174 0 0,-1-1 0 0 0,11-18-174 0 0,-2 1 124 0 0,-10 13-34 0 0,-1 0-1 0 0,-1-1 1 0 0,2-5-90 0 0,-6 6 88 0 0,-1-1 0 0 0,5-15-88 0 0,-12 26 37 0 0,0 1-1 0 0,0-1 1 0 0,-1 0 0 0 0,-1 0 0 0 0,0-12-37 0 0,-1 20 43 0 0,0 0 0 0 0,0 1 0 0 0,0-1 1 0 0,-1 0-1 0 0,1 1 0 0 0,-1-1 0 0 0,-2-4-43 0 0,2 8 14 0 0,0-1 0 0 0,0 0 0 0 0,0 0 0 0 0,0 1-1 0 0,-1-1 1 0 0,1 0 0 0 0,-1 1 0 0 0,1 0 0 0 0,-1-1 0 0 0,1 1 0 0 0,-1 0 0 0 0,0 0 0 0 0,0-1-1 0 0,1 1 1 0 0,-1 1 0 0 0,0-1 0 0 0,0 0 0 0 0,-2 0-14 0 0,-1-1-57 0 0,0 1 0 0 0,0 0 0 0 0,1 0 1 0 0,-1 1-1 0 0,0-1 0 0 0,0 1 0 0 0,0 0 0 0 0,0 0 0 0 0,0 1 0 0 0,0-1 0 0 0,0 1 1 0 0,0 0-1 0 0,0 1 57 0 0,3-2-30 0 0,-1 1 0 0 0,1 0 0 0 0,0 0 1 0 0,0 0-1 0 0,0 0 0 0 0,0 0 0 0 0,0 0 1 0 0,0 0-1 0 0,0 1 0 0 0,1-1 0 0 0,-1 1 0 0 0,0-1 1 0 0,1 1-1 0 0,-1 0 0 0 0,1 0 0 0 0,-1-1 1 0 0,1 1-1 0 0,0 0 0 0 0,0 0 0 0 0,0 0 1 0 0,0 1-1 0 0,0-1 0 0 0,1 0 0 0 0,-1 0 1 0 0,0 0-1 0 0,1 1 0 0 0,0-1 0 0 0,-1 0 0 0 0,1 3 30 0 0,0 1-102 0 0,0 0 0 0 0,1 0-1 0 0,0-1 1 0 0,0 1-1 0 0,0 0 1 0 0,1 0-1 0 0,-1 0 1 0 0,1-1-1 0 0,1 1 1 0 0,-1-1 0 0 0,1 1-1 0 0,2 3 103 0 0,26 47-620 0 0,-15-24 129 0 0,13 16 491 0 0,19 42-313 0 0,-39-73 364 0 0,0 0 1 0 0,4 10-52 0 0,-9-16 58 0 0,-5-8-34 0 0,1 1-38 0 0,6 12-48 0 0,-6-15 62 0 0,0 0-1 0 0,0-1 0 0 0,1 1 0 0 0,-1-1 0 0 0,0 1 0 0 0,0-1 1 0 0,1 1-1 0 0,-1-1 0 0 0,0 0 0 0 0,1 1 0 0 0,-1-1 1 0 0,0 1-1 0 0,1-1 0 0 0,-1 0 0 0 0,1 1 0 0 0,-1-1 0 0 0,1 0 1 0 0,-1 1-1 0 0,1-1 1 0 0,4-1-6 0 0,-4 0-2 0 0,10-1-359 0 0,1 0 1 0 0,-1-1-1 0 0,0-1 0 0 0,4-1 367 0 0,-9 2-2301 0 0,1 0 0 0 0,0-1 0 0 0,-1 0-1 0 0,4-3 2302 0 0,3-3-7287 0 0</inkml:trace>
  <inkml:trace contextRef="#ctx0" brushRef="#br0" timeOffset="28963.953">20433 1809 5064 0 0,'18'-47'2425'0'0,"-17"45"-1799"0"0,-1-1 1 0 0,1 1-1 0 0,-1-1 0 0 0,1 1 1 0 0,-1-1-1 0 0,0 0 1 0 0,0 1-1 0 0,0-1 0 0 0,0 1 1 0 0,-1-1-1 0 0,0-2-626 0 0,-9-30 3958 0 0,10 35-3871 0 0,-1-1-1 0 0,1 0 1 0 0,-1 1 0 0 0,1-1 0 0 0,-1 1 0 0 0,1-1 0 0 0,-1 1-1 0 0,1-1 1 0 0,-1 1 0 0 0,0-1 0 0 0,1 1 0 0 0,-1-1 0 0 0,0 1-1 0 0,1 0 1 0 0,-1-1 0 0 0,0 1 0 0 0,0 0 0 0 0,1 0 0 0 0,-1 0-1 0 0,0 0 1 0 0,0-1 0 0 0,0 1 0 0 0,1 0 0 0 0,-1 0 0 0 0,0 0-1 0 0,0 1 1 0 0,1-1 0 0 0,-1 0 0 0 0,0 0 0 0 0,0 0 0 0 0,0 1-87 0 0,-2-1 87 0 0,0 1 0 0 0,0 0 1 0 0,0 0-1 0 0,0 1 0 0 0,0-1 1 0 0,0 1-1 0 0,1-1 0 0 0,-2 2-87 0 0,-4 3 114 0 0,0-1 0 0 0,1 2 1 0 0,0-1-1 0 0,0 1 0 0 0,0 0 0 0 0,1 1 0 0 0,0-1 0 0 0,1 1 0 0 0,-3 5-114 0 0,4-7 23 0 0,0-1-1 0 0,0 0 1 0 0,0 0-1 0 0,0 0 1 0 0,-1 0 0 0 0,-1 0-23 0 0,3-2 10 0 0,-1 1 1 0 0,0-1 0 0 0,1 1-1 0 0,0-1 1 0 0,0 1 0 0 0,0 0-1 0 0,1 0 1 0 0,-1 1 0 0 0,1-1 0 0 0,0 0-1 0 0,-1 3-10 0 0,-5 15 25 0 0,6-18-17 0 0,0 0 0 0 0,0 0 0 0 0,1 1-1 0 0,0-1 1 0 0,-1 4-8 0 0,2-4 1 0 0,-7 13 9 0 0,7-17-8 0 0,0 1 0 0 0,0-1 0 0 0,0 1 1 0 0,1-1-1 0 0,-1 1 0 0 0,0-1 0 0 0,0 1 0 0 0,0-1 0 0 0,1 1 1 0 0,-1-1-1 0 0,0 0 0 0 0,0 1 0 0 0,1-1 0 0 0,-1 1 0 0 0,0-1 0 0 0,1 0 1 0 0,-1 1-1 0 0,1-1 0 0 0,-1 0 0 0 0,0 1 0 0 0,1-1 0 0 0,-1 0 1 0 0,1 0-1 0 0,-1 0-2 0 0,1 1 1 0 0,1 1 5 0 0,0-1 0 0 0,0 0 0 0 0,0 1 0 0 0,0-1 0 0 0,0 0-1 0 0,0 0 1 0 0,0 0 0 0 0,1 0 0 0 0,-1-1 0 0 0,0 1 0 0 0,1-1 0 0 0,-1 1-1 0 0,0-1 1 0 0,1 0 0 0 0,-1 0 0 0 0,0 0 0 0 0,1 0 0 0 0,-1 0 0 0 0,1 0-1 0 0,-1-1 1 0 0,0 1 0 0 0,1-1 0 0 0,-1 1 0 0 0,0-1 0 0 0,0 0 0 0 0,0 0-1 0 0,1 0 1 0 0,-1-1 0 0 0,0 1 0 0 0,0 0 0 0 0,-1-1 0 0 0,1 1 0 0 0,2-2-6 0 0,13-10-78 0 0,-15 12 92 0 0,0 0 0 0 0,0-1 0 0 0,0 1 0 0 0,0-1-1 0 0,0 1 1 0 0,0-1 0 0 0,-1 1 0 0 0,1-1 0 0 0,-1 0 0 0 0,1 0 0 0 0,-1 0 0 0 0,1 0 0 0 0,-1 0 0 0 0,1-2-14 0 0,-1 1-13 0 0,1 0 0 0 0,0 1 0 0 0,0-1 1 0 0,1 0-1 0 0,-1 1 0 0 0,0 0 0 0 0,1-1 0 0 0,2-1 13 0 0,-2 2-80 0 0,0-1-1 0 0,0 0 1 0 0,0 0-1 0 0,0 0 1 0 0,2-4 80 0 0,25-44-882 0 0,-29 49 859 0 0,-1 0-1 0 0,1 0 0 0 0,-1 0 0 0 0,1 0 1 0 0,-1 0-1 0 0,1 0 0 0 0,-1 0 0 0 0,0 1 0 0 0,0-1 1 0 0,0 0-1 0 0,0 0 0 0 0,-1-2 24 0 0,1 2-12 0 0,-1 0-1 0 0,1 0 1 0 0,0-1-1 0 0,0 1 1 0 0,0 0-1 0 0,1 0 1 0 0,-1 0 0 0 0,0 0-1 0 0,1 0 1 0 0,-1 0-1 0 0,1 0 1 0 0,0-1 12 0 0,4-12 248 0 0,-5 14-150 0 0,0 1-150 0 0,-1 2-68 0 0,-1 0 93 0 0,0 0-1 0 0,0 1 1 0 0,0-1-1 0 0,0 0 1 0 0,-1 0-1 0 0,1 0 1 0 0,-1 0-1 0 0,1 0 1 0 0,-1-1 27 0 0,0 1-3 0 0,0 0 1 0 0,0 0-1 0 0,1 0 1 0 0,-1 0-1 0 0,1 0 1 0 0,-1 1-1 0 0,1 0 3 0 0,1-2 0 0 0,0 0 0 0 0,1 0 0 0 0,-1 0 0 0 0,1 0 0 0 0,-1 0 0 0 0,1 0 1 0 0,0 0-1 0 0,-1 1 0 0 0,1-1 0 0 0,0 0 0 0 0,0 0 0 0 0,0 0 0 0 0,0 1 0 0 0,0-1 0 0 0,0 0 0 0 0,0 0 0 0 0,0 1 0 0 0,0-1 0 0 0,1 0 0 0 0,-1 0 0 0 0,0 0 0 0 0,1 1 0 0 0,3 10 85 0 0,-1 1 0 0 0,-1-1 0 0 0,0 1 0 0 0,0 0 0 0 0,-1 6-85 0 0,-1 19 629 0 0,-2 7-629 0 0,0-15 435 0 0,2-1 0 0 0,2 24-435 0 0,1-8 391 0 0,-2 1 0 0 0,-3 18-391 0 0,0 15 393 0 0,-3 159 843 0 0,2-212-1126 0 0,0 0 0 0 0,-2-1-1 0 0,-1 0 1 0 0,-1 2-110 0 0,-3 12 178 0 0,0 7-178 0 0,7-28-80 0 0,-1 0 1 0 0,-1 0-1 0 0,0 0 0 0 0,-5 7 80 0 0,7-18-23 0 0,0 1 0 0 0,-1-2-1 0 0,0 1 1 0 0,0 0-1 0 0,0-1 1 0 0,-1 0 0 0 0,0 0-1 0 0,0 0 1 0 0,-1 0 0 0 0,0-1-1 0 0,-3 3 24 0 0,-2 0 151 0 0,9-6-95 0 0,0 0-1 0 0,0-1 1 0 0,-1 1-1 0 0,1 0 1 0 0,0-1-1 0 0,-1 0 1 0 0,1 1-1 0 0,-1-1 1 0 0,1 0 0 0 0,-1 0-1 0 0,0 0 1 0 0,0-1-1 0 0,1 1 1 0 0,-1-1-1 0 0,0 1 1 0 0,0-1-1 0 0,1 0 1 0 0,-1 0-56 0 0,0-1 8 0 0,0 1 1 0 0,0-1 0 0 0,1 1-1 0 0,-1-1 1 0 0,0 0 0 0 0,1 0-1 0 0,-1 0 1 0 0,1 0 0 0 0,-1-1-1 0 0,1 1 1 0 0,-1-1 0 0 0,1 0-1 0 0,0 1 1 0 0,0-1 0 0 0,-1-1-9 0 0,0-1 8 0 0,0 0 1 0 0,0 1 0 0 0,0-1 0 0 0,1-1 0 0 0,0 1 0 0 0,-1 0-1 0 0,1-1 1 0 0,1 1 0 0 0,-1-1-9 0 0,-2-10-236 0 0,2 1 1 0 0,-1-1-1 0 0,2 1 0 0 0,-1-5 236 0 0,1 0-233 0 0,1 14 211 0 0,0-1 0 0 0,0 1 0 0 0,0 0 0 0 0,1 0 0 0 0,0 0 0 0 0,0 0 0 0 0,0-1 0 0 0,1 1 0 0 0,0 1 0 0 0,2-6 22 0 0,4-6 270 0 0,1 1 1 0 0,5-9-271 0 0,3-2 154 0 0,12-19-219 0 0,2 2 0 0 0,8-7 65 0 0,26-35-250 0 0,-24 31-58 0 0,12-9 308 0 0,-11 14-219 0 0,18-29 219 0 0,50-71-65 0 0,-27 36 50 0 0,-51 72 46 0 0,2 1-31 0 0,-9 12 59 0 0,-2-2 1 0 0,16-25-60 0 0,-26 33 81 0 0,1-2 192 0 0,1 0-1 0 0,14-15-272 0 0,-17 24 132 0 0,0-1-1 0 0,-1-1 1 0 0,-1 0-1 0 0,0-1 1 0 0,-2 0 0 0 0,4-9-132 0 0,-8 19 32 0 0,0 1 0 0 0,0 0 0 0 0,1 0 1 0 0,0 0-1 0 0,0 0 0 0 0,1 1 0 0 0,3-3-32 0 0,14-18 161 0 0,-22 26-110 0 0,-4 1-99 0 0,0 0 41 0 0,0 1 0 0 0,0-1 0 0 0,1 1 0 0 0,-1 0 0 0 0,0 0 0 0 0,0 0 0 0 0,1 1 0 0 0,-1-1 0 0 0,0 0 0 0 0,1 1 0 0 0,0 0 0 0 0,-1 0 1 0 0,1 0-1 0 0,0 0 0 0 0,0 0 0 0 0,-2 2 7 0 0,-17 14 64 0 0,13-12-52 0 0,0 0 9 0 0,0 1 1 0 0,0-1-1 0 0,1 1 1 0 0,-2 2-22 0 0,6-5-5 0 0,0 0 0 0 0,0 0 1 0 0,1 0-1 0 0,0 0 1 0 0,-1 1-1 0 0,2-1 0 0 0,-1 0 1 0 0,0 1-1 0 0,1 0 0 0 0,0-1 1 0 0,0 2 4 0 0,-12 49-314 0 0,-9 23 314 0 0,9-35-46 0 0,2 0-1 0 0,-4 36 47 0 0,10-46-9 0 0,-3 30 5 0 0,8-56 6 0 0,0 0-1 0 0,0 0 1 0 0,1 0 0 0 0,0 0-1 0 0,0 0 1 0 0,0 0 0 0 0,3 5-2 0 0,5 16 121 0 0,4 17-121 0 0,-12-42-2 0 0,0 1-1 0 0,1-1 1 0 0,-1 0-1 0 0,0 0 0 0 0,1 0 1 0 0,0 0-1 0 0,0-1 1 0 0,0 1-1 0 0,0 0 1 0 0,0-1-1 0 0,0 1 1 0 0,1-1-1 0 0,-1 0 1 0 0,1 0-1 0 0,0 0 1 0 0,-1 0-1 0 0,1 0 0 0 0,0 0 1 0 0,0-1-1 0 0,0 0 1 0 0,0 1-1 0 0,1-1 1 0 0,-1 0-1 0 0,0-1 1 0 0,0 1-1 0 0,2 0 3 0 0,7 0-690 0 0,-1 1 0 0 0,0-1 0 0 0,0-1 0 0 0,1 0 0 0 0,-1-1 0 0 0,0 0 0 0 0,7-2 690 0 0,-9 1-1425 0 0,0 0 0 0 0,0-1-1 0 0,8-3 1426 0 0,8-5-2175 0 0</inkml:trace>
  <inkml:trace contextRef="#ctx0" brushRef="#br0" timeOffset="29712.779">21482 1809 13824 0 0,'0'0'629'0'0,"0"0"-12"0"0,0-2-393 0 0,0-3-86 0 0,0 5-87 0 0,0-1 1 0 0,0 1 0 0 0,0 0-1 0 0,0-1 1 0 0,-1 1 0 0 0,1 0-1 0 0,0 0 1 0 0,0-1 0 0 0,0 1-1 0 0,0 0 1 0 0,-1 0 0 0 0,1-1-1 0 0,0 1 1 0 0,0 0 0 0 0,-1 0-1 0 0,1 0 1 0 0,0-1 0 0 0,0 1-1 0 0,-1 0 1 0 0,1 0 0 0 0,0 0-1 0 0,-1 0 1 0 0,1 0 0 0 0,0 0-1 0 0,-1-1 1 0 0,1 1 0 0 0,0 0-1 0 0,-1 0 1 0 0,1 0 0 0 0,0 0-1 0 0,0 0 1 0 0,-1 0 0 0 0,1 0-1 0 0,0 0 1 0 0,-1 1 0 0 0,1-1-1 0 0,0 0 1 0 0,-1 0-52 0 0,-14 3 913 0 0,13-3-871 0 0,-4 1 251 0 0,0 0 0 0 0,0 1 0 0 0,0-1 0 0 0,1 1 0 0 0,-1 1-1 0 0,0-1 1 0 0,1 1 0 0 0,-1 0 0 0 0,1 0 0 0 0,0 0 0 0 0,0 1 0 0 0,-1 1-293 0 0,-55 55 2005 0 0,57-55-1869 0 0,1-1-1 0 0,-1 1 1 0 0,1 0 0 0 0,1 0 0 0 0,-1 0 0 0 0,1 1-1 0 0,-1-1 1 0 0,2 1 0 0 0,-1-1 0 0 0,0 4-136 0 0,-1 0 91 0 0,0 0 1 0 0,0-1 0 0 0,-4 8-92 0 0,2-5 18 0 0,0 0 0 0 0,1 0 1 0 0,0 0-1 0 0,1 1 0 0 0,0 1-18 0 0,2-9 8 0 0,0-2 127 0 0,12 5 1017 0 0,-8-6-1121 0 0,0-1 1 0 0,1 1 0 0 0,-1-1 0 0 0,1 0 0 0 0,-1 0 0 0 0,0 0 0 0 0,1 0 0 0 0,-1-1 0 0 0,1 1 0 0 0,-1-1 0 0 0,0 0 0 0 0,1 0 0 0 0,-1 0 0 0 0,0 0 0 0 0,0-1 0 0 0,0 1 0 0 0,0-1-1 0 0,0 0 1 0 0,0 0 0 0 0,-1 0 0 0 0,1 0 0 0 0,0 0 0 0 0,1-3-32 0 0,-4 5 1 0 0,1-1-1 0 0,0 0 0 0 0,0 0 1 0 0,-1 0-1 0 0,1 0 0 0 0,-1 0 1 0 0,1 0-1 0 0,-1 0 1 0 0,1 0-1 0 0,-1 0 0 0 0,0 0 1 0 0,1 0-1 0 0,-1-1 0 0 0,0 0-2 0 0,0 1 1 0 0,1 0-1 0 0,-1 0 0 0 0,0 0 0 0 0,1 0 0 0 0,-1 0 1 0 0,1 0-1 0 0,-1 0 0 0 0,1 0 0 0 0,0 0 1 0 0,-1 0-1 0 0,1 0 0 0 0,0 0 0 0 0,0 0 2 0 0,-1 1-1 0 0,2-1-18 0 0,0 0 1 0 0,0-1 0 0 0,-1 1 0 0 0,1 0-1 0 0,-1-1 1 0 0,1 1 0 0 0,-1-1 0 0 0,0 0-1 0 0,1 1 1 0 0,-1-1 0 0 0,0 0 0 0 0,0 0-1 0 0,0 0 1 0 0,-1 0 0 0 0,1 1 0 0 0,0-1-1 0 0,-1 0 1 0 0,1-1 0 0 0,-1 1 0 0 0,0 0-1 0 0,1 0 1 0 0,-1 0 0 0 0,0-1 18 0 0,0-1-18 0 0,0 1 0 0 0,1-1 0 0 0,-1 1 0 0 0,1-1 1 0 0,0 1-1 0 0,0 0 0 0 0,0-1 0 0 0,0 1 0 0 0,1 0 0 0 0,-1 0 0 0 0,3-3 18 0 0,2-3 44 0 0,0 0 1 0 0,1 1-1 0 0,2-2-44 0 0,-4 6 54 0 0,0-1 0 0 0,-1 0 1 0 0,0-1-1 0 0,0 1 1 0 0,0-1-1 0 0,-1 1 0 0 0,0-1 1 0 0,0 0-1 0 0,1-3-54 0 0,-4 8 0 0 0,0 1 0 0 0,0-1 0 0 0,0 1 0 0 0,0 0 0 0 0,0 0 0 0 0,0 0 0 0 0,0-1 0 0 0,0 1 0 0 0,1 0 0 0 0,-1 0 0 0 0,0 0 0 0 0,0 0 0 0 0,0-1 0 0 0,0 1 0 0 0,0 0 0 0 0,1 0 0 0 0,-1 0 0 0 0,0 0 0 0 0,0 0 0 0 0,0-1 0 0 0,0 1 0 0 0,1 0 0 0 0,-1 0 0 0 0,0 0 0 0 0,0 0 0 0 0,0 0 0 0 0,1 0 0 0 0,-1 0 0 0 0,0 0 0 0 0,0 0 0 0 0,0 0 0 0 0,1 0 0 0 0,-1 0 0 0 0,0 0 0 0 0,0 0 0 0 0,1 0 0 0 0,-1 0 0 0 0,0 0 0 0 0,0 0 0 0 0,0 0 0 0 0,1 0 0 0 0,-1 0 0 0 0,0 0 0 0 0,0 0 0 0 0,0 0 0 0 0,1 0 0 0 0,-1 0 0 0 0,0 1 0 0 0,0-1 0 0 0,0 0 0 0 0,0 0 0 0 0,0 0 0 0 0,1 0 0 0 0,-1 0 0 0 0,0 0 0 0 0,0 0 0 0 0,0 0 0 0 0,0 0 0 0 0,0 0 0 0 0,0 0 0 0 0,0 0 0 0 0,1 0 0 0 0,-1 1 0 0 0,0-1 0 0 0,0 0 0 0 0,0 0 0 0 0,0 0 0 0 0,0 0 0 0 0,0 0 0 0 0,0 0 0 0 0,0 0 0 0 0,0 1 0 0 0,0-1 0 0 0,0 0 0 0 0,0 0 0 0 0,0 0 0 0 0,0 0 0 0 0,0 0 0 0 0,0 1 0 0 0,0-1 0 0 0,0 0 0 0 0,0 0 0 0 0,0 0 0 0 0,0 0 0 0 0,0 0 0 0 0,0 0 0 0 0,0 1 0 0 0,0-1 0 0 0,0 0 0 0 0,0 0 0 0 0,0 0 0 0 0,-2 7 0 0 0,1-6 0 0 0,-4 15 0 0 0,1 0 0 0 0,0 1 0 0 0,1 0 0 0 0,1 0 0 0 0,0 0 0 0 0,1 0 0 0 0,1 0 0 0 0,0-9 0 0 0,0 4 0 0 0,0 0 0 0 0,0 0 0 0 0,1 0 0 0 0,0-1 0 0 0,1 1 0 0 0,1 0 0 0 0,0-1 0 0 0,4 10 0 0 0,-6-19 0 0 0,0 0 0 0 0,0-1 0 0 0,0 1 0 0 0,0-1 0 0 0,0 1 0 0 0,1-1 0 0 0,-1 0 0 0 0,0 1 0 0 0,1-1 0 0 0,-1 0 0 0 0,1 0 0 0 0,0 0 0 0 0,-1 0 0 0 0,1 0 0 0 0,0 0 0 0 0,0 0 0 0 0,-1-1 0 0 0,1 1 0 0 0,0-1 0 0 0,0 1 0 0 0,0-1 0 0 0,0 0 0 0 0,0 0 0 0 0,0 1 0 0 0,0-1 0 0 0,0-1 0 0 0,0 1 0 0 0,0 0 0 0 0,6-1 0 0 0,-1 0 0 0 0,1 0 0 0 0,-1-1 0 0 0,0 0 0 0 0,1 0 0 0 0,5-3 0 0 0,-4 0 0 0 0,-1 0 0 0 0,1-1 0 0 0,-1 0 0 0 0,-1 0 0 0 0,1-1 0 0 0,9-7 0 0 0,3-3 362 0 0,-2-1 0 0 0,0-1 0 0 0,-1-1 0 0 0,11-16-362 0 0,-5 6 445 0 0,31-44-257 0 0,-45 61-195 0 0,-1 0 1 0 0,-1-1 0 0 0,0-1 0 0 0,3-10 6 0 0,1-2 0 0 0,9-16 0 0 0,-8 18 0 0 0,7-23 0 0 0,-19 47 5 0 0,1 1 0 0 0,-1-1 1 0 0,1 0-1 0 0,-1 0 0 0 0,0 0 0 0 0,0 0 0 0 0,1 0 1 0 0,-1 0-1 0 0,0 0 0 0 0,0 1 0 0 0,0-1 0 0 0,0 0 1 0 0,0 0-1 0 0,0 0 0 0 0,-1 0 0 0 0,1 0 0 0 0,0 0 1 0 0,0 0-1 0 0,-1 0 0 0 0,1 0 0 0 0,0 1 0 0 0,-1-1 1 0 0,1 0-1 0 0,-1 0 0 0 0,1 0 0 0 0,-1 1 0 0 0,1-1 1 0 0,-1 0-1 0 0,0 0 0 0 0,1 1 0 0 0,-1-1 0 0 0,0 1 0 0 0,0-1-5 0 0,-1 0 44 0 0,0 0-1 0 0,-1 0 0 0 0,1 1 0 0 0,-1-1 0 0 0,1 1 0 0 0,-1-1 1 0 0,1 1-1 0 0,0 0 0 0 0,-1 0 0 0 0,1 0 0 0 0,-1 0 0 0 0,-1 1-43 0 0,-10 0 6 0 0,0 2-1 0 0,0 0 0 0 0,0 1 0 0 0,1 0 1 0 0,-1 1-1 0 0,1 0 0 0 0,0 1 0 0 0,-7 5-5 0 0,12-7-17 0 0,1 1 1 0 0,0 0-1 0 0,0 0 0 0 0,0 1 0 0 0,1 0 0 0 0,-1 0 1 0 0,1 0-1 0 0,1 1 0 0 0,-1 0 0 0 0,1 0 0 0 0,1 0 1 0 0,-1 1-1 0 0,1 0 0 0 0,-1 4 17 0 0,2-6-34 0 0,1 0 0 0 0,0 0 0 0 0,1 0 1 0 0,-1 0-1 0 0,1 0 0 0 0,0 0 0 0 0,1 0 0 0 0,-1 1 0 0 0,1-1 0 0 0,1 0 1 0 0,-1 0-1 0 0,1 1 0 0 0,0-1 0 0 0,0 0 0 0 0,1 0 0 0 0,0 0 0 0 0,0 0 0 0 0,0 0 1 0 0,1-1-1 0 0,2 6 34 0 0,4 4-235 0 0,-1 0 0 0 0,2 0 1 0 0,0-1-1 0 0,1 0 0 0 0,12 12 235 0 0,2-1-470 0 0,-8-10 118 0 0,-2 0 0 0 0,0 1 0 0 0,-1 1 0 0 0,2 4 352 0 0,-14-18-68 0 0,0 1 1 0 0,0-1 0 0 0,-1 1-1 0 0,1-1 1 0 0,-1 1 0 0 0,0 0-1 0 0,0 0 1 0 0,0 0-1 0 0,0 1 68 0 0,1 48 245 0 0,-2-48-167 0 0,0 5-25 0 0,0-8 17 0 0,2-1 4 0 0,0 0-36 0 0,0 1 0 0 0,0-1 0 0 0,0 0 0 0 0,1 0 0 0 0,-1 0 0 0 0,0 0 0 0 0,1-1 0 0 0,-1 1 0 0 0,1 0 0 0 0,-1-1 0 0 0,1 0 0 0 0,-1 0 0 0 0,1 0 0 0 0,-1 0 0 0 0,3 0-38 0 0,7-1 331 0 0,1-1-1 0 0,9-3-330 0 0,-5 2 46 0 0,7-2-105 0 0,0 0 0 0 0,-1-2 59 0 0,-15 5-182 0 0,0-1 1 0 0,0-1-1 0 0,-1 1 1 0 0,1-1-1 0 0,-1-1 1 0 0,0 1-1 0 0,3-4 182 0 0,8-3-852 0 0,-16 10 566 0 0,1-1 0 0 0,-1 1-1 0 0,1-1 1 0 0,-1 1 0 0 0,0-1-1 0 0,0 0 1 0 0,0 0 0 0 0,0 0-1 0 0,0 0 1 0 0,0 0 0 0 0,0 0-1 0 0,-1-1 287 0 0,11-24-3066 0 0,-6 2-4083 0 0</inkml:trace>
  <inkml:trace contextRef="#ctx0" brushRef="#br0" timeOffset="30368.568">23228 1843 17503 0 0,'0'0'399'0'0,"2"-2"60"0"0,0 2-421 0 0,-1-1 0 0 0,0 0 0 0 0,0 0 0 0 0,0 0 0 0 0,0 1-1 0 0,0-1 1 0 0,0 0 0 0 0,0 0 0 0 0,0-1 0 0 0,-1 1 0 0 0,1 0 0 0 0,0 0 0 0 0,-1 0 0 0 0,1 0 0 0 0,0-1 0 0 0,-1 1 0 0 0,0 0 0 0 0,1-1 0 0 0,-1 1 0 0 0,0 0 0 0 0,1-1 0 0 0,-1 1 0 0 0,0 0 0 0 0,0-1 0 0 0,0 1 0 0 0,0 0-1 0 0,-1-1 1 0 0,1 0-38 0 0,5-59 0 0 0,-5 59 52 0 0,-1 0 0 0 0,1-1 0 0 0,0 1 0 0 0,-1 0 0 0 0,1 0 0 0 0,-1 0 0 0 0,0 0 0 0 0,0-1-52 0 0,0 2 64 0 0,0 0 0 0 0,1 0 0 0 0,-1-1 0 0 0,1 1 0 0 0,0 0 0 0 0,-1 0 0 0 0,1 0 0 0 0,0 0 0 0 0,0-1 0 0 0,-1 1 0 0 0,1 0 0 0 0,0 0 0 0 0,0-1 0 0 0,0 1 0 0 0,1 0 0 0 0,-1 0 0 0 0,0 0 0 0 0,0-1 0 0 0,1 1 0 0 0,-1 0 0 0 0,0 0 0 0 0,1 0 0 0 0,0 0 0 0 0,-1 0-64 0 0,0-1 134 0 0,-1 0 1 0 0,1 0-1 0 0,-1 0 0 0 0,1 1 0 0 0,-1-1 0 0 0,0 0 0 0 0,1 1 0 0 0,-1-1 0 0 0,0 1 0 0 0,0-1-134 0 0,0 0 195 0 0,0 1-140 0 0,0-1 0 0 0,0 1 0 0 0,-1-1 0 0 0,1 1 0 0 0,0-1 0 0 0,0 1 0 0 0,-1 0 0 0 0,1 0 0 0 0,0-1 0 0 0,-1 1-1 0 0,0 0 1 0 0,1 0 0 0 0,-1 1 0 0 0,1-1 0 0 0,-1 0 0 0 0,0 0 0 0 0,0 1 0 0 0,1-1 0 0 0,-1 1 0 0 0,0 0 0 0 0,0-1 0 0 0,0 1-1 0 0,0 0 1 0 0,1 0 0 0 0,-1 0 0 0 0,-2 0-55 0 0,1 1 78 0 0,0-1 1 0 0,-1 0-1 0 0,1 1 0 0 0,0-1 0 0 0,0 1 0 0 0,0 0 0 0 0,-1 0 0 0 0,1 0 0 0 0,0 1 1 0 0,0-1-1 0 0,1 1 0 0 0,-1-1 0 0 0,0 1 0 0 0,0 0 0 0 0,0 0-78 0 0,-11 12 6 0 0,8-10 1 0 0,1 1 0 0 0,0 0 0 0 0,-1 0-1 0 0,2 1 1 0 0,-1-1 0 0 0,1 1 0 0 0,-2 3-7 0 0,0 8 19 0 0,4-13-5 0 0,1 1 0 0 0,-1 0 1 0 0,0 0-1 0 0,-1-1 0 0 0,0 2-14 0 0,-80 135 271 0 0,53-86-18 0 0,23-41-46 0 0,0 0 0 0 0,0-1 0 0 0,-1 0 1 0 0,-1 0-1 0 0,-1-1 0 0 0,-4 5-207 0 0,13-16 97 0 0,1-1-1 0 0,1-2-16 0 0,21-30 517 0 0,1 1 0 0 0,2 0 0 0 0,1 2-597 0 0,45-57 353 0 0,-35 39-231 0 0,-15 20-54 0 0,0-1-1 0 0,-2-1 1 0 0,-1 0-1 0 0,7-19-67 0 0,-12 22 131 0 0,12-18-131 0 0,-7 14 93 0 0,-16 27-72 0 0,0 1-1 0 0,0-1 1 0 0,0 1 0 0 0,0 0-1 0 0,0 0 1 0 0,0 0-1 0 0,2-1-20 0 0,4-4 64 0 0,-7 5 0 0 0,4 12 80 0 0,2 2-118 0 0,-2 0 1 0 0,1 1-1 0 0,-2 0 0 0 0,0 0 0 0 0,0 1 1 0 0,-1-1-1 0 0,-1 1 0 0 0,0-1 0 0 0,-1 1 1 0 0,0 13-27 0 0,0 4 156 0 0,2 0 0 0 0,2 1 0 0 0,1 2-156 0 0,5 29-324 0 0,-9-47 265 0 0,0 5 95 0 0,1 0 0 0 0,2 0 0 0 0,0 0 0 0 0,0-1 0 0 0,8 15-36 0 0,-11-25 120 0 0,-1-7-107 0 0,-1-1 0 0 0,0 1 1 0 0,1-1-1 0 0,0 1 1 0 0,-1-1-1 0 0,1 1 0 0 0,0-1 1 0 0,1 2-14 0 0,-1-2-407 0 0,-1-2-161 0 0,-6-1-8382 0 0,-3-1-399 0 0</inkml:trace>
  <inkml:trace contextRef="#ctx0" brushRef="#br0" timeOffset="30731.953">22922 1886 2304 0 0,'24'-6'1610'0'0,"-22"6"1212"0"0,5-2 5750 0 0,8-3-5672 0 0,0 0 1 0 0,0 1 0 0 0,8 0-2901 0 0,19-1 1716 0 0,25 0-1716 0 0,-20 0 145 0 0,-27 2-146 0 0,0 2 0 0 0,2-1 1 0 0,90-3-1410 0 0,-55 2-2827 0 0,-23 0-3297 0 0</inkml:trace>
  <inkml:trace contextRef="#ctx0" brushRef="#br0" timeOffset="31117.584">23781 1715 6912 0 0,'0'0'528'0'0,"0"-2"-342"0"0,0-17 8174 0 0,0 25-1642 0 0,0 11-3126 0 0,0-5-4610 0 0,-2 21 1362 0 0,-2 1 1 0 0,-1-2-1 0 0,-1 1 0 0 0,-7 19-344 0 0,-23 88 928 0 0,33-127-928 0 0,1 0 0 0 0,0 0 0 0 0,1 0 0 0 0,0 2 0 0 0,10-27 248 0 0,17-46 471 0 0,-16 39-600 0 0,-1-2 0 0 0,-1 1 0 0 0,-1-1 0 0 0,5-21-119 0 0,-7 20 147 0 0,2 0 1 0 0,1 1-1 0 0,0 0 0 0 0,7-12-147 0 0,-2 11 135 0 0,-4 8 53 0 0,-1-1 1 0 0,5-11-189 0 0,-13 26 4 0 0,0 0 0 0 0,1-1-1 0 0,-1 1 1 0 0,1-1 0 0 0,-1 1 0 0 0,1 0-1 0 0,-1-1 1 0 0,1 1 0 0 0,-1 0 0 0 0,1 0-1 0 0,-1-1 1 0 0,1 1 0 0 0,-1 0 0 0 0,1 0-1 0 0,-1 0 1 0 0,1 0 0 0 0,-1-1 0 0 0,1 1-1 0 0,0 0 1 0 0,-1 0 0 0 0,1 0 0 0 0,-1 0-1 0 0,1 1-3 0 0,0-1 2 0 0,1 0-2 0 0,1 0 0 0 0,-1 0 0 0 0,0 0 0 0 0,0 1 0 0 0,0-1 0 0 0,0 1 0 0 0,0 0 0 0 0,0 0 0 0 0,0 0 0 0 0,0-1 0 0 0,0 2 0 0 0,0-1 0 0 0,-1 0 0 0 0,1 0 0 0 0,0 1 0 0 0,-1-1 0 0 0,1 1 0 0 0,-1-1 0 0 0,1 1 0 0 0,-1-1 0 0 0,0 1 0 0 0,0 0 0 0 0,6 8 0 0 0,0 0 0 0 0,-1 0 0 0 0,2 5 0 0 0,-7-13 0 0 0,38 80 0 0 0,-17-34 0 0 0,23 36 0 0 0,-37-74 0 0 0,0 0 0 0 0,0 0 0 0 0,3 2 0 0 0,6 7 0 0 0,-16-17 0 0 0,0-1 0 0 0,1 1-1 0 0,-1 0 1 0 0,1-1 0 0 0,-1 0 0 0 0,1 1-1 0 0,0-1 1 0 0,-1 0 0 0 0,1 0 0 0 0,0 0-1 0 0,0 0 1 0 0,0 0 1 0 0,0-1 0 0 0,1 1 0 0 0,-1-1 0 0 0,0 0 0 0 0,0 0 0 0 0,1 0 0 0 0,-1 0 0 0 0,0 0-1 0 0,0 0 1 0 0,0-1 0 0 0,1 1 0 0 0,-1-1 0 0 0,0 0 0 0 0,0 1 0 0 0,2-2-1 0 0,-2 1 93 0 0,2-11 523 0 0,13-29-742 0 0,0-4 126 0 0,-3 7-90 0 0,-12 30 90 0 0,0 0 0 0 0,0 0 0 0 0,-1-1 0 0 0,0 1 0 0 0,0 0 0 0 0,-1-7 0 0 0,4-29 0 0 0,3 2-35 0 0,-5 22-161 0 0,2 0 0 0 0,4-11 196 0 0,-7 23-705 0 0,4-7-333 0 0,-5 14 914 0 0,0 1 1 0 0,0-1-1 0 0,0 1 1 0 0,0-1-1 0 0,1 1 0 0 0,-1-1 1 0 0,0 1-1 0 0,0 0 0 0 0,1-1 1 0 0,-1 1-1 0 0,0-1 0 0 0,1 1 1 0 0,-1 0-1 0 0,0-1 1 0 0,1 1-1 0 0,-1 0 0 0 0,1 0 1 0 0,-1-1-1 0 0,0 1 0 0 0,1 0 1 0 0,-1 0-1 0 0,1 0 1 0 0,-1-1-1 0 0,1 1 124 0 0,1 1-2244 0 0,9 1-343 0 0</inkml:trace>
  <inkml:trace contextRef="#ctx0" brushRef="#br0" timeOffset="31465.16">24532 1765 13648 0 0,'0'0'628'0'0,"0"0"-18"0"0,0 0-204 0 0,0 0 591 0 0,0 0 304 0 0,-1 2 62 0 0,-2 5-474 0 0,1 0 0 0 0,0 1-1 0 0,1-1 1 0 0,0 1-889 0 0,-8 31 1454 0 0,-20 50 550 0 0,19-56-1515 0 0,-20 82 908 0 0,28-107-1339 0 0,1-4 5 0 0,1 0 0 0 0,-1 0 0 0 0,0 0-1 0 0,-1 0 1 0 0,1-1 0 0 0,-2 2-63 0 0,0-2 69 0 0,2-2 50 0 0,1-1 122 0 0,0 0 51 0 0,1-2 11 0 0,31-74-172 0 0,-15 46 1 0 0,-14 27-115 0 0,-1 0 0 0 0,0 0-1 0 0,0-1 1 0 0,0 1 0 0 0,0-1 0 0 0,0 0-1 0 0,-1 0 1 0 0,1 1 0 0 0,-1-1-1 0 0,0 0 1 0 0,-1 0 0 0 0,1 0 0 0 0,-1 0-1 0 0,1-4-16 0 0,1-26 172 0 0,2-1 0 0 0,2 1 0 0 0,1-1-1 0 0,5-12-171 0 0,0-2 212 0 0,-10 39-152 0 0,1-1 0 0 0,0 0 0 0 0,1 1-1 0 0,1 0 1 0 0,-1 0 0 0 0,1 0 0 0 0,1 1 0 0 0,0 0 0 0 0,6-7-60 0 0,-2 5 129 0 0,-6 10-96 0 0,-2 1 1 0 0,22-3 138 0 0,-23 3-168 0 0,0 0 0 0 0,0 0 0 0 0,-1 0 0 0 0,1 0 0 0 0,0 0-1 0 0,0 0 1 0 0,0 1 0 0 0,0-1 0 0 0,-1 0 0 0 0,1 1 0 0 0,0-1 0 0 0,0 0 0 0 0,0 1 0 0 0,-1-1-1 0 0,1 1 1 0 0,0-1 0 0 0,-1 1 0 0 0,1-1 0 0 0,0 1 0 0 0,-1 0 0 0 0,1-1 0 0 0,-1 1-1 0 0,1 0 1 0 0,-1 0 0 0 0,1-1 0 0 0,-1 1 0 0 0,0 0-4 0 0,15 35 0 0 0,-8-23 0 0 0,-2 1 0 0 0,4 12 0 0 0,-1 3 0 0 0,-2-1 0 0 0,0 1 0 0 0,-1 17 0 0 0,-1 3 22 0 0,-1-27-53 0 0,-2 0 0 0 0,0 0 0 0 0,-2 2 31 0 0,1-17-15 0 0,-1 0 1 0 0,0-1-1 0 0,0 1 0 0 0,-1 0 1 0 0,0-1-1 0 0,0 1 1 0 0,-1-1-1 0 0,0 1 0 0 0,0-1 1 0 0,0 0-1 0 0,-4 5 15 0 0,3-6-38 0 0,1 0-1 0 0,-1 0 1 0 0,0-1 0 0 0,-1 1-1 0 0,1-1 1 0 0,-1 0 0 0 0,0 0-1 0 0,0 0 1 0 0,0-1 0 0 0,0 0-1 0 0,0 0 1 0 0,-1 0-1 0 0,0 0 1 0 0,1-1 0 0 0,-1 0-1 0 0,0 0 1 0 0,-5 0 38 0 0,-22 4-2209 0 0,-3 0-4504 0 0,-4 2-2720 0 0</inkml:trace>
  <inkml:trace contextRef="#ctx0" brushRef="#br0" timeOffset="33106.04">26075 1734 17503 0 0,'-1'-1'803'0'0,"1"-1"-734"0"0,-1 1 0 0 0,1-1 0 0 0,0 1-1 0 0,-1-1 1 0 0,1 1 0 0 0,0-1 0 0 0,0 1 0 0 0,0-1 0 0 0,0 1-1 0 0,1-1 1 0 0,-1 1 0 0 0,0-1 0 0 0,1 1 0 0 0,-1 0 0 0 0,1-1-1 0 0,0 0-68 0 0,2-5 144 0 0,-2 5 600 0 0,-1 2 244 0 0,0 0 42 0 0,0 0-44 0 0,0 0-216 0 0,-1 13 552 0 0,-6 39 113 0 0,-3 16-650 0 0,9-59-782 0 0,0 0 0 0 0,0 0 0 0 0,1 0 0 0 0,1-1 0 0 0,0 5-3 0 0,0 16 93 0 0,-1-24-64 0 0,-1 0 1 0 0,1 1-1 0 0,1-1 0 0 0,-1 0 1 0 0,1 0-1 0 0,0 0 0 0 0,0 0 1 0 0,0 0-1 0 0,1-1 0 0 0,0 1 1 0 0,0 0-1 0 0,1 2-29 0 0,6 6 78 0 0,-8-11-59 0 0,0 1 0 0 0,0-1-1 0 0,1 0 1 0 0,-1 0-1 0 0,1 0 1 0 0,-1 0-1 0 0,1-1 1 0 0,0 1-1 0 0,1 1-18 0 0,5 2 94 0 0,-7-4-84 0 0,-1-1 1 0 0,1 1-1 0 0,-1-1 1 0 0,1 1 0 0 0,0-1-1 0 0,-1 1 1 0 0,1-1 0 0 0,0 0-1 0 0,0 1 1 0 0,-1-1-1 0 0,1 0 1 0 0,0 1 0 0 0,0-1-1 0 0,-1 0 1 0 0,1 0-1 0 0,0 0 1 0 0,0 0 0 0 0,0 0-1 0 0,-1 0 1 0 0,1 0-1 0 0,0 0 1 0 0,0 0 0 0 0,0 0-1 0 0,-1 0 1 0 0,1-1-1 0 0,0 1 1 0 0,0 0 0 0 0,0-1-1 0 0,-1 1 1 0 0,1 0-1 0 0,0-1 1 0 0,-1 1 0 0 0,1-1-1 0 0,0 1 1 0 0,-1-1-1 0 0,1 1 1 0 0,-1-1 0 0 0,1 1-1 0 0,0-1-10 0 0,7-5 66 0 0,-1-1-1 0 0,1 0 1 0 0,-1 0-1 0 0,-1 0 0 0 0,1-1 1 0 0,-1 0-1 0 0,3-7-65 0 0,10-15 245 0 0,6-18-245 0 0,-13 24 70 0 0,-5 12-38 0 0,1 0 0 0 0,0 1 0 0 0,2-2-32 0 0,5-6 62 0 0,19-24 4 0 0,-29 37-43 0 0,-2 4 25 0 0,-3 2-48 0 0,0 0 1 0 0,0 0-1 0 0,0-1 0 0 0,0 1 1 0 0,1 0-1 0 0,-1 0 0 0 0,0 0 1 0 0,0 0-1 0 0,0 0 0 0 0,1 0 1 0 0,-1 0-1 0 0,0 0 1 0 0,0 0-1 0 0,0 0 0 0 0,1 0 1 0 0,-1 0-1 0 0,0 0 0 0 0,0 0 1 0 0,0 1-1 0 0,1-1 0 0 0,-1 0 1 0 0,0 0-1 0 0,0 0 0 0 0,0 0 1 0 0,1 0-1 0 0,-1 0 0 0 0,0 0 1 0 0,0 1-1 0 0,0-1 0 0 0,0 0 1 0 0,0 0-1 0 0,1 0 0 0 0,-1 0 1 0 0,0 1-1 0 0,0-1 0 0 0,0 0 1 0 0,0 0-1 0 0,0 0 0 0 0,0 0 1 0 0,0 1-1 0 0,0-1 0 0 0,0 0 1 0 0,0 0-1 0 0,0 0 0 0 0,1 8-3 0 0,-1-8 3 0 0,1 9 0 0 0,0-1 0 0 0,-1 1-1 0 0,0-1 1 0 0,0 1 0 0 0,-1-1-1 0 0,0 1 1 0 0,0-1 0 0 0,-2 4 0 0 0,-5 14 3 0 0,-9 25-3 0 0,2-11 10 0 0,14-36-7 0 0,1-1 0 0 0,-1 1 1 0 0,1 0-1 0 0,0-1 0 0 0,0 1 0 0 0,0 0 1 0 0,0 0-1 0 0,1-1 0 0 0,0 1 0 0 0,-1 0 1 0 0,1-1-1 0 0,1 1 0 0 0,-1-1 1 0 0,1 2-4 0 0,5 20 7 0 0,-6-21 4 0 0,1 0 1 0 0,-1-1-1 0 0,1 1 0 0 0,0-1 1 0 0,0 1-1 0 0,0-1 0 0 0,0 1 1 0 0,1-1-1 0 0,-1 0 0 0 0,1 0 1 0 0,0 0-1 0 0,0-1 0 0 0,0 1 1 0 0,2 1-12 0 0,5 0 74 0 0,-10-4-69 0 0,1 0-1 0 0,-1 0 1 0 0,1 1-1 0 0,-1-1 1 0 0,0 0-1 0 0,1 0 1 0 0,-1 0-1 0 0,1 0 1 0 0,-1-1-1 0 0,0 1 1 0 0,1 0-1 0 0,-1 0 1 0 0,0 0-1 0 0,1 0 1 0 0,-1 0 0 0 0,1 0-1 0 0,-1-1 1 0 0,0 1-1 0 0,1 0 1 0 0,-1 0-1 0 0,0 0 1 0 0,1-1-5 0 0,1 0 16 0 0,11-2 89 0 0,-8 2-57 0 0,0 0-1 0 0,1 0 0 0 0,-1-1 0 0 0,0 1 1 0 0,0-1-1 0 0,0 0 0 0 0,0-1 1 0 0,0 1-1 0 0,2-4-47 0 0,17-11 176 0 0,-2-1 0 0 0,-1-2-1 0 0,0 0 1 0 0,-1-1 0 0 0,4-7-176 0 0,-9 8 55 0 0,0-1 0 0 0,-1-1 0 0 0,-1 0 0 0 0,8-21-55 0 0,-3 9 40 0 0,-11 22-14 0 0,-1-2 1 0 0,3-6-27 0 0,34-101 125 0 0,-42 117-124 0 0,0 1 0 0 0,-1-1-1 0 0,1 0 1 0 0,-1 0 0 0 0,0 0-1 0 0,0 0 1 0 0,0 0 0 0 0,-1 0-1 0 0,1 0 1 0 0,-1 0 0 0 0,0 0-1 0 0,0 0 1 0 0,0 0 0 0 0,-1 1-1 0 0,1-1 1 0 0,-2-1-1 0 0,2 4-1 0 0,1 0-1 0 0,0 0 1 0 0,-1 1 0 0 0,1-1 0 0 0,-1 0-1 0 0,1 1 1 0 0,-1-1 0 0 0,0 1 0 0 0,1-1-1 0 0,-1 1 1 0 0,1-1 0 0 0,-1 1-1 0 0,0-1 1 0 0,0 1 0 0 0,1-1 0 0 0,-1 1-1 0 0,0 0 1 0 0,0-1 0 0 0,1 1 0 0 0,-1 0-1 0 0,0 0 1 0 0,0 0 0 0 0,0 0-1 0 0,1 0 1 0 0,-1 0 0 0 0,0 0 0 0 0,0 0-1 0 0,0 0 1 0 0,0 0 0 0 0,1 0 0 0 0,-1 0-1 0 0,0 0 1 0 0,0 1 0 0 0,0-1-1 0 0,1 0 1 0 0,-1 1 0 0 0,0-1 0 0 0,1 0-1 0 0,-1 1 1 0 0,0-1 0 0 0,1 1 0 0 0,-1-1-1 0 0,0 1 1 0 0,1 0 1 0 0,-4 1-15 0 0,0 1 0 0 0,1 0 0 0 0,0 1 1 0 0,-1-1-1 0 0,1 0 0 0 0,0 1 0 0 0,0 1 15 0 0,0 0-76 0 0,0-1-1 0 0,1 1 1 0 0,0 0-1 0 0,0 1 1 0 0,0-1-1 0 0,1 0 0 0 0,-1 0 1 0 0,1 1-1 0 0,0-1 1 0 0,1 1-1 0 0,0-1 1 0 0,0 5 76 0 0,1 7-431 0 0,1 1 0 0 0,0-1 0 0 0,3 7 431 0 0,-2-11-298 0 0,0 0 0 0 0,-1 0 0 0 0,-1 1-1 0 0,0-1 1 0 0,-1 1 0 0 0,-1 4 298 0 0,-2 91-1788 0 0,2-104 1721 0 0,1-2 16 0 0,0 0 1 0 0,0 1-1 0 0,0-1 1 0 0,0 0-1 0 0,1 1 0 0 0,0-1 1 0 0,-1 0-1 0 0,1 0 1 0 0,0 1 50 0 0,16 41 357 0 0,-17-43-285 0 0,3-1-99 0 0,-1-1 0 0 0,0 1 0 0 0,0 0 0 0 0,0 0 0 0 0,0-1 0 0 0,-1 1 0 0 0,1 1 0 0 0,0-1-1 0 0,0 0 1 0 0,0 0 0 0 0,-1 1 0 0 0,2 1 27 0 0,-3-3-18 0 0,2 1-139 0 0,-2-1 10 0 0,1 0 3 0 0,8-1-653 0 0,-1 0-1 0 0,0 0 0 0 0,1-1 1 0 0,0-1 797 0 0,4-2-1602 0 0</inkml:trace>
  <inkml:trace contextRef="#ctx0" brushRef="#br0" timeOffset="34526.408">27159 1801 11920 0 0,'25'-24'648'0'0,"-1"0"0"0"0,16-22-648 0 0,-29 31 1392 0 0,0-1 1 0 0,-1 0-1 0 0,-1 0 1 0 0,0 0-1 0 0,1-5-1392 0 0,-9 18 1057 0 0,-1 3-29 0 0,0-1-62 0 0,0 0-898 0 0,0 0 0 0 0,0 0 0 0 0,0 0 0 0 0,0 0 0 0 0,-1 0 1 0 0,1 1-1 0 0,0-1 0 0 0,0 0 0 0 0,0 0 0 0 0,-1 0 0 0 0,1 1 1 0 0,0-1-1 0 0,-1 0 0 0 0,1 0 0 0 0,-1 1 0 0 0,1-1 0 0 0,-1 0 1 0 0,1 1-1 0 0,-1-1 0 0 0,1 1 0 0 0,-1-1 0 0 0,0 0 0 0 0,1 1 1 0 0,-1-1-1 0 0,0 1-68 0 0,-1-1 78 0 0,1 1 1 0 0,-1-1 0 0 0,0 1-1 0 0,0-1 1 0 0,0 1-1 0 0,1 0 1 0 0,-1 0 0 0 0,0-1-1 0 0,0 2 1 0 0,0-1 0 0 0,1 0-1 0 0,-2 0-78 0 0,-7 2 162 0 0,0 0 1 0 0,0 1-1 0 0,0 1 0 0 0,-3 0-162 0 0,10-2 30 0 0,-10 3-11 0 0,0 2 1 0 0,1 0-1 0 0,0 0 0 0 0,0 1 0 0 0,1 0 1 0 0,0 1-1 0 0,1 1 0 0 0,-1-1 0 0 0,2 2 1 0 0,0-1-1 0 0,0 1 0 0 0,1 1 0 0 0,0 0 1 0 0,1 0-1 0 0,0 0 0 0 0,-5 14-19 0 0,11-22 0 0 0,-1 1 0 0 0,1-1 0 0 0,0 1 0 0 0,0 0 0 0 0,0 4 0 0 0,1-6 0 0 0,0-1 0 0 0,0 0 0 0 0,0 1 0 0 0,0-1 0 0 0,0 0 0 0 0,1 0 0 0 0,-1 1 0 0 0,1-1 0 0 0,-1 0 0 0 0,1 0 0 0 0,0 0 0 0 0,0 1 0 0 0,0-1 0 0 0,0 0 0 0 0,1 0-12 0 0,-1 1 1 0 0,1-1-1 0 0,0 0 0 0 0,0 0 0 0 0,0 0 0 0 0,0 0 1 0 0,1 0-1 0 0,-1 0 0 0 0,0 0 0 0 0,1-1 0 0 0,-1 1 1 0 0,1-1-1 0 0,0 0 0 0 0,-1 0 0 0 0,1 0 0 0 0,0 0 1 0 0,0 0-1 0 0,-1-1 0 0 0,1 1 0 0 0,0-1 0 0 0,0 0 0 0 0,0 0 1 0 0,2 0 11 0 0,1-1-80 0 0,-1 0 0 0 0,1 0 0 0 0,-1-1-1 0 0,1 0 1 0 0,-1 0 0 0 0,0-1 0 0 0,0 1 0 0 0,0-1 0 0 0,0 0 80 0 0,2-2-13 0 0,0 0 0 0 0,-1-1-1 0 0,0 1 1 0 0,0-1 0 0 0,0 0-1 0 0,-1-1 1 0 0,0 0 0 0 0,0 1-1 0 0,-1-1 1 0 0,0-1 0 0 0,0 1-1 0 0,0-1 14 0 0,-2 3-3 0 0,-1 0 0 0 0,0 0 1 0 0,1 0-1 0 0,-2 0 0 0 0,1 0 0 0 0,-1 0 0 0 0,1 0 0 0 0,-1 0 0 0 0,-1-3 3 0 0,1 4-4 0 0,0-1 1 0 0,-1 1-1 0 0,2 0 0 0 0,-1-1 1 0 0,1 1-1 0 0,-1 0 0 0 0,1 0 0 0 0,0-1 1 0 0,1 1-1 0 0,-1 0 0 0 0,1 0 0 0 0,-1 0 1 0 0,2-1 3 0 0,-1 2-12 0 0,7-16-38 0 0,-8 17 45 0 0,-6 17-125 0 0,0 1-1 0 0,1 1 1 0 0,-1 7 130 0 0,0 3-73 0 0,-3 16 74 0 0,3 0 0 0 0,2 1 1 0 0,1 4-2 0 0,-4 54 185 0 0,-3 87 277 0 0,6-108-292 0 0,3-26 21 0 0,3 0 0 0 0,3 12-191 0 0,0-19 128 0 0,-3-1 1 0 0,-2 1 0 0 0,-3 10-129 0 0,-1-24 62 0 0,-1 0 0 0 0,-2 0 0 0 0,-1 2-62 0 0,4-25 24 0 0,-1 1 0 0 0,0-1-1 0 0,0 0 1 0 0,-1 0 0 0 0,-1-1 0 0 0,0 1 0 0 0,0-1 0 0 0,-1 0-1 0 0,0-1 1 0 0,-7 7-24 0 0,7-10 24 0 0,-1 0 0 0 0,1-1 0 0 0,-1 0 0 0 0,0 0 0 0 0,0-1 0 0 0,0 0 0 0 0,-1 0 0 0 0,1-1 0 0 0,-1 0 0 0 0,0-1 0 0 0,0 0 0 0 0,0 0 0 0 0,0-1 0 0 0,0 0 0 0 0,-1-1 0 0 0,1 0 0 0 0,0 0 0 0 0,-9-2-24 0 0,14 1 12 0 0,0-1-1 0 0,0 1 1 0 0,0-1-1 0 0,0 0 0 0 0,0 0 1 0 0,1 0-1 0 0,-1 0 1 0 0,1-1-1 0 0,-1 0 1 0 0,1 1-1 0 0,0-1 1 0 0,0 0-1 0 0,0-1 1 0 0,0 1-1 0 0,1 0 1 0 0,-1-1-1 0 0,1 0 0 0 0,0 1 1 0 0,0-1-1 0 0,-1-2-11 0 0,0-3 1 0 0,0 0 0 0 0,0 0 0 0 0,0 0 0 0 0,1 0 0 0 0,1 0-1 0 0,-1-1 1 0 0,2 1 0 0 0,-1-6-1 0 0,1-10-11 0 0,0 0-22 0 0,0-1 1 0 0,3-11 32 0 0,-1 29-5 0 0,-1-1 0 0 0,1 0 0 0 0,1 1 0 0 0,0-1 0 0 0,0 1 0 0 0,0 0 0 0 0,1 0 0 0 0,5-7 5 0 0,9-11 0 0 0,1 2 0 0 0,1 1 0 0 0,2 0 0 0 0,1 0 0 0 0,10-9 0 0 0,10-17 0 0 0,-34 39-2 0 0,46-58-317 0 0,30-24 319 0 0,228-252-452 0 0,-289 313 610 0 0,-2-1 0 0 0,-2 0 0 0 0,0-2 0 0 0,11-29-158 0 0,-6 13-14 0 0,1-5-54 0 0,-2-1 1 0 0,-2-1-1 0 0,-2-7 68 0 0,-13 41 148 0 0,-2 1 1 0 0,-1-1 0 0 0,2-18-149 0 0,-6 37 19 0 0,0 0 0 0 0,0 0 1 0 0,0 1-1 0 0,0-1 0 0 0,-1 0 0 0 0,1 0 0 0 0,-1 1 0 0 0,-1-4-19 0 0,2 6-8 0 0,-1-1 0 0 0,1 1 0 0 0,-1 0 0 0 0,1 0 0 0 0,-1 1 0 0 0,1-1 0 0 0,-1 0-1 0 0,0 0 1 0 0,0 0 0 0 0,1 0 0 0 0,-1 0 0 0 0,0 1 0 0 0,0-1 0 0 0,0 0 0 0 0,0 1 0 0 0,0-1 0 0 0,0 1 0 0 0,0-1 0 0 0,0 1 0 0 0,0-1-1 0 0,0 1 1 0 0,0 0 0 0 0,0-1 0 0 0,0 1 0 0 0,0 0 0 0 0,0 0 0 0 0,0 0 0 0 0,-1 0 0 0 0,1 0 8 0 0,-1 0 11 0 0,0 1 0 0 0,0 0 0 0 0,0 0 0 0 0,0 0 0 0 0,0 0 0 0 0,0 0 0 0 0,0 1 0 0 0,0-1 0 0 0,0 0 0 0 0,0 1 0 0 0,1 0 0 0 0,-1-1 0 0 0,0 1 0 0 0,1 0 0 0 0,-1 0-11 0 0,-2 3 19 0 0,-3 3-26 0 0,0-1 1 0 0,1 2-1 0 0,0-1 1 0 0,1 1-1 0 0,0 0 0 0 0,0 0 1 0 0,1 0-1 0 0,-1 2 7 0 0,-6 21-129 0 0,-7 27 129 0 0,9-26-17 0 0,-9 31 17 0 0,-22 71 0 0 0,35-118 0 0 0,1 0 0 0 0,1 1 0 0 0,0-1 0 0 0,2 1 0 0 0,0-1 0 0 0,1 1 0 0 0,0-1 0 0 0,4 17 0 0 0,-4-29 0 0 0,1 0 0 0 0,-1 0 0 0 0,1 0 0 0 0,1 0 0 0 0,-1 0 0 0 0,1-1 0 0 0,-1 1 0 0 0,2-1 0 0 0,-1 1 0 0 0,0-1 0 0 0,1 0 0 0 0,0 0 0 0 0,0 0 0 0 0,0 0 0 0 0,0 0 0 0 0,0-1 0 0 0,1 1 0 0 0,0-1 0 0 0,0 0 0 0 0,0 0 0 0 0,0 0 0 0 0,0-1 0 0 0,0 1 0 0 0,1-1 0 0 0,-1 0 0 0 0,1-1 0 0 0,0 1 0 0 0,-1-1 0 0 0,1 1 0 0 0,0-2 0 0 0,3 1 0 0 0,9 2-396 0 0,0-2 0 0 0,1 0 0 0 0,-1-1 0 0 0,0-1 0 0 0,0-1 0 0 0,0 0 0 0 0,0-1 0 0 0,0-1 0 0 0,0 0 0 0 0,5-4 396 0 0,2 0-1921 0 0,0-1 0 0 0,-1-2 0 0 0,22-12 1921 0 0,-37 18-192 0 0,-1 0 1 0 0,1 0-1 0 0,-1-1 1 0 0,-1 0 0 0 0,1 0-1 0 0,-1 0 1 0 0,0-1-1 0 0,-1 0 1 0 0,1 0 0 0 0,-1-1-1 0 0,-1 0 1 0 0,1 1 0 0 0,-1-2 191 0 0,14-27-269 0 0,-13 29 409 0 0,-1-1 0 0 0,0 1 0 0 0,-1 0 0 0 0,0-1 0 0 0,0 0-1 0 0,0 0 1 0 0,-1 0 0 0 0,-1 0 0 0 0,1 0 0 0 0,-1-1-140 0 0,3-18 1978 0 0,-3 24-1574 0 0,0 0 0 0 0,-1 0-1 0 0,1 0 1 0 0,-1 0 0 0 0,0 0-1 0 0,0 0 1 0 0,0 0 0 0 0,0 0-1 0 0,0 0 1 0 0,0 0 0 0 0,-2-3-404 0 0,2 5 644 0 0,-19 11 878 0 0,10-4-1406 0 0,-9 4 285 0 0,0 1 0 0 0,1 0 0 0 0,-6 6-401 0 0,17-11 126 0 0,-1 0-1 0 0,1 0 1 0 0,0 1-1 0 0,1-1 0 0 0,0 1 1 0 0,0 1-1 0 0,0-1 1 0 0,1 0-1 0 0,-2 4-125 0 0,-17 33 0 0 0,17-35 0 0 0,0 1 0 0 0,0 0 0 0 0,2 1 0 0 0,-1-1 0 0 0,1 1 0 0 0,1 0 0 0 0,-1 1 0 0 0,3 1 0 0 0,3-1 0 0 0,-1-11 2 0 0,1 1-1 0 0,-1 0 1 0 0,0-1 0 0 0,1 1-1 0 0,-1-1 1 0 0,1 1-1 0 0,0-1 1 0 0,-1 0 0 0 0,1 0-1 0 0,0 0 1 0 0,0 0-1 0 0,0 0 1 0 0,0 0 0 0 0,0 0-1 0 0,0 0 1 0 0,0-1-1 0 0,0 1 1 0 0,0-1 0 0 0,0 0-1 0 0,2 1-1 0 0,0-1 4 0 0,1 1-1 0 0,0-1 1 0 0,-1 0-1 0 0,1 0 1 0 0,0 0-1 0 0,-1 0 1 0 0,1-1 0 0 0,-1 0-1 0 0,3-1-3 0 0,-5 2 0 0 0,0-1 0 0 0,0 0 0 0 0,0 0 0 0 0,-1 1 0 0 0,1-1 0 0 0,0 0 0 0 0,-1-1 0 0 0,1 1 0 0 0,-1 0 0 0 0,1 0 0 0 0,-1-1 0 0 0,1 1 0 0 0,-1-1 0 0 0,0 1 0 0 0,0-1 0 0 0,0 0 0 0 0,0 1 0 0 0,0-1 0 0 0,0 0 0 0 0,0 0 0 0 0,0 0 0 0 0,-1 0 0 0 0,3-3-1 0 0,1-1-1 0 0,-1 1 1 0 0,1 0 0 0 0,0-1-1 0 0,0 2 1 0 0,0-1-1 0 0,1 0 1 0 0,-1 1 0 0 0,3-1 1 0 0,-2 0 39 0 0,1 1 1 0 0,-1-1-1 0 0,0 0 1 0 0,-1-1-1 0 0,1 1 1 0 0,-1-1-1 0 0,3-6-39 0 0,-1 0 75 0 0,1-1-1 0 0,-2 0 1 0 0,0 0 0 0 0,-1-1-1 0 0,3-10-74 0 0,-1-2-445 0 0,-2 21 292 0 0,0 2 145 0 0,-3 2 132 0 0,-1 1 68 0 0,0 12 201 0 0,-5 31-341 0 0,3-31-146 0 0,0 0 0 0 0,1 11 94 0 0,-2 14-378 0 0,2-29 422 0 0,0-1 0 0 0,0 0 1 0 0,1 1-1 0 0,0-1 1 0 0,1 0-1 0 0,-1 1 1 0 0,2-1-1 0 0,-1 0 0 0 0,1 2-44 0 0,4 14 208 0 0,-5-17-201 0 0,1 0 0 0 0,0 0 0 0 0,0 0 1 0 0,0 0-1 0 0,4 5-7 0 0,-5-9 16 0 0,0 0 1 0 0,1 0-1 0 0,0 0 1 0 0,-1 0-1 0 0,1 0 1 0 0,0 0-1 0 0,0-1 1 0 0,0 1-1 0 0,0-1 1 0 0,0 1-1 0 0,0-1 1 0 0,0 0-1 0 0,1 0 1 0 0,-1 0-1 0 0,0 0 1 0 0,1 0-1 0 0,1 0-16 0 0,0-1 60 0 0,1 1 0 0 0,-1 0-1 0 0,1-1 1 0 0,0 0-1 0 0,-1 0 1 0 0,1 0 0 0 0,0-1-1 0 0,-1 0 1 0 0,1 0 0 0 0,-1 0-1 0 0,1 0 1 0 0,-1 0-1 0 0,1-1 1 0 0,2-2-60 0 0,9-4 165 0 0,0-1 0 0 0,-1-1 1 0 0,4-3-166 0 0,-4 3 96 0 0,-8 4-37 0 0,0 1-1 0 0,0-1 1 0 0,-1 0-1 0 0,0-1 0 0 0,0 1 1 0 0,0-1-1 0 0,1-3-58 0 0,8-13 349 0 0,8-19-349 0 0,7-11 202 0 0,-21 41-152 0 0,-1-2 0 0 0,0 1 0 0 0,-1-1 0 0 0,-1 0 1 0 0,0-1-1 0 0,-1 0 0 0 0,3-12-50 0 0,-2-6 77 0 0,2 1 0 0 0,0 0 0 0 0,3 1 0 0 0,8-17-77 0 0,-17 43 5 0 0,1-1 1 0 0,-1 1-1 0 0,0-1 0 0 0,-1 1 1 0 0,1-1-1 0 0,0-5-5 0 0,-2 10-3 0 0,0 0-1 0 0,0 0 1 0 0,0 0-1 0 0,0 0 0 0 0,0 0 1 0 0,0 0-1 0 0,0 0 1 0 0,0 0-1 0 0,0 0 1 0 0,-1 0-1 0 0,1 0 0 0 0,0 0 1 0 0,-1 0-1 0 0,1 0 1 0 0,-1 0-1 0 0,1 0 1 0 0,-1 0-1 0 0,1 0 0 0 0,-1 0 1 0 0,0 0-1 0 0,1 0 1 0 0,-1 1-1 0 0,0-1 1 0 0,0 0-1 0 0,1 1 0 0 0,-1-1 1 0 0,0 0-1 0 0,0 1 1 0 0,0-1-1 0 0,0 1 1 0 0,0 0-1 0 0,0-1 0 0 0,0 1 1 0 0,0-1-1 0 0,0 1 1 0 0,0 0-1 0 0,0 0 1 0 0,0 0-1 0 0,0 0 4 0 0,-4-1 0 0 0,0 1 0 0 0,1 0 0 0 0,-1 0 0 0 0,1 1 0 0 0,-1-1 0 0 0,0 1 0 0 0,1 0 0 0 0,-1 0 0 0 0,1 1 0 0 0,0-1 0 0 0,-1 1 0 0 0,1 0 0 0 0,-1 0 0 0 0,-7 6 0 0 0,-1 0 0 0 0,2 0 0 0 0,-7 6 0 0 0,-5 4 0 0 0,21-16 0 0 0,-3 2 0 0 0,0-1 0 0 0,0 1 0 0 0,1 0 0 0 0,0 0 0 0 0,-3 4 0 0 0,6-7 0 0 0,0 2 0 0 0,-1-1 0 0 0,1 0 0 0 0,0 0 0 0 0,0 0 0 0 0,1 0 0 0 0,-1 1 0 0 0,0-1 0 0 0,1 0 0 0 0,-1 1 0 0 0,1-1 0 0 0,0 0 0 0 0,0 1 0 0 0,0-1 0 0 0,0 1 0 0 0,0-1 0 0 0,2 16-265 0 0,1-1 0 0 0,0 1 1 0 0,1-1-1 0 0,1 0 0 0 0,1 0 0 0 0,1-1 0 0 0,0 0 0 0 0,1 0 0 0 0,0 0 1 0 0,2-1-1 0 0,9 13 265 0 0,48 70-1190 0 0,-64-93 1119 0 0,0 0-1 0 0,0 0 1 0 0,-1 1-1 0 0,0-1 1 0 0,0 1-1 0 0,1 5 72 0 0,-2-9-23 0 0,-1 1 0 0 0,1-1 0 0 0,-1 1-1 0 0,0-1 1 0 0,0 1 0 0 0,0-1 0 0 0,0 1-1 0 0,0 0 1 0 0,-1-1 0 0 0,1 1 0 0 0,-1-1 0 0 0,1 1-1 0 0,-1-1 1 0 0,0 0 0 0 0,0 1 0 0 0,0-1-1 0 0,-1 2 25 0 0,-50 73-433 0 0,50-74 373 0 0,0 0 0 0 0,0 0 1 0 0,-1 0-1 0 0,1-1 1 0 0,-1 1-1 0 0,0 0 0 0 0,0-1 1 0 0,0 0 58 0 0,-1 1-93 0 0,4-3 89 0 0,-1 1 0 0 0,1-1 0 0 0,0 0-1 0 0,0 0 1 0 0,-1 0 0 0 0,1 0 0 0 0,0 0 0 0 0,-1 1-1 0 0,1-1 1 0 0,0 0 0 0 0,0 0 0 0 0,0 0-1 0 0,-1 1 1 0 0,1-1 0 0 0,0 0 0 0 0,0 0 0 0 0,0 1-1 0 0,-1-1 1 0 0,1 0 0 0 0,0 0 0 0 0,0 1 0 0 0,0-1-1 0 0,0 0 1 0 0,0 1 0 0 0,0-1 0 0 0,-1 0 0 0 0,1 1-1 0 0,0-1 1 0 0,0 0 0 0 0,0 1 0 0 0,0-1-1 0 0,0 0 1 0 0,0 1 0 0 0,1-1 0 0 0,-1 0 0 0 0,0 1-1 0 0,0-1 1 0 0,0 0 0 0 0,0 0 0 0 0,0 1 0 0 0,0-1-1 0 0,0 0 1 0 0,1 1 0 0 0,-1-1 0 0 0,0 0 0 0 0,0 0-1 0 0,0 1 1 0 0,1-1 0 0 0,-1 0 0 0 0,0 0-1 0 0,1 1 5 0 0,9 3 15 0 0,5-1-9 0 0,-13-2 27 0 0,0 0 1 0 0,0-1-1 0 0,0 1 1 0 0,0-1-1 0 0,0 1 1 0 0,0-1-1 0 0,0 0 1 0 0,0 0 0 0 0,0 0-1 0 0,0 0 1 0 0,0 0-1 0 0,0-1 1 0 0,1 1-1 0 0,-1 0 1 0 0,0-1-1 0 0,0 0 1 0 0,0 1 0 0 0,0-1-34 0 0,27-12 277 0 0,-23 11-516 0 0,1 0 0 0 0,-1-1 0 0 0,0 0 0 0 0,0-1 0 0 0,0 1 0 0 0,0-1 0 0 0,-1 0 0 0 0,1-1 239 0 0,3-3-8814 0 0</inkml:trace>
  <inkml:trace contextRef="#ctx0" brushRef="#br0" timeOffset="36865.148">571 3269 11720 0 0,'0'0'532'0'0,"0"-1"-4"0"0,2-29-55 0 0,-1 27-221 0 0,-1 0 0 0 0,1 0-1 0 0,-1 0 1 0 0,0 0-1 0 0,0 0 1 0 0,0 0 0 0 0,0 0-1 0 0,0 0 1 0 0,-1-1 0 0 0,1 1-1 0 0,-1 0 1 0 0,0 0 0 0 0,0 0-1 0 0,0 1 1 0 0,0-1-1 0 0,-1-1-251 0 0,-1 0 524 0 0,0 0 0 0 0,0 1 0 0 0,0-1 0 0 0,-1 1 0 0 0,1 0 0 0 0,-1 0 0 0 0,0-1-524 0 0,1 3 145 0 0,1 0 1 0 0,-1 0-1 0 0,1-1 1 0 0,-1 2-1 0 0,1-1 1 0 0,-1 0-1 0 0,0 0 1 0 0,1 1-1 0 0,-1 0 1 0 0,0-1-1 0 0,1 1 1 0 0,-3 0-146 0 0,-4 1 172 0 0,0-1 1 0 0,-1 2 0 0 0,1-1 0 0 0,0 1-1 0 0,0 0 1 0 0,0 1 0 0 0,0 0 0 0 0,1 1-1 0 0,-1-1 1 0 0,1 2 0 0 0,0-1 0 0 0,0 1-1 0 0,0 0 1 0 0,-2 3-173 0 0,-5 4 192 0 0,0 0 0 0 0,1 1 0 0 0,1 0 0 0 0,-1 2-192 0 0,-7 8 216 0 0,14-16-167 0 0,0 0 0 0 0,1 1 0 0 0,-1 0 0 0 0,2 0 0 0 0,-1 0 0 0 0,1 1-1 0 0,0 0 1 0 0,1 0 0 0 0,-1 2-49 0 0,-6 18 118 0 0,4-12 15 0 0,1-1 0 0 0,-4 17-133 0 0,1 7 196 0 0,5-29-134 0 0,1 1 0 0 0,1-1-1 0 0,0 0 1 0 0,0 1 0 0 0,1 0 0 0 0,1-1 0 0 0,0 1 0 0 0,1 9-62 0 0,2-3 63 0 0,-3-13-35 0 0,1 1 1 0 0,0-1 0 0 0,0 0-1 0 0,1 0 1 0 0,-1 0 0 0 0,1 0-1 0 0,0 0 1 0 0,0 0-1 0 0,1 0 1 0 0,0-1-29 0 0,-3-3 13 0 0,1 0-1 0 0,0 0 1 0 0,0 0 0 0 0,0 0-1 0 0,0-1 1 0 0,0 1-1 0 0,0 0 1 0 0,0-1 0 0 0,0 1-1 0 0,0-1 1 0 0,0 1-1 0 0,0-1 1 0 0,0 0 0 0 0,0 1-1 0 0,1-1 1 0 0,-1 0-1 0 0,0 0 1 0 0,0 1 0 0 0,0-1-1 0 0,1 0 1 0 0,-1 0-1 0 0,0-1 1 0 0,0 1 0 0 0,0 0-1 0 0,0 0 1 0 0,1 0-1 0 0,-1-1 1 0 0,0 1 0 0 0,0-1-1 0 0,0 1 1 0 0,0-1-1 0 0,0 1 1 0 0,0-1 0 0 0,1 0-13 0 0,4-2 44 0 0,-1-1 1 0 0,1 1-1 0 0,-1-1 1 0 0,0-1 0 0 0,0 1-1 0 0,1-1-44 0 0,7-8 90 0 0,-2 3 11 0 0,-1-1 0 0 0,-1 0 0 0 0,1-1-101 0 0,14-21 302 0 0,-2-1 0 0 0,-2-2-1 0 0,0 0 1 0 0,8-25-302 0 0,37-74 0 0 0,-65 135 0 0 0,0-1 0 0 0,0 1 0 0 0,0 0 0 0 0,0 0 0 0 0,0 0 0 0 0,0 0 0 0 0,0 0 0 0 0,1-1 0 0 0,-1 1 0 0 0,0 0 0 0 0,0 0 0 0 0,0 0 0 0 0,0 0 0 0 0,0 0 0 0 0,0 0 0 0 0,1-1 0 0 0,-1 1 0 0 0,0 0 0 0 0,0 0 0 0 0,0 0 0 0 0,0 0 0 0 0,0 0 0 0 0,1 0 0 0 0,-1 0 0 0 0,0 0 0 0 0,0 0 0 0 0,0 0 0 0 0,0 0 0 0 0,1 0 0 0 0,-1 0 0 0 0,0 0 0 0 0,0 0 0 0 0,0 0 0 0 0,0 0 0 0 0,1 0 0 0 0,-1 0 0 0 0,0 0 0 0 0,0 0 0 0 0,0 0 0 0 0,0 0 0 0 0,1 0 0 0 0,-1 0 0 0 0,0 0 0 0 0,0 1 0 0 0,0-1 0 0 0,0 0 0 0 0,0 0 0 0 0,0 0 0 0 0,1 0 0 0 0,-1 0 0 0 0,0 0 0 0 0,0 0 0 0 0,0 1 0 0 0,0-1 0 0 0,0 0 0 0 0,0 0 0 0 0,0 0 0 0 0,0 0 0 0 0,0 1 0 0 0,0-1 0 0 0,0 0 0 0 0,0 0 0 0 0,0 0 0 0 0,1 0 0 0 0,-1 1 0 0 0,0-1 0 0 0,0 0 0 0 0,0 0 0 0 0,-1 0 0 0 0,7 14 0 0 0,-6-13 0 0 0,1 2 0 0 0,0 1 0 0 0,-1 0 0 0 0,1-1 0 0 0,-1 1 0 0 0,0 0 0 0 0,0 0 0 0 0,0-1 0 0 0,-1 1 0 0 0,1 1 0 0 0,-2 14 0 0 0,-3 83 0 0 0,2-65 0 0 0,2 0 0 0 0,1 1 0 0 0,4 18 0 0 0,-3-25 0 0 0,4-18 0 0 0,3-8 0 0 0,-7-4 0 0 0,1-1 0 0 0,-1 0 0 0 0,1 0 0 0 0,-1 0 0 0 0,1 0 0 0 0,-1 0 0 0 0,1 0 0 0 0,-1-1 0 0 0,1 1 0 0 0,-1 0 0 0 0,1-1 0 0 0,-1 1 0 0 0,1-1 0 0 0,-1 1 0 0 0,1-1 0 0 0,-1 0 0 0 0,0 0 0 0 0,0 0 0 0 0,1 0 0 0 0,23-22 0 0 0,-17 15 0 0 0,39-42 233 0 0,-2-2 1 0 0,20-34-234 0 0,-45 60 27 0 0,1 1 0 0 0,1-1-27 0 0,-11 15 3 0 0,-1 1 0 0 0,2 0 0 0 0,-1 1 0 0 0,1 1 0 0 0,9-6-3 0 0,-20 14 0 0 0,1-1 0 0 0,-1 0 0 0 0,1 1 0 0 0,-1-1 0 0 0,1 1 0 0 0,0 0 0 0 0,-1-1 0 0 0,1 1 0 0 0,0 0 0 0 0,-1 0 0 0 0,1 0 0 0 0,0 0 0 0 0,-1 0 0 0 0,1 1 0 0 0,0-1 0 0 0,-1 0 0 0 0,1 1 0 0 0,-1-1 0 0 0,1 1 0 0 0,-1 0 0 0 0,1-1 0 0 0,-1 1 0 0 0,1 0 0 0 0,-1 0 0 0 0,0 0 0 0 0,1 0 0 0 0,-1 0 0 0 0,0 0 0 0 0,0 0 0 0 0,0 1 0 0 0,1-1 0 0 0,-1 2 0 0 0,2 0 0 0 0,0 1 0 0 0,0 0 0 0 0,0 0 0 0 0,-1 1 0 0 0,0-1 0 0 0,0 1 0 0 0,0-1 0 0 0,-1 1 0 0 0,1-1 0 0 0,-1 1 0 0 0,0 1 0 0 0,3 50-39 0 0,-2-1 1 0 0,-2 1 38 0 0,0-14 2 0 0,7 1 65 0 0,-2-29-54 0 0,1-12 16 0 0,-2-1-11 0 0,-1-1-17 0 0,0 1-1 0 0,-1-1 1 0 0,1 0 0 0 0,-1 0-1 0 0,1 0 1 0 0,0 0-1 0 0,-1 0 1 0 0,1-1 0 0 0,-1 1-1 0 0,1-1 1 0 0,-1 0 0 0 0,1 0-1 0 0,-1 0 1 0 0,1 0-1 0 0,-1 0 1 0 0,0 0 0 0 0,1-1-1 0 0,-1 1 1 0 0,0-1 0 0 0,0 1-1 0 0,0-1 1 0 0,0 0-1 0 0,0 0 0 0 0,6-6 15 0 0,0-1-1 0 0,-1 1 1 0 0,0-1-1 0 0,0 0 1 0 0,-1-2-15 0 0,76-124 117 0 0,-78 128-117 0 0,1-1 0 0 0,0 1 0 0 0,1 0 0 0 0,0 0 0 0 0,0 0 0 0 0,2 0 0 0 0,-8 6 0 0 0,1 0 0 0 0,0 0 0 0 0,-1 1 0 0 0,1-1 0 0 0,0 1 0 0 0,0-1 0 0 0,0 1 0 0 0,0-1 0 0 0,-1 1 0 0 0,1-1 0 0 0,0 1 0 0 0,0 0 0 0 0,0-1 0 0 0,1 1 0 0 0,2 3 0 0 0,-3-2 0 0 0,1 0-7 0 0,-1 1 1 0 0,1 0-1 0 0,0 0 0 0 0,0 0 1 0 0,-1 1-1 0 0,1-1 0 0 0,-1 0 1 0 0,0 1-1 0 0,0-1 0 0 0,0 1 1 0 0,0-1-1 0 0,0 2 7 0 0,10 33-57 0 0,-10-34 46 0 0,8 37 0 0 0,-4-15 7 0 0,8 20 4 0 0,-11-38 1 0 0,1 1-1 0 0,1-1 1 0 0,-1 0-1 0 0,1 0 0 0 0,0 0 1 0 0,1 0-1 0 0,4 5 0 0 0,-5-8 0 0 0,0 1 0 0 0,1 0 0 0 0,-1-1 0 0 0,1 0 0 0 0,0 0 0 0 0,5 2 0 0 0,-8-5 0 0 0,0 1 0 0 0,1-1 0 0 0,-1 0 0 0 0,1 0 0 0 0,-1-1 0 0 0,1 1 0 0 0,-1 0 0 0 0,1-1 0 0 0,-1 0 0 0 0,1 1 0 0 0,0-1 0 0 0,-1 0 0 0 0,1-1 0 0 0,-1 1 0 0 0,1 0 0 0 0,0-1 0 0 0,0 1 0 0 0,3-2 4 0 0,0 0-1 0 0,0-1 1 0 0,0 1-1 0 0,-1-1 1 0 0,1 0-1 0 0,-1-1 1 0 0,1 1 0 0 0,3-4-4 0 0,5-6 17 0 0,0-1 0 0 0,2-3-17 0 0,-9 10 1 0 0,3-5 0 0 0,-1 0-1 0 0,0-1 1 0 0,5-11-1 0 0,5-7 51 0 0,-3 7-48 0 0,1 1 0 0 0,7-6-3 0 0,-18 22 8 0 0,0 0 0 0 0,1 1-1 0 0,0 0 1 0 0,0 0 0 0 0,1 1-1 0 0,-1 0 1 0 0,1 0-1 0 0,0 1 1 0 0,3-1-8 0 0,-7 4 0 0 0,-3 1-1 0 0,0 0 1 0 0,0 0-1 0 0,0 0 0 0 0,0 0 1 0 0,-1-1-1 0 0,1 1 1 0 0,0 0-1 0 0,0-1 1 0 0,0 1-1 0 0,0-1 1 0 0,-1 1-1 0 0,1-1 0 0 0,0 1 1 0 0,0-1-1 0 0,-1 1 1 0 0,1-1-1 0 0,0 0 1 0 0,-1 1-1 0 0,1-1 1 0 0,-1 0-1 0 0,1 0 1 0 0,-1 1-1 0 0,0 0 0 0 0,0 0 0 0 0,0 0 0 0 0,0 0 0 0 0,0 0 0 0 0,0 0 0 0 0,0-1 0 0 0,0 1 0 0 0,1 0 0 0 0,-1 0 0 0 0,0 0 0 0 0,0 0 0 0 0,0 0 0 0 0,0 0 0 0 0,0 0 0 0 0,0 0 0 0 0,0 0 0 0 0,0 0 0 0 0,0 0 0 0 0,0 0 0 0 0,1 0 0 0 0,-1 0 0 0 0,0 0 0 0 0,0 0 0 0 0,0 0 0 0 0,0 0-1 0 0,0 0 1 0 0,0 0 0 0 0,0 0 0 0 0,0 0 0 0 0,0 0 0 0 0,0 0 0 0 0,1 0 0 0 0,-1 0 0 0 0,0 0 0 0 0,0 0 0 0 0,0 0 0 0 0,0 0 0 0 0,0 0 0 0 0,0 0 0 0 0,0 1 0 0 0,0-1 0 0 0,0 0 0 0 0,0 0 0 0 0,0 0 0 0 0,0 0 0 0 0,0 0 1 0 0,12 7-6 0 0,-8-5 5 0 0,0 0 1 0 0,-1 0-1 0 0,1 1 1 0 0,-1-1-1 0 0,1 1 1 0 0,-1 0-1 0 0,0 0 1 0 0,0 0-1 0 0,0 0 0 0 0,0 0 1 0 0,1 3 0 0 0,-1-2 0 0 0,1 1 0 0 0,-1 0 0 0 0,0 0 0 0 0,0 0 0 0 0,0 1 0 0 0,0-1 0 0 0,-1 1 0 0 0,0 0 0 0 0,1 1 0 0 0,1 4 0 0 0,3-3 0 0 0,-15-25 0 0 0,5 8 0 0 0,0 0 0 0 0,-2 0 0 0 0,1 1 0 0 0,-1-1 0 0 0,0 1 0 0 0,0 0 0 0 0,-4-1 0 0 0,5 3 0 0 0,0 1 0 0 0,-1 0 0 0 0,0 0 0 0 0,0 0 0 0 0,0 1 0 0 0,-1-1 0 0 0,0 1 0 0 0,1 1 0 0 0,-1-1 0 0 0,-4-1 0 0 0,7 4 0 0 0,-1-1 0 0 0,1 0 0 0 0,-1 1 0 0 0,0 0 0 0 0,0 0 0 0 0,0 0 0 0 0,0 0 0 0 0,1 1 0 0 0,-1 0 0 0 0,0 0 0 0 0,0 0 0 0 0,0 0 0 0 0,0 0 0 0 0,0 1 0 0 0,0-1 0 0 0,0 1 0 0 0,0 0 0 0 0,1 1 0 0 0,-1-1 0 0 0,0 0 0 0 0,1 1 0 0 0,-1 0 0 0 0,-12 6 0 0 0,14-7 0 0 0,0 0 0 0 0,0 0 0 0 0,0 0 0 0 0,0 0 0 0 0,0 0 0 0 0,0 0 0 0 0,0 1 0 0 0,1-1 0 0 0,-1 0 0 0 0,0 1 0 0 0,1 0 0 0 0,-1-1 0 0 0,1 1 0 0 0,0 0 0 0 0,-1 0 0 0 0,1 0 0 0 0,0 0 0 0 0,0 0 0 0 0,0 0 0 0 0,0 0 0 0 0,-8 19-24 0 0,6-16 17 0 0,1-1 1 0 0,0 0-1 0 0,0 1 0 0 0,1-1 1 0 0,-1 1-1 0 0,1 0 7 0 0,-3 18-16 0 0,1 1 0 0 0,0 1 16 0 0,3-17-5 0 0,0 0 1 0 0,0 0-1 0 0,1 1 1 0 0,0-1-1 0 0,0 0 1 0 0,1-1-1 0 0,2 8 5 0 0,1 8 0 0 0,-5-21 0 0 0,0 1 0 0 0,1-1 0 0 0,-1 1 0 0 0,1-1 0 0 0,0 1 0 0 0,-1-1 0 0 0,1 1 0 0 0,0-1 0 0 0,1 0 0 0 0,-1 1 0 0 0,1 0 0 0 0,1 0 0 0 0,-1 0 0 0 0,1 1 0 0 0,1-2 0 0 0,-1 1 0 0 0,0 0 0 0 0,1 0 0 0 0,-1-1 0 0 0,1 0 0 0 0,0 0 0 0 0,0 0 0 0 0,0 0 0 0 0,0-1 0 0 0,0 1 0 0 0,0-1 0 0 0,0 0 0 0 0,0 0 0 0 0,1 0 0 0 0,-1-1 0 0 0,0 0 0 0 0,4 0 0 0 0,-1 0 0 0 0,0-1 0 0 0,1 0 0 0 0,-1 0 0 0 0,0-1 0 0 0,0 0 0 0 0,0-1 0 0 0,0 1 0 0 0,0-1 0 0 0,-1 0 0 0 0,1-1 0 0 0,-1 0 0 0 0,1 0 0 0 0,1-2 8 0 0,0 0 0 0 0,0 0 0 0 0,-1 0 0 0 0,1-1 0 0 0,-2 0 0 0 0,1-1 0 0 0,-1 0 0 0 0,1-1-8 0 0,8-16 5 0 0,-1-1 1 0 0,-1 0-1 0 0,-1 0 0 0 0,-2-1 1 0 0,-1-1-1 0 0,2-9-5 0 0,-1-8 11 0 0,-2-1-1 0 0,-2 0 1 0 0,0-27-11 0 0,-5 55 0 0 0,2-22 0 0 0,-2 0 0 0 0,-2 0 0 0 0,-4-21 0 0 0,2 12 25 0 0,2 36-13 0 0,1 0 0 0 0,-2 1-1 0 0,0-1 1 0 0,-2-7-12 0 0,2 24-3 0 0,0 1 0 0 0,0-1 0 0 0,1 1 0 0 0,0 0 0 0 0,-1 3 3 0 0,-8 77-140 0 0,1 51 140 0 0,7-100 3 0 0,2 5-3 0 0,3 18 0 0 0,-1-12 0 0 0,-1-10 0 0 0,3 0 0 0 0,0 0 0 0 0,3 0 0 0 0,10 33 0 0 0,-9-44 0 0 0,1-1 0 0 0,10 21 0 0 0,-15-39 0 0 0,0 0 0 0 0,0 0 0 0 0,1 0 0 0 0,-1-1 0 0 0,2 1 0 0 0,-1-1 0 0 0,0 0 0 0 0,1-1 0 0 0,0 1 0 0 0,1-1 0 0 0,2 2 0 0 0,-4-5 3 0 0,0 1 1 0 0,0-1-1 0 0,0 1 0 0 0,0-1 1 0 0,0-1-1 0 0,0 1 0 0 0,1-1 1 0 0,-1 0-1 0 0,0 0 0 0 0,1 0 1 0 0,-1-1-1 0 0,1 0 0 0 0,-1 0 1 0 0,1 0-1 0 0,-1-1 0 0 0,0 0 1 0 0,1 0-1 0 0,1 0-3 0 0,2-1-115 0 0,1 0-1 0 0,-1-1 1 0 0,1 0-1 0 0,-1 0 1 0 0,0-1-1 0 0,0 0 1 0 0,0-1-1 0 0,-1 0 1 0 0,0 0-1 0 0,0-1 1 0 0,0 0-1 0 0,-1 0 1 0 0,1-1 0 0 0,-1 0-1 0 0,5-7 116 0 0,-3 1-1008 0 0</inkml:trace>
  <inkml:trace contextRef="#ctx0" brushRef="#br0" timeOffset="37551.634">4317 3247 5064 0 0,'-1'-9'450'0'0,"1"8"-447"0"0,-1-1-1 0 0,1 1 0 0 0,0-1 0 0 0,-1 1 0 0 0,1-1 0 0 0,0 1 0 0 0,0-1 0 0 0,0 1 0 0 0,0-1 0 0 0,0 1 0 0 0,0-1 0 0 0,0 1 0 0 0,1-1 0 0 0,-1 1 0 0 0,0-1 0 0 0,1 1 1 0 0,-1 0-1 0 0,1-1 0 0 0,0 1 0 0 0,-1 0 0 0 0,1-1 0 0 0,0 1-2 0 0,0-1 287 0 0,0 1-1 0 0,0-1 1 0 0,0 0 0 0 0,-1 0 0 0 0,1 0 0 0 0,0 0-1 0 0,-1 0 1 0 0,1-1-287 0 0,-1 1 306 0 0,0 1-1 0 0,0 0 1 0 0,1 0 0 0 0,-1 0-1 0 0,0-1 1 0 0,1 1 0 0 0,-1 0-1 0 0,1 0 1 0 0,0 0-1 0 0,-1 0 1 0 0,1 0 0 0 0,0 0-1 0 0,-1 0 1 0 0,1 0 0 0 0,0 0-1 0 0,0 0 1 0 0,0 0 0 0 0,0 0-306 0 0,5-3 1238 0 0,-1-1 0 0 0,-1 0 0 0 0,1 0 0 0 0,2-4-1238 0 0,-5 6 338 0 0,0-1 0 0 0,1 1 0 0 0,-1 1 1 0 0,1-1-1 0 0,-1 0 0 0 0,1 1 0 0 0,0-1 0 0 0,0 1 0 0 0,0 0 0 0 0,0 0 0 0 0,1 0 0 0 0,-1 0 0 0 0,2 0-338 0 0,-3 1 928 0 0,-2 1-56 0 0,0 0-236 0 0,0 0-105 0 0,6 13 464 0 0,-4-9-902 0 0,0 0 1 0 0,-1 0 0 0 0,1 0 0 0 0,-1 1 0 0 0,0-1 0 0 0,0 0 0 0 0,-1 1 0 0 0,1-1-1 0 0,-1 1 1 0 0,0-1 0 0 0,0 2-94 0 0,-1 7 293 0 0,-1 1 0 0 0,-3 13-293 0 0,1-6 67 0 0,2-12-19 0 0,-1 0 1 0 0,0 0-1 0 0,0 0 0 0 0,-1 0 1 0 0,-3 6-49 0 0,2-5 59 0 0,0-1 1 0 0,1 1 0 0 0,1 0 0 0 0,-1 4-60 0 0,-1 3 127 0 0,-1 0-1 0 0,-3 6-126 0 0,4-13 36 0 0,1 0 0 0 0,1 0 0 0 0,-1 0 0 0 0,2 1 0 0 0,-1-1-1 0 0,2 1 1 0 0,-1-1 0 0 0,1 2-36 0 0,-1 7 14 0 0,1-17-14 0 0,0 1 0 0 0,1-1 0 0 0,-1 0 0 0 0,1 0-1 0 0,0 1 1 0 0,-1-1 0 0 0,1 0 0 0 0,0 0 0 0 0,1 1 0 0 0,-1-1 0 0 0,0 0 0 0 0,1 0-1 0 0,-1 0 1 0 0,1 1 0 0 0,0-1 0 0 0,2 1-7 0 0,1-1-18 0 0,4 13-20 0 0,-7-15-30 0 0,-1 1 0 0 0,1 0 0 0 0,-1 0 0 0 0,1-1 1 0 0,-1 1-1 0 0,1 0 0 0 0,0 0 0 0 0,-1-1 0 0 0,1 1 0 0 0,0-1 1 0 0,0 1-1 0 0,-1-1 0 0 0,1 1 0 0 0,0-1 0 0 0,0 1 0 0 0,0-1 0 0 0,-1 0 1 0 0,1 0-1 0 0,0 1 0 0 0,0-1 0 0 0,0 0 75 0 0,-1 0-10 0 0,2 1-1653 0 0,0-2-87 0 0,9-2-10 0 0</inkml:trace>
  <inkml:trace contextRef="#ctx0" brushRef="#br0" timeOffset="37905.48">4593 3188 16208 0 0,'4'-12'1730'0'0,"4"-2"-1610"0"0,-7 13 347 0 0,-1 1 146 0 0,0 0 24 0 0,0 0 35 0 0,0 0 134 0 0,6 25 1731 0 0,-3-7-2137 0 0,-1 0 0 0 0,-1 0 1 0 0,-1 0-1 0 0,-1 0 0 0 0,-2 14-400 0 0,0 35 683 0 0,2-50-850 0 0,2-1-1 0 0,0 1 1 0 0,1-1 0 0 0,0 1 0 0 0,1-1-1 0 0,1 0 1 0 0,1 0 0 0 0,0 0 0 0 0,4 5 167 0 0,-4-13-2443 0 0,2-1-5803 0 0</inkml:trace>
  <inkml:trace contextRef="#ctx0" brushRef="#br0" timeOffset="38253.219">4940 3180 10136 0 0,'0'0'777'0'0,"0"0"-210"0"0,0 0 990 0 0,0 0 488 0 0,0 0 99 0 0,0 0-148 0 0,0 0-709 0 0,0 0-315 0 0,0 2-63 0 0,3 34 1349 0 0,-2-28-1928 0 0,0 1 0 0 0,0 0-1 0 0,-1 0 1 0 0,0 0 0 0 0,-2 7-330 0 0,-1 9 358 0 0,2 1 1 0 0,0 0-1 0 0,1 6-358 0 0,1-1 459 0 0,1-5-236 0 0,-1-20-195 0 0,0 0 1 0 0,-1 0-1 0 0,0 0 0 0 0,0 6-28 0 0,0-6-8 0 0,0 0 0 0 0,0-1 0 0 0,0 1 0 0 0,1 0 0 0 0,0-1 0 0 0,0 1 0 0 0,0 0 0 0 0,1-1 0 0 0,0 0 0 0 0,0 2 8 0 0,1 1 3 0 0,1 11-199 0 0,-4-18-94 0 0,0-1-19 0 0,0 5-1138 0 0,-4-5-3172 0 0,-13-5 2557 0 0</inkml:trace>
  <inkml:trace contextRef="#ctx0" brushRef="#br0" timeOffset="38254.219">4457 2822 17191 0 0,'-5'-8'344'0'0,"-9"-8"1146"0"0,8 13-1353 0 0,5 2 411 0 0,1 1 168 0 0,0 0 27 0 0,0 0-59 0 0,0 0-278 0 0,19 0 60 0 0,11-1-468 0 0,-10 6-6163 0 0,-10-1-953 0 0</inkml:trace>
  <inkml:trace contextRef="#ctx0" brushRef="#br0" timeOffset="38607.2338">4791 2802 11520 0 0,'0'0'886'0'0,"1"-1"-582"0"0,7-9 1607 0 0,0 0 0 0 0,0-1 0 0 0,5-10-1911 0 0,-12 19 858 0 0,-1 2-24 0 0,11-2 869 0 0,5 10-5135 0 0,-8-2 2089 0 0</inkml:trace>
  <inkml:trace contextRef="#ctx0" brushRef="#br0" timeOffset="38608.2338">5071 2806 11024 0 0,'0'0'240'0'0,"0"0"48"0"0,8-4 16 0 0,-8 4 16 0 0,15-4-256 0 0,-7 0-64 0 0,-8 4 0 0 0,13-3 0 0 0,-13 3 336 0 0,5-5 56 0 0,3 2 16 0 0,-8 3 0 0 0</inkml:trace>
  <inkml:trace contextRef="#ctx0" brushRef="#br0" timeOffset="39186.21">5365 2908 11600 0 0,'0'0'264'0'0,"0"0"34"0"0,0 0 21 0 0,0 0-36 0 0,-13-9-117 0 0,11 7 50 0 0,1 0 0 0 0,-1 0 0 0 0,1 0-1 0 0,0 0 1 0 0,0 0 0 0 0,0 0 0 0 0,0 0-1 0 0,0 0 1 0 0,0-1 0 0 0,1 1 0 0 0,-1 0 0 0 0,1-2-216 0 0,0 3 352 0 0,0 1 0 0 0,0-6 1220 0 0,0 6 3807 0 0,5 13-5077 0 0,0 1-1 0 0,1 12-301 0 0,8 23 419 0 0,-9-30-359 0 0,0 0 1 0 0,-1 1 0 0 0,-1-1 0 0 0,-1 0 0 0 0,0 11-61 0 0,-1-11 45 0 0,1 25 143 0 0,-3-1-1 0 0,-3 12-187 0 0,2-24 80 0 0,-1 5 72 0 0,-2-1 0 0 0,-2 1 1 0 0,-1-1-1 0 0,-9 20-152 0 0,7-25 110 0 0,-1-1-1 0 0,-2-1 1 0 0,-1 0 0 0 0,-17 26-110 0 0,19-35 50 0 0,-2-1 0 0 0,0-1 0 0 0,-1 0 0 0 0,0 0 0 0 0,-2-2 0 0 0,0 0 0 0 0,-5 3-50 0 0,-13 6-501 0 0,-1-1 0 0 0,-1-2 0 0 0,-1-1 0 0 0,-1-2 0 0 0,-26 7 501 0 0,21-12-1455 0 0</inkml:trace>
  <inkml:trace contextRef="#ctx0" brushRef="#br0" timeOffset="39556.598">3662 2806 19895 0 0,'7'-5'487'0'0,"-10"1"203"0"0,-11-1 131 0 0,12 5-812 0 0,1 0 0 0 0,0 0 0 0 0,0 0 0 0 0,-1 0 0 0 0,1 1 0 0 0,0-1 0 0 0,0 0 0 0 0,0 1 0 0 0,-1-1 0 0 0,1 1 0 0 0,0 0 0 0 0,0-1 0 0 0,0 1 0 0 0,0 0 0 0 0,0 0 0 0 0,0-1 0 0 0,0 1 0 0 0,1 0 0 0 0,-2 1-9 0 0,0-1 15 0 0,-6 7-11 0 0,3-5 22 0 0,0 1-1 0 0,1 0 1 0 0,-1 1-1 0 0,1-1 1 0 0,0 1 0 0 0,0 0-1 0 0,0 0 1 0 0,1 0-1 0 0,-1 0 1 0 0,1 1-1 0 0,1-1 1 0 0,-1 1-1 0 0,-1 6-25 0 0,0 29 161 0 0,3-31-106 0 0,0 1 0 0 0,0 0 0 0 0,-1-1 1 0 0,-1 3-56 0 0,-8 23 187 0 0,6-23-81 0 0,1 1-1 0 0,0-1 1 0 0,1 1 0 0 0,0 1 0 0 0,1 1-106 0 0,2 6 232 0 0,0 1 0 0 0,2 5-232 0 0,1 26 306 0 0,-6 30 12 0 0,1-55-185 0 0,1 1 0 0 0,1-1 1 0 0,2 1-1 0 0,4 23-133 0 0,21 118 705 0 0,-24-160-676 0 0,0 0 1 0 0,1 0-1 0 0,0 0 0 0 0,0-1 0 0 0,1 0 1 0 0,1 0-1 0 0,0 0 0 0 0,0 0 0 0 0,8 8-29 0 0,6 10 31 0 0,-6-4-26 0 0,-7-13-50 0 0,-1-1-1 0 0,1 0 1 0 0,1 0 0 0 0,7 7 45 0 0,26 18-976 0 0,-1 1-358 0 0</inkml:trace>
  <inkml:trace contextRef="#ctx0" brushRef="#br0" timeOffset="40257.426">6879 2697 16384 0 0,'0'-2'751'0'0,"-1"-10"2289"0"0,-1 19-2257 0 0,0 21-286 0 0,2 190 2459 0 0,0 11-1217 0 0,-1-206-1470 0 0,-1 1 1 0 0,-2 3-270 0 0,1-4 266 0 0,1 1-1 0 0,1 3-265 0 0,-1-2 243 0 0,0-1-1 0 0,-2 1 0 0 0,-3 10-242 0 0,1 0 204 0 0,1-13 46 0 0,-1 0 1 0 0,-1-1-1 0 0,-5 10-250 0 0,11-29 65 0 0,1-2-1 0 0,0 0 7 0 0,0 0 27 0 0,1-2-67 0 0,0 0 0 0 0,0 0-1 0 0,0 0 1 0 0,0 0-1 0 0,0 0 1 0 0,1 1-1 0 0,-1-1 1 0 0,0 1 0 0 0,2-2-31 0 0,1-2 58 0 0,10-13 38 0 0,-1-1 1 0 0,3-9-97 0 0,-2 5 261 0 0,14-18-261 0 0,-23 34 16 0 0,0 1 0 0 0,1 1 1 0 0,-1-1-1 0 0,1 1 1 0 0,0 0-1 0 0,0 0 1 0 0,1 1-1 0 0,2-2-16 0 0,-2 2 0 0 0,0 1 0 0 0,0 0 0 0 0,1 1 0 0 0,-1 0 0 0 0,1 0 0 0 0,-1 0 0 0 0,2 1 0 0 0,-6 0 0 0 0,1 1 0 0 0,-1-1 0 0 0,1 1 0 0 0,0 0 0 0 0,-1 0 0 0 0,1 1 0 0 0,-1-1 0 0 0,1 1 0 0 0,-1 0 0 0 0,1 0 0 0 0,-1 0 0 0 0,1 0 0 0 0,-1 0 0 0 0,0 1 0 0 0,0 0 0 0 0,1-1 0 0 0,-1 2 0 0 0,0-1 0 0 0,0 1 0 0 0,0 0 0 0 0,0-1 0 0 0,-1 1 0 0 0,1 1 0 0 0,-1-1 0 0 0,0 0 0 0 0,0 0 0 0 0,0 1 0 0 0,0-1 0 0 0,0 1 0 0 0,-1 0 0 0 0,0-1 0 0 0,0 1 0 0 0,0 0 0 0 0,0 0 0 0 0,0 0 0 0 0,-1 0 0 0 0,0 0 0 0 0,1 0 0 0 0,-2 0 0 0 0,1 0 0 0 0,0 0 0 0 0,-1 0 0 0 0,0-1 0 0 0,1 1 0 0 0,-3 4 0 0 0,1-1 0 0 0,-1 0 0 0 0,0 0 0 0 0,-1 0 0 0 0,0-1 0 0 0,0 1 0 0 0,0-1 0 0 0,-1 0 0 0 0,0 0 0 0 0,0 0 0 0 0,0-1 0 0 0,-1 1 0 0 0,0-1 0 0 0,0-1 0 0 0,-5 4 0 0 0,-5 1-6 0 0,0 0 0 0 0,-1 0 0 0 0,0-2 1 0 0,-1 0-1 0 0,0-1 0 0 0,0-1 0 0 0,0 0 0 0 0,-1-2 0 0 0,1 0 0 0 0,-1-1 0 0 0,0-1 0 0 0,0 0 6 0 0,15-1-95 0 0,0-1-1 0 0,0 1 0 0 0,0-1 0 0 0,0 0 0 0 0,0 0 0 0 0,0 0 0 0 0,0-1 1 0 0,1 1-1 0 0,-3-2 96 0 0,5 3-144 0 0,-1-1 0 0 0,1 0 0 0 0,0 1 0 0 0,0-1-1 0 0,0 0 1 0 0,-1 0 0 0 0,1 0 0 0 0,0 0 0 0 0,0 0 0 0 0,0 0 0 0 0,0 0 0 0 0,0 0 0 0 0,1-1 0 0 0,-1 1 0 0 0,0 0 0 0 0,1 0 0 0 0,-1-1 0 0 0,0 1 0 0 0,1 0 0 0 0,-1-1 0 0 0,1 1 0 0 0,0-1 0 0 0,0 1 0 0 0,-1-1 0 0 0,1 1 0 0 0,0 0 0 0 0,0-1 0 0 0,0 0 144 0 0,5-16-1674 0 0</inkml:trace>
  <inkml:trace contextRef="#ctx0" brushRef="#br0" timeOffset="40997.189">7316 3133 18687 0 0,'0'0'430'0'0,"0"0"55"0"0,0 0 26 0 0,0 0-62 0 0,0 0-176 0 0,0 2 350 0 0,-2 10 189 0 0,0 0-1 0 0,1-1 1 0 0,1 1-812 0 0,-4 29 702 0 0,-1-7-296 0 0,2 0-1 0 0,1 0 1 0 0,1 0-1 0 0,2 0 1 0 0,2 0 0 0 0,6 32-406 0 0,-8-64 16 0 0,0 1 0 0 0,-1 0 1 0 0,1-1-1 0 0,0 1 0 0 0,1-1 1 0 0,-1 1-1 0 0,0-1 0 0 0,2 2-16 0 0,-2-2 220 0 0,-1-2 41 0 0,18 15 362 0 0,-17-14-615 0 0,0-1-1 0 0,0 1 1 0 0,0-1-1 0 0,1 0 0 0 0,-1 1 1 0 0,0-1-1 0 0,0 0 1 0 0,0 0-1 0 0,0 0 1 0 0,0 0-1 0 0,0 0 1 0 0,1 0-1 0 0,-1 0 1 0 0,0 0-1 0 0,0-1 0 0 0,0 1 1 0 0,0 0-1 0 0,0-1 1 0 0,0 1-1 0 0,0-1 1 0 0,0 1-1 0 0,0-1 1 0 0,0 1-1 0 0,0-1 1 0 0,0 0-8 0 0,26-19 179 0 0,-23 17-145 0 0,9-10 23 0 0,0-1 0 0 0,0 0 0 0 0,-1-1 0 0 0,-1 0 0 0 0,-1-1-1 0 0,0 0 1 0 0,-1-1 0 0 0,0 0 0 0 0,4-14-57 0 0,5-12 32 0 0,-12 33-13 0 0,-2-1 1 0 0,1 0-1 0 0,-1 0 0 0 0,-1-1 1 0 0,0 1-1 0 0,0-4-19 0 0,-2 9 14 0 0,0 0-21 0 0,10-11 84 0 0,-11 17-73 0 0,1 1 0 0 0,-1 0 0 0 0,1-1-1 0 0,-1 1 1 0 0,1-1 0 0 0,-1 1 0 0 0,1 0 0 0 0,-1-1-1 0 0,1 1 1 0 0,-1 0 0 0 0,0 0 0 0 0,0-1 0 0 0,1 1-1 0 0,-1 0-3 0 0,17 51-209 0 0,0 8 209 0 0,-3-10-52 0 0,36 106 63 0 0,-48-149-9 0 0,1-1 0 0 0,0 1 0 0 0,1-1 1 0 0,-1 0-1 0 0,1 0 0 0 0,1 0 0 0 0,-1-1 1 0 0,1 0-1 0 0,0 0 0 0 0,0 0 0 0 0,0 0 0 0 0,6 3-2 0 0,-9-7 64 0 0,0-1 0 0 0,0 1 0 0 0,1-1-1 0 0,-1 0 1 0 0,0 0 0 0 0,0 1-1 0 0,0-2 1 0 0,0 1 0 0 0,1 0-1 0 0,-1 0 1 0 0,0-1 0 0 0,0 1 0 0 0,0-1-1 0 0,0 1 1 0 0,1-2-64 0 0,-2 2 14 0 0,6-3 31 0 0,-1 1-1 0 0,1-2 1 0 0,-1 1 0 0 0,0-1 0 0 0,0 0 0 0 0,0 0 0 0 0,0-1 0 0 0,0 0-1 0 0,-1 0-44 0 0,7-7 106 0 0,0-1 0 0 0,-1 0 0 0 0,2-4-106 0 0,57-85 400 0 0,-51 74-381 0 0,-2-2 0 0 0,-1-1 0 0 0,8-22-19 0 0,1-1 27 0 0,0-2 235 0 0,-1-4-262 0 0,-16 39 14 0 0,22-78-94 0 0,-29 97 80 0 0,0 0 0 0 0,0 0 0 0 0,0-1 0 0 0,-1 1 0 0 0,1 0 0 0 0,-1-1 0 0 0,1 1 0 0 0,-1 0 0 0 0,0-1 0 0 0,0 1 0 0 0,0-1 0 0 0,0 1 0 0 0,-1 0 0 0 0,1-1 0 0 0,-1 1 0 0 0,1 0 0 0 0,-1 0 0 0 0,0-1 0 0 0,0 1 0 0 0,1 1-2 0 0,-1 0 1 0 0,1 1-1 0 0,0-1 1 0 0,-1 1-1 0 0,1-1 1 0 0,-1 1-1 0 0,1-1 0 0 0,-1 1 1 0 0,1-1-1 0 0,-1 1 1 0 0,0 0-1 0 0,1-1 0 0 0,-1 1 1 0 0,1 0-1 0 0,-1-1 1 0 0,0 1-1 0 0,1 0 0 0 0,-1 0 1 0 0,0-1-1 0 0,1 1 1 0 0,-1 0-1 0 0,0 0 1 0 0,0 0-1 0 0,1 0 0 0 0,-1 0 1 0 0,0 0-1 0 0,1 0 1 0 0,-1 0-1 0 0,0 1 0 0 0,1-1 1 0 0,-1 0-1 0 0,0 0 1 0 0,1 0-1 0 0,-1 1 1 0 0,0-1-1 0 0,1 0 0 0 0,-1 1 1 0 0,1-1-1 0 0,-1 1 2 0 0,0-1-2 0 0,-3 3-14 0 0,0-1 0 0 0,0 1-1 0 0,1 0 1 0 0,-1 0 0 0 0,1 0 0 0 0,0 1 0 0 0,0-1-1 0 0,0 1 1 0 0,1-1 0 0 0,-1 1 0 0 0,-1 4 16 0 0,-1-1-22 0 0,-2 4-60 0 0,1 0 0 0 0,0 0-1 0 0,0 1 1 0 0,1 0 0 0 0,1 0 0 0 0,0 0 0 0 0,0 0-1 0 0,2 0 1 0 0,-1 1 0 0 0,1 9 82 0 0,1-12-116 0 0,1-1 0 0 0,0 1 0 0 0,1 0 0 0 0,0 0 0 0 0,0-1 0 0 0,1 1 0 0 0,1-1 0 0 0,-1 1 0 0 0,2-1 0 0 0,-1 0 0 0 0,1 0 0 0 0,0 0 0 0 0,1-1-1 0 0,2 3 117 0 0,11 16-290 0 0,-5-10-326 0 0,-2 1 1 0 0,9 17 615 0 0,-15-24-204 0 0,0-1 99 0 0,0 1 1 0 0,0 0-1 0 0,-1 0 1 0 0,0 0-1 0 0,-1 1 1 0 0,0-1-1 0 0,-1 2 105 0 0,-1-6-10 0 0,0-1 0 0 0,0 1 0 0 0,1 0 0 0 0,0-1 0 0 0,0 0 0 0 0,1 1 0 0 0,0-1 0 0 0,0 0 0 0 0,0 0 0 0 0,1 0 0 0 0,-1-1 0 0 0,1 0 0 0 0,1 1 0 0 0,-1-1 0 0 0,1 0 0 0 0,0-1 10 0 0,-3-3-11 0 0,0 0 0 0 0,0-1 1 0 0,-1 1-1 0 0,1-1 0 0 0,0 1 0 0 0,0-1 0 0 0,0 0 0 0 0,0 0 0 0 0,0 0 0 0 0,0 0 0 0 0,-1 0 0 0 0,1-1 1 0 0,1 1 10 0 0,6-1-473 0 0,0 0-469 0 0,1 0 0 0 0,-1-1 1 0 0,0 0-1 0 0,0-1 1 0 0,0 0-1 0 0,0-1 1 0 0,0 1-1 0 0,-1-2 1 0 0,7-3 940 0 0,-4 2-511 0 0,21-11-1726 0 0</inkml:trace>
  <inkml:trace contextRef="#ctx0" brushRef="#br0" timeOffset="41747.337">8699 3169 11520 0 0,'-1'-7'216'0'0,"0"0"0"0"0,0 1 0 0 0,1-1 0 0 0,0 0 0 0 0,0-4-216 0 0,1 5 861 0 0,-1 0 1 0 0,-1-1-1 0 0,1 1 0 0 0,-1 0 0 0 0,0-4-861 0 0,0 9 255 0 0,0 0 0 0 0,1 0-1 0 0,-1-1 1 0 0,0 1 0 0 0,0 0-1 0 0,0 0 1 0 0,0 0 0 0 0,0 0-1 0 0,0 0 1 0 0,0 0 0 0 0,0 0 0 0 0,0 0-1 0 0,-1 1 1 0 0,1-1 0 0 0,0 0-1 0 0,0 1 1 0 0,-1-1 0 0 0,1 1-1 0 0,0-1 1 0 0,-1 1 0 0 0,1 0-1 0 0,-1-1 1 0 0,1 1 0 0 0,-1 0 0 0 0,1 0-1 0 0,0 0 1 0 0,-1 0 0 0 0,1 0-1 0 0,-1 1 1 0 0,1-1 0 0 0,0 0-1 0 0,-1 0 1 0 0,1 1 0 0 0,-1-1 0 0 0,0 1-255 0 0,-5 3 100 0 0,0 0 0 0 0,0 0 0 0 0,0 1 0 0 0,0 0 0 0 0,1 0 0 0 0,0 0 0 0 0,-2 3-100 0 0,-39 45 160 0 0,32-36-82 0 0,-33 50-2 0 0,41-57-66 0 0,0 1 0 0 0,1 0 0 0 0,0 0 0 0 0,1 0 0 0 0,0 1 0 0 0,-2 11-10 0 0,5-18 3 0 0,1 0-1 0 0,-1-1 1 0 0,1 1-1 0 0,1 0 0 0 0,-1 0 1 0 0,1 0-1 0 0,0 0 1 0 0,0 0-1 0 0,0 0 1 0 0,1 0-1 0 0,-1-1 1 0 0,1 2-3 0 0,0-4 1 0 0,-1 0 1 0 0,1 0-1 0 0,0 0 1 0 0,0 0 0 0 0,0 0-1 0 0,0 0 1 0 0,0 0-1 0 0,0-1 1 0 0,0 1 0 0 0,1 0-1 0 0,-1-1 1 0 0,1 1 0 0 0,-1-1-1 0 0,1 1 1 0 0,0-1-1 0 0,0 1 1 0 0,-1-1 0 0 0,1 0-1 0 0,0 0 1 0 0,0 0 0 0 0,0 0-1 0 0,0-1 1 0 0,0 1-1 0 0,0 0 1 0 0,0-1 0 0 0,1 1-1 0 0,-1-1 1 0 0,1 0-2 0 0,1 1-4 0 0,0-1 0 0 0,0 0-1 0 0,1 0 1 0 0,-1 0 0 0 0,0-1 0 0 0,0 1 0 0 0,1-1 0 0 0,-1 0-1 0 0,0 0 1 0 0,0-1 0 0 0,0 1 0 0 0,0-1 0 0 0,0 0 0 0 0,-1 0-1 0 0,1 0 1 0 0,0 0 0 0 0,-1-1 0 0 0,0 0 0 0 0,1 1 0 0 0,-1-1-1 0 0,0 0 1 0 0,0-1 0 0 0,-1 1 0 0 0,1-1 4 0 0,4-4-45 0 0,-2-1 1 0 0,1 0-1 0 0,-1 1 1 0 0,0-2-1 0 0,-1 1 1 0 0,0-1-1 0 0,-1 1 1 0 0,3-11 44 0 0,12-43-67 0 0,-5 10 67 0 0,-12 50-4 0 0,-1 0 0 0 0,0 1-1 0 0,1-1 1 0 0,0 0 0 0 0,-1 1 0 0 0,1-1-1 0 0,0 1 1 0 0,0-1 0 0 0,0 1 0 0 0,1 0-1 0 0,-1-1 1 0 0,1 1 0 0 0,-1 0-1 0 0,1 0 1 0 0,0 0 4 0 0,-2 1-64 0 0,0 1 0 0 0,9 24 0 0 0,-2 8-234 0 0,-2 1 0 0 0,0 14 298 0 0,0 1-313 0 0,3 56 265 0 0,-3-26 80 0 0,13 186 937 0 0,-14-164-605 0 0,-5 56-364 0 0,-4-104 136 0 0,-2-1 0 0 0,-2 1 0 0 0,-7 14-136 0 0,15-59 16 0 0,-4 9 34 0 0,0 0-1 0 0,0 0 0 0 0,-2 0 1 0 0,0-1-1 0 0,0 0 0 0 0,-2 0 0 0 0,0-1 1 0 0,-8 10-50 0 0,14-20 20 0 0,-1-1 1 0 0,1 0 0 0 0,-1 0-1 0 0,0 0 1 0 0,0 0-1 0 0,0-1 1 0 0,0 1-1 0 0,-1-1 1 0 0,1 0-1 0 0,-1 0 1 0 0,1-1 0 0 0,-1 1-1 0 0,1-1 1 0 0,-1 0-1 0 0,0-1 1 0 0,0 1-1 0 0,1-1 1 0 0,-1 0-1 0 0,0 0 1 0 0,0 0 0 0 0,0-1-1 0 0,1 1 1 0 0,-1-1-1 0 0,0 0 1 0 0,1-1-1 0 0,-1 1 1 0 0,1-1 0 0 0,-1 0-1 0 0,1 0 1 0 0,0 0-1 0 0,0-1 1 0 0,0 1-1 0 0,0-1 1 0 0,0 0-1 0 0,0 0 1 0 0,1-1 0 0 0,0 1-1 0 0,-1-1-20 0 0,-4-8-36 0 0,1 1-1 0 0,1-1 0 0 0,0-1 1 0 0,1 1-1 0 0,0-1 0 0 0,0 0 1 0 0,2 0-1 0 0,0 0 1 0 0,0 0-1 0 0,1-1 0 0 0,1 1 1 0 0,0-1-1 0 0,1 1 0 0 0,0-6 37 0 0,2-6-104 0 0,1 1 0 0 0,1-1 0 0 0,1 1 0 0 0,1 0 0 0 0,1 0 0 0 0,2 1 0 0 0,4-11 104 0 0,60-117-403 0 0,7 4-1 0 0,33-40 404 0 0,-58 104-100 0 0,10-16-4 0 0,193-294 580 0 0,-223 338-244 0 0,-3-1-1 0 0,2-11-231 0 0,-27 52 80 0 0,-2 1 0 0 0,3-9-80 0 0,4-11 117 0 0,-10 29-111 0 0,0 0 1 0 0,-1-1-1 0 0,1 1 0 0 0,-1 0 1 0 0,0-1-1 0 0,0 1 0 0 0,-1-2-6 0 0,0 6 167 0 0,0 1 61 0 0,-2 1 17 0 0,-4 1-275 0 0,0 1 1 0 0,0 0-1 0 0,0 0 0 0 0,0 1 1 0 0,1 0-1 0 0,-1 0 0 0 0,1 0 0 0 0,0 1 1 0 0,-3 3 29 0 0,-2 4-108 0 0,1 0-1 0 0,0 0 1 0 0,-7 14 108 0 0,-4 9 22 0 0,2 1 0 0 0,1 1-1 0 0,2 1 1 0 0,2 0 0 0 0,1 1-1 0 0,2 0 1 0 0,0 9-22 0 0,5-22 6 0 0,1 1-1 0 0,1 0 0 0 0,2 0 1 0 0,1 0-1 0 0,0 0 0 0 0,3 1-5 0 0,-2-18 2 0 0,0 1 0 0 0,2-1 0 0 0,-1 0 0 0 0,1 0 0 0 0,1 0 0 0 0,-1 0 0 0 0,2 0 0 0 0,-1-1 0 0 0,1 0 0 0 0,1 0 0 0 0,0 0 0 0 0,0-1 0 0 0,1 1 0 0 0,0-2 0 0 0,0 1 0 0 0,8 5-2 0 0,-10-9-127 0 0,1 0 0 0 0,1 0-1 0 0,-1-1 1 0 0,1 0 0 0 0,-1 0-1 0 0,1 0 1 0 0,0-1 0 0 0,0 0-1 0 0,0-1 1 0 0,0 1 0 0 0,0-1-1 0 0,5 0 128 0 0,-1-1-531 0 0,-1 0 0 0 0,1 0 0 0 0,-1-1 0 0 0,1 0 0 0 0,-1-1 0 0 0,1 0 0 0 0,-1-1 0 0 0,4-1 531 0 0,12-7-8047 0 0</inkml:trace>
  <inkml:trace contextRef="#ctx0" brushRef="#br0" timeOffset="42549.0918">9612 3133 1840 0 0,'2'-31'-800'0'0,"-1"20"4057"0"0,-1 0 0 0 0,0-1 0 0 0,-1-4-3257 0 0,1 13 671 0 0,-1 0-1 0 0,1 0 1 0 0,-1 0-1 0 0,0 0 1 0 0,0 0-1 0 0,0 0 1 0 0,0 0-1 0 0,0 0 1 0 0,-1 1-1 0 0,1-1 1 0 0,-1 1-1 0 0,0-1 1 0 0,0 1-1 0 0,-1-2-670 0 0,2 3 1056 0 0,-9 6 857 0 0,5-3-1680 0 0,0 1-1 0 0,0 0 1 0 0,0 0-1 0 0,0 0 1 0 0,1 0-1 0 0,-1 1 0 0 0,1 0 1 0 0,0 0-1 0 0,-3 4-232 0 0,-33 44 559 0 0,34-44-455 0 0,-14 23 44 0 0,0 1 1 0 0,2 0-1 0 0,2 1 1 0 0,1 1-1 0 0,1 1 1 0 0,-6 25-149 0 0,19-52 17 0 0,-1-1 1 0 0,1 1 0 0 0,0-1-1 0 0,0 0 1 0 0,1 1 0 0 0,0 0-1 0 0,1-1 1 0 0,-1 1 0 0 0,2 1-18 0 0,-2-7 13 0 0,1 1 0 0 0,0-1 0 0 0,-1 0 0 0 0,1 1 0 0 0,0-1 0 0 0,0 1 0 0 0,1-1 0 0 0,-1 0 0 0 0,0 0 0 0 0,1 0-1 0 0,-1 0 1 0 0,1 0 0 0 0,0 0-13 0 0,0 0 12 0 0,-1-1-1 0 0,0 0 0 0 0,1 0 1 0 0,0-1-1 0 0,-1 1 0 0 0,1 0 1 0 0,-1 0-1 0 0,1-1 0 0 0,0 1 1 0 0,0-1-1 0 0,-1 1 0 0 0,1-1 1 0 0,0 0-1 0 0,0 0 0 0 0,0 0 1 0 0,-1 0-1 0 0,1 0 0 0 0,0 0 1 0 0,0 0-1 0 0,0-1-11 0 0,5 0 17 0 0,0-1-1 0 0,1 0 0 0 0,-1-1 1 0 0,-1 0-1 0 0,1 0 1 0 0,0 0-1 0 0,-1-1 0 0 0,1 1 1 0 0,-1-2-1 0 0,5-3-16 0 0,1-3 33 0 0,0 0 0 0 0,0-1 0 0 0,-1-1 0 0 0,3-5-33 0 0,-11 13 5 0 0,1-1 0 0 0,-2 0-1 0 0,1 0 1 0 0,0 0 0 0 0,-1 0 0 0 0,-1-1 0 0 0,1 1-1 0 0,-1 0 1 0 0,0-1 0 0 0,0-3-5 0 0,7-27 16 0 0,1 6-7 0 0,-4 17 2 0 0,-1-1 0 0 0,0 0 0 0 0,-2 0 0 0 0,1 0 0 0 0,-1-11-11 0 0,-4 10-10 0 0,2 16 10 0 0,0 0-1 0 0,0 0 1 0 0,0 0-1 0 0,0 0 1 0 0,-1 0-1 0 0,1 0 1 0 0,0 0-1 0 0,0 0 1 0 0,0 0-1 0 0,0 0 1 0 0,-1 0-1 0 0,1 0 1 0 0,0 0-1 0 0,0 0 1 0 0,0 0-1 0 0,0 0 1 0 0,0 0-1 0 0,-1 0 1 0 0,1 0-1 0 0,0 0 1 0 0,0 0-1 0 0,0 0 1 0 0,0 1-1 0 0,0-1 1 0 0,0 0-1 0 0,0 0 1 0 0,-1 0-1 0 0,1 0 1 0 0,0 0-1 0 0,0 0 1 0 0,0 1-1 0 0,0-1 1 0 0,0 0-1 0 0,0 0 1 0 0,0 0-1 0 0,0 0 1 0 0,0 0-1 0 0,0 1 1 0 0,0-1-1 0 0,0 0 1 0 0,0 0-1 0 0,0 0 1 0 0,0 0-1 0 0,0 1 1 0 0,-10 30-32 0 0,8-17 32 0 0,0 0 0 0 0,2 0 0 0 0,0 0 0 0 0,0 0 0 0 0,3 12 0 0 0,-1-3 0 0 0,13 115-64 0 0,-15-126 73 0 0,2-1-1 0 0,-1 0 0 0 0,2 1 1 0 0,-1-1-1 0 0,1 0 1 0 0,1 0-1 0 0,0 0 0 0 0,1-1 1 0 0,0 1-1 0 0,2 2-8 0 0,-5-11 15 0 0,-1 0-1 0 0,1 1 1 0 0,0-1 0 0 0,0 0-1 0 0,0 0 1 0 0,0 0 0 0 0,1 0-1 0 0,-1 0 1 0 0,1 0 0 0 0,-1-1-1 0 0,1 1 1 0 0,-1-1 0 0 0,1 0-1 0 0,0 0 1 0 0,0 0-1 0 0,0 0 1 0 0,-1 0 0 0 0,1 0-1 0 0,0-1 1 0 0,0 0 0 0 0,0 1-1 0 0,0-1 1 0 0,0 0 0 0 0,0 0-1 0 0,0-1 1 0 0,0 1 0 0 0,0-1-1 0 0,0 1 1 0 0,1-2-15 0 0,2 1 115 0 0,1-1 1 0 0,-1 0-1 0 0,0-1 1 0 0,0 1-1 0 0,0-1 1 0 0,0 0-1 0 0,-1-1 1 0 0,1 0-1 0 0,-1 1 1 0 0,0-2-1 0 0,0 1 1 0 0,4-4-116 0 0,3-9 185 0 0,0 0 0 0 0,-1 0 0 0 0,0-1 0 0 0,-1-2-185 0 0,24-39 684 0 0,-10 20 13 0 0,17-35-697 0 0,-27 47-14 0 0,-5 10-11 0 0,0 0 0 0 0,3-12 25 0 0,56-157 64 0 0,-61 163-38 0 0,-1 1 1 0 0,0-5-27 0 0,2-10 19 0 0,-7 37-19 0 0,-1-1 0 0 0,0 1 0 0 0,0 0 0 0 0,0-1 0 0 0,0 1 0 0 0,0 0 0 0 0,0-1 0 0 0,0 1 0 0 0,0 0 0 0 0,0-1 0 0 0,0 1 0 0 0,0 0 0 0 0,0-1 0 0 0,0 1 0 0 0,0 0 0 0 0,0 0 0 0 0,0-1 0 0 0,-1 1 0 0 0,1 0 0 0 0,0-1 0 0 0,0 1 0 0 0,0 0 0 0 0,0 0 0 0 0,-1-1 0 0 0,1 1 0 0 0,-1-1 0 0 0,-1 1 0 0 0,1-1 0 0 0,-1 1 0 0 0,1-1 0 0 0,-1 1 0 0 0,1-1 0 0 0,-1 1 0 0 0,1 0 0 0 0,-1 0 0 0 0,1 0 0 0 0,-1 0 0 0 0,1 0 0 0 0,-1 0 0 0 0,1 0 0 0 0,-1 1 0 0 0,1-1 0 0 0,-1 0 0 0 0,1 1 0 0 0,-1-1 0 0 0,0 2 0 0 0,-3-1 0 0 0,1 1 0 0 0,0 0 0 0 0,0 0 0 0 0,0 0 0 0 0,0 0 0 0 0,-2 3 0 0 0,-4 3-4 0 0,1 1 0 0 0,1 0-1 0 0,0 0 1 0 0,0 1 0 0 0,1 0-1 0 0,0 1 1 0 0,0-1 0 0 0,1 1 0 0 0,1 0-1 0 0,0 1 1 0 0,1-1 0 0 0,0 1 0 0 0,0 0-1 0 0,1 0 1 0 0,1 1 4 0 0,0-2-6 0 0,0-1-1 0 0,0 0 1 0 0,2 1-1 0 0,-1-1 1 0 0,1 1 0 0 0,1-1-1 0 0,-1 0 1 0 0,2 1-1 0 0,0-1 1 0 0,1 3 6 0 0,2 4-34 0 0,2-1 0 0 0,0 0 0 0 0,1 0 1 0 0,0 0-1 0 0,8 9 34 0 0,2 0-104 0 0,-10-15 53 0 0,-1 0 0 0 0,0 1 1 0 0,1 4 50 0 0,4 6-91 0 0,-9-15 67 0 0,1 0-1 0 0,-1 0 1 0 0,0 1-1 0 0,0-1 1 0 0,-1 1-1 0 0,0 0 1 0 0,0 0-1 0 0,-1 2 25 0 0,-1 2 73 0 0,0-1 0 0 0,-1 1 1 0 0,-1-1-1 0 0,0 1 0 0 0,0-1 0 0 0,-1 0 0 0 0,-1 1 0 0 0,-3 7-73 0 0,5-14-12 0 0,1-1 0 0 0,0 0 0 0 0,0 0 0 0 0,0 1 0 0 0,0-1 0 0 0,0 0 0 0 0,1 1 0 0 0,-1 0 12 0 0,2-3 12 0 0,-1-1-1 0 0,0 1 1 0 0,1-1-1 0 0,-1 1 0 0 0,0 0 1 0 0,1-1-1 0 0,-1 1 1 0 0,1-1-1 0 0,-1 0 0 0 0,1 1 1 0 0,-1-1-1 0 0,1 1 1 0 0,-1-1-1 0 0,1 0 0 0 0,-1 1 1 0 0,1-1-1 0 0,0 0 1 0 0,-1 0-1 0 0,1 1 0 0 0,0-1 1 0 0,-1 0-1 0 0,1 0-11 0 0,0 1 20 0 0,4 1-42 0 0,-1 0 0 0 0,0-1-1 0 0,0 1 1 0 0,0-1 0 0 0,1 0 0 0 0,-1 0-1 0 0,1 0 1 0 0,-1-1 0 0 0,1 1 0 0 0,-1-1-1 0 0,5 0 23 0 0,7-2-217 0 0,-1 0-1 0 0,14-4 218 0 0,20-3-184 0 0,-21 6 220 0 0,-1-1-1 0 0,0-1 0 0 0,0-2 1 0 0,-1-1-1 0 0,1-1-35 0 0,-18 6 173 0 0,-1-1 0 0 0,1 0 0 0 0,4-4-173 0 0,-10 7-131 0 0,-1-1 0 0 0,1 0 0 0 0,-1 0-1 0 0,0 1 1 0 0,1-1 0 0 0,-1-1 0 0 0,0 1-1 0 0,0 0 1 0 0,0 0 0 0 0,-1-1 0 0 0,1 1-1 0 0,0-1 132 0 0,2-6-1009 0 0</inkml:trace>
  <inkml:trace contextRef="#ctx0" brushRef="#br0" timeOffset="43783.7698">11397 3028 14424 0 0,'-9'-34'1677'0'0,"9"33"-1561"0"0,0 1-1 0 0,0 0 1 0 0,0-1 0 0 0,0 1-1 0 0,0 0 1 0 0,0-1 0 0 0,-1 1-1 0 0,1 0 1 0 0,0-1 0 0 0,0 1 0 0 0,0 0-1 0 0,0-1 1 0 0,-1 1 0 0 0,1 0-1 0 0,0-1 1 0 0,0 1 0 0 0,-1 0-1 0 0,1 0 1 0 0,0 0 0 0 0,0-1 0 0 0,-1 1-1 0 0,1 0 1 0 0,0 0 0 0 0,-1 0-1 0 0,1-1 1 0 0,0 1 0 0 0,-1 0-1 0 0,1 0 1 0 0,0 0 0 0 0,-1 0 0 0 0,1 0-1 0 0,-1 0 1 0 0,1 0 0 0 0,0 0-1 0 0,-1 0 1 0 0,1 0-116 0 0,-1 0 169 0 0,0 1-1 0 0,-1-1 1 0 0,1 1-1 0 0,0-1 1 0 0,0 1-1 0 0,0 0 1 0 0,0-1 0 0 0,0 1-1 0 0,0 0 1 0 0,1 0-1 0 0,-2 1-168 0 0,-18 25 1062 0 0,6-4-478 0 0,2 1 1 0 0,1 0-1 0 0,-7 25-584 0 0,8-23 172 0 0,-15 41 352 0 0,18-48-332 0 0,0 0 0 0 0,2 1-1 0 0,0-1 1 0 0,-2 21-192 0 0,5-24 85 0 0,0 0 0 0 0,1 0 0 0 0,1 0 0 0 0,1 1-85 0 0,-1-11 22 0 0,1 0-1 0 0,0-1 1 0 0,0 1-1 0 0,0 0 1 0 0,1-1-1 0 0,-1 0 1 0 0,1 1-1 0 0,1-1 1 0 0,-1 0-1 0 0,1 0 1 0 0,0 0-1 0 0,0 0 1 0 0,1 0-22 0 0,-3-3 18 0 0,0-1 0 0 0,1 0 0 0 0,-1 1 0 0 0,0-1 1 0 0,1 0-1 0 0,-1 0 0 0 0,1 0 0 0 0,0 0 0 0 0,-1 0 0 0 0,1 0 0 0 0,0-1 0 0 0,-1 1 1 0 0,1 0-1 0 0,0-1 0 0 0,0 1 0 0 0,0-1 0 0 0,0 0 0 0 0,1 0-18 0 0,1 0 60 0 0,-1 0 0 0 0,1 0 0 0 0,-1-1 0 0 0,1 1 0 0 0,-1-1 0 0 0,1 0 0 0 0,-1 0-1 0 0,1-1 1 0 0,2-1-60 0 0,3-2 90 0 0,0 0 0 0 0,0-1 0 0 0,0 0 0 0 0,0-1 0 0 0,-1 0 0 0 0,3-4-90 0 0,1-2 67 0 0,-1-1 0 0 0,0 0 0 0 0,-1 0 0 0 0,-1-1 0 0 0,-1-1 0 0 0,0 0 0 0 0,3-9-67 0 0,-6 11 33 0 0,-1 1 0 0 0,-1-1-1 0 0,0 0 1 0 0,-1 1-1 0 0,-1-5-32 0 0,3-13 19 0 0,-1 8 5 0 0,-2 1 1 0 0,-1-1-1 0 0,-1 1 0 0 0,0 0 1 0 0,-2-1-1 0 0,-1 1 0 0 0,-4-12-24 0 0,7 27 2 0 0,-1 1 0 0 0,0 0 0 0 0,-1 0 0 0 0,1 0 0 0 0,-1 1 0 0 0,0-1 0 0 0,-2-2-2 0 0,4 7 0 0 0,0 0 0 0 0,0-1 0 0 0,0 1-1 0 0,0 0 1 0 0,0-1 0 0 0,0 1 0 0 0,-1 0 0 0 0,1 0 0 0 0,0 0 0 0 0,-1 0 0 0 0,1 0 0 0 0,0 0 0 0 0,-1 1 0 0 0,1-1-1 0 0,-1 0 1 0 0,0 1 0 0 0,1-1 0 0 0,-1 1 0 0 0,1 0 0 0 0,-1-1 0 0 0,0 1 0 0 0,1 0 0 0 0,-1 0 0 0 0,0 0 0 0 0,1 0-1 0 0,-1 0 1 0 0,0 0 0 0 0,1 1 0 0 0,-1-1 0 0 0,-1 1 0 0 0,-2 1-2 0 0,0-1-12 0 0,1 1 1 0 0,0-1-1 0 0,-1 1 0 0 0,1 0 1 0 0,0 0-1 0 0,0 1 1 0 0,0-1-1 0 0,1 1 0 0 0,-1 0 1 0 0,0 0-1 0 0,-2 3 14 0 0,-1 1-5 0 0,1 1 0 0 0,-1 0 0 0 0,1 0 0 0 0,1 0 0 0 0,0 1 0 0 0,-4 7 5 0 0,7-11 2 0 0,0 1 0 0 0,0 0-1 0 0,0 0 1 0 0,1 0 0 0 0,0 0 0 0 0,0 0-1 0 0,0 0 1 0 0,1 0 0 0 0,0 0 0 0 0,0 1-1 0 0,1 3-1 0 0,1 4-33 0 0,-2-8 29 0 0,1 0 0 0 0,0 0 1 0 0,0 0-1 0 0,0 0 0 0 0,1 0 0 0 0,0 0 0 0 0,0 0 0 0 0,3 5 4 0 0,0-3 5 0 0,0 0-1 0 0,0 0 0 0 0,1 0 1 0 0,0-1-1 0 0,1 0 0 0 0,-1 0 1 0 0,2 0-5 0 0,-3-3 4 0 0,-1-1 1 0 0,1 0-1 0 0,0 0 1 0 0,0 0-1 0 0,0-1 1 0 0,0 1-1 0 0,1-1 1 0 0,-1 0-1 0 0,0-1 0 0 0,1 1 1 0 0,0-1-1 0 0,2 0-4 0 0,6 0 14 0 0,0-1 0 0 0,-1 0 0 0 0,1-1 0 0 0,0 0-1 0 0,-1-1 1 0 0,0-1 0 0 0,1 0 0 0 0,-1-1-1 0 0,0 0 1 0 0,-1-1 0 0 0,1 0 0 0 0,-1-1 0 0 0,0-1-1 0 0,0 0 1 0 0,3-3-14 0 0,-1 1 39 0 0,21-15 188 0 0,-1-1 1 0 0,-1-1-1 0 0,18-20-227 0 0,-23 14 206 0 0,-2-1 0 0 0,-1-1-1 0 0,-1-1 1 0 0,-1-3-206 0 0,-16 26 53 0 0,-1 1 1 0 0,0-1-1 0 0,-1 0 0 0 0,0 0 1 0 0,-1-1-1 0 0,0 1 0 0 0,-1-1 1 0 0,1-10-54 0 0,-5-7 16 0 0,1 29-16 0 0,0-1 0 0 0,-1 1 0 0 0,1 0 0 0 0,0-1-1 0 0,0 1 1 0 0,-1 0 0 0 0,1-1 0 0 0,-1 1 0 0 0,0 0 0 0 0,1 0-1 0 0,-1-1 1 0 0,0 1 0 0 0,1 0 0 0 0,-1 0 0 0 0,0 0 0 0 0,0 0-1 0 0,0 0 1 0 0,0 0 0 0 0,-1 0 0 0 0,-1 0-1 0 0,0 0-1 0 0,0 0 1 0 0,0 0 0 0 0,0 1-1 0 0,-1 0 1 0 0,1-1 0 0 0,0 1-1 0 0,0 0 1 0 0,0 1 0 0 0,0-1-1 0 0,-1 0 1 0 0,1 1 0 0 0,0 0-1 0 0,0 0 1 0 0,0 0 0 0 0,0 0 1 0 0,-10 5-20 0 0,0-1 0 0 0,0 2 0 0 0,-1 1 20 0 0,0 0-27 0 0,3-2-20 0 0,0 0 0 0 0,1 1 0 0 0,0 0 0 0 0,1 1 0 0 0,-1 0 0 0 0,-3 5 47 0 0,9-9-20 0 0,1 0-1 0 0,-1 0 0 0 0,1 0 1 0 0,0 1-1 0 0,0-1 0 0 0,1 1 0 0 0,-1-1 1 0 0,1 1-1 0 0,0 0 0 0 0,1 0 0 0 0,-1 0 1 0 0,1 0-1 0 0,0 1 0 0 0,0-1 0 0 0,0 0 1 0 0,1 1 20 0 0,0 4-72 0 0,0 1 1 0 0,0-1 0 0 0,1 0-1 0 0,0-1 1 0 0,1 1-1 0 0,1 0 1 0 0,-1 0-1 0 0,1-1 1 0 0,2 4 71 0 0,4 6-218 0 0,5 13-191 0 0,1-1 1 0 0,1-1-1 0 0,4 3 409 0 0,-3-6-764 0 0,-2 1 0 0 0,-2 0 0 0 0,4 13 764 0 0,3-2-755 0 0,-13-28 691 0 0,-1 2 0 0 0,-1-1-1 0 0,0 1 65 0 0,6 16 0 0 0,-8-23 24 0 0,-2-4 111 0 0,25-3 594 0 0,-6-4-602 0 0,-1-1 1 0 0,2-2-128 0 0,14-4-89 0 0,-20 6-1584 0 0,-2 0-4001 0 0,3-2-2480 0 0</inkml:trace>
  <inkml:trace contextRef="#ctx0" brushRef="#br0" timeOffset="44971.778">11839 3263 2760 0 0,'0'0'508'0'0,"0"0"1092"0"0,0 0 478 0 0,0 0 98 0 0,0 0-197 0 0,0 0-916 0 0,0 0-403 0 0,0-1-563 0 0,0 1 1 0 0,0-1-1 0 0,0 1 0 0 0,0-1 1 0 0,0 1-1 0 0,0 0 1 0 0,0-1-1 0 0,0 1 1 0 0,0-1-1 0 0,0 1 1 0 0,0-1-1 0 0,1 1 1 0 0,-1-1-1 0 0,0 1 1 0 0,0-1-1 0 0,0 1 1 0 0,0-1-1 0 0,1 1 1 0 0,-1-1-98 0 0,15-10 1692 0 0,1 0-1 0 0,1 1 1 0 0,7-3-1692 0 0,26-11 1701 0 0,-23 12 126 0 0,16-11-1827 0 0,-36 19 197 0 0,0-1 1 0 0,0 0-1 0 0,0 0 1 0 0,0-1 0 0 0,-1 0-1 0 0,0 0 1 0 0,4-6-198 0 0,-9 11 73 0 0,-1 1 3 0 0,-6-4 96 0 0,2 4-171 0 0,1-1 0 0 0,-1 1 1 0 0,0 0-1 0 0,1 0 0 0 0,-1 0 0 0 0,1 0 0 0 0,-1 1 0 0 0,1 0 0 0 0,0 0 0 0 0,-1 0 0 0 0,1 0 0 0 0,-1 0 1 0 0,1 0-1 0 0,0 1 0 0 0,0 0 0 0 0,-3 1-1 0 0,-9 7-2 0 0,1 0 1 0 0,-13 12 1 0 0,13-10 1 0 0,-10 7-1 0 0,0 1 0 0 0,2 1 0 0 0,0 1 0 0 0,-4 8 0 0 0,18-21 0 0 0,1 1 0 0 0,0 0 0 0 0,-2 7 0 0 0,6-12 0 0 0,1 0 0 0 0,1 0 0 0 0,-1 0 0 0 0,1 0 0 0 0,0 0 0 0 0,0 0 0 0 0,0 0 0 0 0,1 0 0 0 0,-1 5 0 0 0,1-6 2 0 0,1-1-1 0 0,-1 1 0 0 0,0 0 1 0 0,1-1-1 0 0,0 1 0 0 0,-1 0 1 0 0,2-1-1 0 0,-1 1 0 0 0,1 2-1 0 0,-1-4 6 0 0,0 0-1 0 0,0-1 1 0 0,1 1 0 0 0,-1-1-1 0 0,0 1 1 0 0,1-1-1 0 0,-1 1 1 0 0,0-1-1 0 0,1 0 1 0 0,0 1-1 0 0,-1-1 1 0 0,1 0-1 0 0,0 0 1 0 0,0 0-1 0 0,-1-1 1 0 0,1 1-1 0 0,0 0 1 0 0,0-1 0 0 0,0 1-6 0 0,7 1 113 0 0,-1 0 1 0 0,0-1-1 0 0,1 0 1 0 0,-1 0 0 0 0,1-1-1 0 0,-1 0 1 0 0,0 0-1 0 0,1-1 1 0 0,-1 0 0 0 0,1-1-114 0 0,10-1 123 0 0,-9 1-59 0 0,-1 0-1 0 0,1 0 1 0 0,-1-1-1 0 0,0 0 1 0 0,3-1-64 0 0,2-2 115 0 0,1 0 1 0 0,9-1-116 0 0,-10 3-1056 0 0,0-1 1 0 0,-1 0-1 0 0,9-4 1056 0 0,-5 0-8598 0 0</inkml:trace>
  <inkml:trace contextRef="#ctx0" brushRef="#br0" timeOffset="45589.48">13717 2822 16208 0 0,'0'0'365'0'0,"-1"-2"56"0"0,-1-2-332 0 0,0 0 0 0 0,-1-1 0 0 0,0 1-1 0 0,0 1 1 0 0,0-1 0 0 0,0 0 0 0 0,-1 1 0 0 0,1 0-1 0 0,-1 0 1 0 0,0 0 0 0 0,-1-1-89 0 0,-14-12 2110 0 0,19 16-2034 0 0,-1 0 0 0 0,1-1 0 0 0,-1 1 0 0 0,1 0 0 0 0,-1 0 1 0 0,1 0-1 0 0,-1-1 0 0 0,1 1 0 0 0,-1 0 0 0 0,1 0 0 0 0,-1 0 1 0 0,1 0-1 0 0,-1 0 0 0 0,0 0 0 0 0,1 0 0 0 0,-1 0 0 0 0,1 1 0 0 0,-1-1 1 0 0,1 0-1 0 0,-1 0 0 0 0,1 0 0 0 0,-1 0 0 0 0,1 1 0 0 0,-1-1 1 0 0,1 0-1 0 0,0 1 0 0 0,-1-1 0 0 0,1 0 0 0 0,-1 1 0 0 0,1-1 0 0 0,0 0 1 0 0,-1 1-77 0 0,-11 11 1323 0 0,8-4-1152 0 0,1 0 1 0 0,-1 1 0 0 0,1-1 0 0 0,1 1 0 0 0,-1-1 0 0 0,1 1 0 0 0,1 0-1 0 0,0-1 1 0 0,0 4-172 0 0,-6 33 308 0 0,-3 0 329 0 0,0 17-637 0 0,5-24 349 0 0,-2-2 0 0 0,-6 16-349 0 0,10-43 47 0 0,-10 34 318 0 0,2 0 0 0 0,-5 34-365 0 0,3-9 328 0 0,5-32-121 0 0,2-13-43 0 0,4-15-73 0 0,0 0 1 0 0,1 0-1 0 0,0-1 0 0 0,0 5-91 0 0,1-10 80 0 0,0-2 4 0 0,0 0 17 0 0,0 0 10 0 0,10-7 82 0 0,-7 6-154 0 0,8-7 120 0 0,0 1 0 0 0,0-2 0 0 0,-1 0 0 0 0,8-8-159 0 0,-5 4 40 0 0,0 1-1 0 0,1 1 1 0 0,0 0-1 0 0,1 0 1 0 0,0 2-1 0 0,0 0 1 0 0,1 0 0 0 0,1 2-1 0 0,15-6-39 0 0,-23 10 7 0 0,-1 1 0 0 0,0 0 0 0 0,1 1 1 0 0,0 0-1 0 0,7 0-7 0 0,-13 1 1 0 0,1 0 0 0 0,0 0 0 0 0,0 1 0 0 0,0 0 0 0 0,-1 0 0 0 0,1 0 0 0 0,0 0 0 0 0,-1 0 0 0 0,1 1 0 0 0,-1 0-1 0 0,1-1 1 0 0,-1 1 0 0 0,0 1 0 0 0,1-1-1 0 0,0 2-6 0 0,0-2-1 0 0,-1 1-1 0 0,1 0 1 0 0,-1-1-1 0 0,0 1 1 0 0,0 1 0 0 0,2 2 7 0 0,-4-5-2 0 0,-1 1 1 0 0,1 0 0 0 0,0 0-1 0 0,0 0 1 0 0,-1 0 0 0 0,1 0-1 0 0,-1 0 1 0 0,1 0 0 0 0,-1 0-1 0 0,0 0 1 0 0,0 0 0 0 0,0 0-1 0 0,0 0 1 0 0,0 0 0 0 0,0 0-1 0 0,-1 0 1 0 0,1 0 1 0 0,-1 3 4 0 0,-1-1 1 0 0,1 1-1 0 0,-1 0 0 0 0,0 0 0 0 0,-1-1 1 0 0,1 1-1 0 0,-1-1 0 0 0,0 0 1 0 0,0 0-1 0 0,0 0 0 0 0,0 0 0 0 0,-1-1 1 0 0,1 1-1 0 0,-1-1 0 0 0,0 0 0 0 0,0 0 1 0 0,-1 0-1 0 0,1 0 0 0 0,0-1 1 0 0,-5 2-5 0 0,-11 5 28 0 0,-1-1 1 0 0,0-1-1 0 0,-1-1 1 0 0,-3 0-29 0 0,11-3 5 0 0,-10 3-105 0 0,-1 0-1 0 0,-24 0 101 0 0,41-5-112 0 0,-1-1 1 0 0,0 0-1 0 0,1 0 0 0 0,-1-1 0 0 0,0 0 1 0 0,1-1-1 0 0,-1 0 0 0 0,1 0 1 0 0,0-1-1 0 0,-2 0 112 0 0,-7-7-1250 0 0,16 9 1087 0 0,1 0 0 0 0,-1 1 0 0 0,1-1 0 0 0,-1 0 0 0 0,1 0 0 0 0,-1 1 0 0 0,1-1 0 0 0,0 0 0 0 0,-1 0 0 0 0,1 0 0 0 0,0 1 0 0 0,0-1 1 0 0,0 0-1 0 0,-1 0 0 0 0,1 0 0 0 0,0 0 0 0 0,0 1 0 0 0,0-1 0 0 0,0 0 0 0 0,0 0 0 0 0,1 0 0 0 0,-1 0 163 0 0,4-13-8987 0 0</inkml:trace>
  <inkml:trace contextRef="#ctx0" brushRef="#br0" timeOffset="46313.553">14104 3141 20127 0 0,'0'0'463'0'0,"0"0"61"0"0,0 0 27 0 0,0 0-67 0 0,0 0-227 0 0,0 0 222 0 0,-1 2 127 0 0,-1 0-484 0 0,0 0 0 0 0,1 0-1 0 0,0 0 1 0 0,-1 0 0 0 0,1 0-1 0 0,0 0 1 0 0,0 1 0 0 0,0-1-1 0 0,0 1 1 0 0,1-1 0 0 0,-1 0-1 0 0,1 1 1 0 0,-1-1 0 0 0,1 4-122 0 0,-2 41 937 0 0,2-38-758 0 0,0 38 309 0 0,-1-13 166 0 0,1 0-1 0 0,5 32-653 0 0,-4-64 6 0 0,0 1 0 0 0,0-1-1 0 0,-1 0 1 0 0,1 0 0 0 0,1 0 0 0 0,-1 0 0 0 0,0 0 0 0 0,1 2-6 0 0,-1-3 6 0 0,0 0 1 0 0,0 0-1 0 0,0 0 0 0 0,-1 1 1 0 0,1-1-1 0 0,-1 0 1 0 0,1 1-1 0 0,-1-1 0 0 0,1 0 1 0 0,-1 1-1 0 0,0-1-6 0 0,10 4 80 0 0,-9-4-75 0 0,-1-1 0 0 0,1 1 0 0 0,0-1 0 0 0,0 1 0 0 0,-1-1-1 0 0,1 1 1 0 0,0-1 0 0 0,0 1 0 0 0,0-1 0 0 0,-1 0 0 0 0,1 0 0 0 0,0 1 0 0 0,0-1-1 0 0,0 0 1 0 0,0 0 0 0 0,0 0 0 0 0,0 0 0 0 0,0 0 0 0 0,-1 0 0 0 0,1 0 0 0 0,0-1-1 0 0,0 1 1 0 0,0 0 0 0 0,0 0 0 0 0,0-1 0 0 0,0 1 0 0 0,-1 0 0 0 0,1-1 0 0 0,0 1 0 0 0,0-1-5 0 0,5-2 16 0 0,-1 1 7 0 0,1 0 0 0 0,0-1 0 0 0,-1 0 0 0 0,0 0 0 0 0,1 0 0 0 0,-1-1 0 0 0,-1 0 0 0 0,1 0 0 0 0,0 0 0 0 0,1-2-23 0 0,9-10 61 0 0,-2-1 0 0 0,4-5-61 0 0,-14 18 9 0 0,-1 0 0 0 0,0 0 0 0 0,0-1 0 0 0,0 1 0 0 0,0 0 0 0 0,0-5-9 0 0,6-11-1 0 0,7-16 42 0 0,-2 8 35 0 0,12-22-76 0 0,-18 34 14 0 0,3-5-17 0 0,-3 15-12 0 0,-4 10-87 0 0,0 5 83 0 0,-2-8 14 0 0,1 11-4 0 0,-1 0 0 0 0,0 0 1 0 0,0 0-1 0 0,-2 1 0 0 0,0 5 9 0 0,0-6-5 0 0,1 0 0 0 0,0 0 0 0 0,1 0-1 0 0,0 0 1 0 0,0-1 0 0 0,2 5 5 0 0,32 85 0 0 0,-34-98 14 0 0,0-1 1 0 0,0 1-1 0 0,0-1 0 0 0,0 0 1 0 0,0 1-1 0 0,0-1 0 0 0,1 0 0 0 0,-1 0 1 0 0,1 0-1 0 0,0 0 0 0 0,-1 0 0 0 0,1 0 1 0 0,0-1-1 0 0,0 1 0 0 0,0-1 1 0 0,0 1-1 0 0,1-1 0 0 0,-1 0 0 0 0,0 0 1 0 0,0 0-1 0 0,1 0 0 0 0,-1 0 1 0 0,1 0-1 0 0,-1 0 0 0 0,1-1 0 0 0,2 1-14 0 0,-1-1 31 0 0,0 0-1 0 0,1 0 1 0 0,-1-1-1 0 0,0 1 0 0 0,1-1 1 0 0,-1 0-1 0 0,0 0 0 0 0,0-1 1 0 0,0 1-1 0 0,0-1 0 0 0,0 0 1 0 0,0 0-1 0 0,0 0 0 0 0,-1 0 1 0 0,2-2-31 0 0,22-17 198 0 0,0-2-1 0 0,-2-1 1 0 0,-1-1 0 0 0,-1 0 0 0 0,0-4-198 0 0,-11 13 84 0 0,-1-1 0 0 0,3-7-84 0 0,7-11 88 0 0,12-22 106 0 0,11-27-194 0 0,1-3-2 0 0,-41 80 14 0 0,0 0 0 0 0,0 0-1 0 0,-1-1 1 0 0,-1 0 0 0 0,1 0-1 0 0,-1 0 1 0 0,0 0 0 0 0,-1 0 0 0 0,0 0-1 0 0,0-1-11 0 0,-1 8-1 0 0,0 0 0 0 0,-1 0 0 0 0,1-1 0 0 0,0 1 0 0 0,-1 0 0 0 0,1 0 0 0 0,-1-1 0 0 0,1 1 0 0 0,-1 0 0 0 0,0 0 0 0 0,1 0 0 0 0,-1 0 0 0 0,0 0 0 0 0,0 0 0 0 0,1 0 0 0 0,-1 0 0 0 0,0 0 0 0 0,0 1 0 0 0,0-1 0 0 0,0 0 0 0 0,-1 0 0 0 0,1 1 0 0 0,0-1 0 0 0,0 1 0 0 0,0-1 0 0 0,0 1 0 0 0,-1-1 0 0 0,1 1 0 0 0,0 0 0 0 0,-1 0 1 0 0,-1-1-5 0 0,-1 0 0 0 0,0 1 1 0 0,1-1-1 0 0,-1 1 0 0 0,1 0 1 0 0,-1 0-1 0 0,0 0 0 0 0,1 1 1 0 0,-1-1-1 0 0,-1 1 5 0 0,-2 2-82 0 0,0-1 1 0 0,0 1-1 0 0,0 0 1 0 0,0 1-1 0 0,0 0 1 0 0,1 0-1 0 0,0 0 0 0 0,0 1 1 0 0,0-1-1 0 0,0 2 1 0 0,1-1-1 0 0,0 0 0 0 0,0 1 1 0 0,0 0-1 0 0,1 0 1 0 0,0 1-1 0 0,0-1 1 0 0,0 1-1 0 0,1 0 0 0 0,0 0 1 0 0,1 0-1 0 0,-1 0 1 0 0,1 1-1 0 0,1-1 0 0 0,-1 1 1 0 0,1-1-1 0 0,1 1 1 0 0,-1-1-1 0 0,1 1 1 0 0,1 0-1 0 0,-1-1 0 0 0,1 1 1 0 0,1-1-1 0 0,-1 0 1 0 0,1 1-1 0 0,0-1 0 0 0,3 4 82 0 0,2 7-568 0 0,2 0-1 0 0,0 0 0 0 0,1-1 1 0 0,1-1-1 0 0,1 0 0 0 0,0 0 0 0 0,9 8 569 0 0,-4-7-344 0 0,-1 0 0 0 0,-1 1 0 0 0,-1 1 0 0 0,2 5 344 0 0,-13-21 0 0 0,-1 1 0 0 0,0-1 0 0 0,0 0 0 0 0,-1 1 0 0 0,1-1 0 0 0,-1 1 0 0 0,0 0 0 0 0,0 0 0 0 0,0-1 0 0 0,0 1 0 0 0,0 0 0 0 0,-1 3 0 0 0,2 10 45 0 0,-2-15-19 0 0,1 0 0 0 0,-1 0 0 0 0,0 0 0 0 0,0 0 0 0 0,0 0 0 0 0,0 0 0 0 0,0 0 0 0 0,0 0 0 0 0,-1 0 0 0 0,1 0 0 0 0,-1 1-26 0 0,0-2 66 0 0,1 0-1 0 0,0 0 1 0 0,-1 0 0 0 0,1 0-1 0 0,0 0 1 0 0,0 0 0 0 0,0 0-1 0 0,-1 0 1 0 0,1 0 0 0 0,0 0-1 0 0,0 0 1 0 0,0 0-1 0 0,1 0 1 0 0,-1 0 0 0 0,0 0-1 0 0,0 0 1 0 0,0 0 0 0 0,1 0-1 0 0,-1 0 1 0 0,1 0 0 0 0,-1 0-1 0 0,1 0 1 0 0,-1-1 0 0 0,1 1-1 0 0,-1 0 1 0 0,1 0-66 0 0,0 0 15 0 0,0 0 0 0 0,1 0 0 0 0,-1-1 1 0 0,1 1-1 0 0,-1 0 0 0 0,1-1 0 0 0,-1 1 0 0 0,1-1 0 0 0,-1 1 0 0 0,1-1 1 0 0,0 0-1 0 0,-1 1 0 0 0,1-1 0 0 0,1 0-15 0 0,5 0-553 0 0,-1-1 0 0 0,1 1 0 0 0,0-2 0 0 0,-1 1 0 0 0,1-1 0 0 0,3-1 553 0 0,10-3-5419 0 0,4 0-1581 0 0</inkml:trace>
  <inkml:trace contextRef="#ctx0" brushRef="#br0" timeOffset="47747.758">15319 3177 1840 0 0,'20'-56'1619'0'0,"-11"19"6084"0"0,-8 34-6909 0 0,-1 1 0 0 0,0-1-1 0 0,0 0 1 0 0,0 0 0 0 0,0 1-1 0 0,0-1 1 0 0,-1 0 0 0 0,1 0 0 0 0,-1 0-794 0 0,-2-10 1860 0 0,3 11-921 0 0,-2 2-727 0 0,-1 1 1 0 0,1-1 0 0 0,-1 1-1 0 0,0 0 1 0 0,1 0 0 0 0,-1 0-1 0 0,1 1 1 0 0,0-1-1 0 0,-1 0 1 0 0,1 1 0 0 0,0 0-1 0 0,0-1 1 0 0,0 1 0 0 0,0 0-1 0 0,0 0 1 0 0,0 1-213 0 0,-6 6 172 0 0,0 0 1 0 0,1 1 0 0 0,1 0-173 0 0,-31 61 404 0 0,28-59-372 0 0,2 0 0 0 0,0 1 0 0 0,-5 12-32 0 0,10-19 0 0 0,0-1 1 0 0,0 1-1 0 0,1 0 0 0 0,0-1 0 0 0,0 1 0 0 0,0 0 0 0 0,1 0 1 0 0,0 0-1 0 0,0 0 0 0 0,0 0 0 0 0,1 0 0 0 0,-1-5 0 0 0,0-1 0 0 0,0 1 0 0 0,0 0 0 0 0,0 0 0 0 0,0-1 0 0 0,0 1 0 0 0,0 0 0 0 0,0-1-1 0 0,0 1 1 0 0,0 0 0 0 0,1-1 0 0 0,-1 1 0 0 0,0 0 0 0 0,1-1 0 0 0,-1 1 0 0 0,0 0 0 0 0,1-1 0 0 0,-1 1 0 0 0,1-1-1 0 0,-1 1 1 0 0,1-1 0 0 0,-1 1 0 0 0,1-1 0 0 0,-1 1 0 0 0,1-1 0 0 0,0 1 0 0 0,-1-1 0 0 0,1 0 0 0 0,-1 1 0 0 0,1-1 0 0 0,0 0-1 0 0,-1 0 1 0 0,1 0 0 0 0,0 1 0 0 0,0-1 0 0 0,-1 0 0 0 0,4 1-13 0 0,-1 0-60 0 0,1 0 0 0 0,-1-1 0 0 0,0 1 0 0 0,0-1 0 0 0,0 1 0 0 0,1-1 0 0 0,-1 0 0 0 0,0 0 0 0 0,0-1 0 0 0,0 1 0 0 0,1 0 0 0 0,-1-1 0 0 0,0 0 0 0 0,0 0 0 0 0,0 0 0 0 0,2-1 73 0 0,0 0-121 0 0,1-1-1 0 0,-1 0 0 0 0,1 0 1 0 0,-1 0-1 0 0,0 0 0 0 0,0-1 1 0 0,-1 0-1 0 0,5-3 122 0 0,-3 0-136 0 0,0 0 0 0 0,0 0-1 0 0,0 0 1 0 0,-1-1 0 0 0,0 0 0 0 0,0 0 0 0 0,-1 0-1 0 0,0-1 1 0 0,-1 1 0 0 0,0-1 0 0 0,0 0 0 0 0,0 0-1 0 0,0-8 137 0 0,2 0 1 0 0,-4 13-3 0 0,1 0 0 0 0,-1 0 1 0 0,0 0-1 0 0,0 0 0 0 0,-1 0 0 0 0,1 0 1 0 0,-1 0-1 0 0,0-1 2 0 0,-5 31-120 0 0,5 107 481 0 0,0-81 376 0 0,-4 26-737 0 0,0 24 459 0 0,-1 56 320 0 0,1-83-188 0 0,-16 209 1780 0 0,18-264-2168 0 0,-4 49 418 0 0,-12 43-621 0 0,11-80 94 0 0,-2 0 1 0 0,0 0 0 0 0,-3 0 0 0 0,-6 12-95 0 0,15-38 43 0 0,-1 1-1 0 0,1-1 0 0 0,-1 0 1 0 0,-1-1-1 0 0,1 1 0 0 0,-1-1 1 0 0,0 0-1 0 0,0 0 1 0 0,0 0-1 0 0,-1-1 0 0 0,-2 2-42 0 0,5-4 17 0 0,-1 1 1 0 0,1-2-1 0 0,-1 1 0 0 0,1 0 0 0 0,-1-1 0 0 0,0 1 0 0 0,0-1 0 0 0,0 0 0 0 0,1-1 0 0 0,-1 1 0 0 0,0 0 0 0 0,0-1 1 0 0,0 0-1 0 0,0 0 0 0 0,0 0 0 0 0,0-1 0 0 0,0 1 0 0 0,0-1 0 0 0,0 0 0 0 0,-3-1-17 0 0,0-1-11 0 0,1 1-1 0 0,-1-1 1 0 0,0-1-1 0 0,1 1 1 0 0,0-1 0 0 0,0 0-1 0 0,0-1 1 0 0,1 0-1 0 0,-1 1 1 0 0,1-2-1 0 0,0 1 1 0 0,0-1 0 0 0,1 1-1 0 0,0-1 1 0 0,0 0-1 0 0,0-1 1 0 0,1 1-1 0 0,0-1 1 0 0,0 1 0 0 0,0-1-1 0 0,1 0 1 0 0,0 0-1 0 0,0 0 1 0 0,1-1-1 0 0,0 1 1 0 0,1 0 0 0 0,-1 0-1 0 0,1-2 12 0 0,3-21-110 0 0,2 0 1 0 0,1 0-1 0 0,1 0 0 0 0,1 1 1 0 0,2 0-1 0 0,1 1 0 0 0,14-27 110 0 0,72-137-529 0 0,34-36 529 0 0,-83 155-254 0 0,49-58 254 0 0,-26 40-41 0 0,74-86 115 0 0,-34 45 404 0 0,-86 101-217 0 0,-2 0 1 0 0,-1-2-1 0 0,15-29-261 0 0,-24 37 124 0 0,-5 11 43 0 0,-1 0 0 0 0,0-1 0 0 0,-1 0 0 0 0,1-8-167 0 0,-1 3 253 0 0,-2-1 0 0 0,0-5-253 0 0,-3 19-55 0 0,0 1-1 0 0,-1-1 1 0 0,0 0 0 0 0,0 0-1 0 0,-1 0 1 0 0,0 0 0 0 0,0 0-1 0 0,-1 0 1 0 0,0 0 55 0 0,2 6-3 0 0,0 0 1 0 0,-1 0-1 0 0,1 0 0 0 0,-1 0 1 0 0,1 0-1 0 0,-1 1 0 0 0,1-1 1 0 0,-1 0-1 0 0,0 0 0 0 0,1 0 0 0 0,-1 1 1 0 0,0-1-1 0 0,1 0 0 0 0,-1 1 1 0 0,0-1-1 0 0,0 1 0 0 0,0-1 0 0 0,0 1 1 0 0,0-1-1 0 0,0 1 0 0 0,0 0 1 0 0,0-1-1 0 0,0 1 0 0 0,0 0 1 0 0,0 0-1 0 0,0-1 0 0 0,0 1 0 0 0,0 0 1 0 0,0 0-1 0 0,0 0 0 0 0,0 0 1 0 0,0 1-1 0 0,0-1 0 0 0,0 0 1 0 0,0 0-1 0 0,0 1 0 0 0,0-1 0 0 0,0 0 1 0 0,1 1-1 0 0,-1-1 0 0 0,0 1 3 0 0,-4 1-11 0 0,0 0-1 0 0,0 1 0 0 0,1 0 0 0 0,-1-1 0 0 0,1 2 1 0 0,0-1-1 0 0,-3 4 12 0 0,-46 52-124 0 0,30-32 97 0 0,11-12 21 0 0,1 1 0 0 0,0 0 0 0 0,1 1 0 0 0,0 0 0 0 0,2 0-1 0 0,-4 13 7 0 0,-6 20-56 0 0,-9 44 56 0 0,18-51-22 0 0,2 1-1 0 0,1 1 1 0 0,2 13 22 0 0,4-32 1 0 0,1 0 0 0 0,2-1 0 0 0,3 17-1 0 0,-3-21 8 0 0,-2-14-44 0 0,0 0 0 0 0,1 0 0 0 0,0-1 0 0 0,1 1 0 0 0,-1-1 0 0 0,1 1 0 0 0,0-1 0 0 0,1 0 0 0 0,2 4 36 0 0,-3-5-36 0 0,0-1-1 0 0,1-1 0 0 0,-1 1 0 0 0,1 0 0 0 0,-1-1 0 0 0,1 0 0 0 0,0 0 0 0 0,1 0 1 0 0,-1 0-1 0 0,0-1 0 0 0,1 1 0 0 0,-1-1 0 0 0,3 0 37 0 0,2 2-98 0 0,0-2 0 0 0,1 0 0 0 0,0 0 0 0 0,-1 0 0 0 0,1-1-1 0 0,0-1 1 0 0,0 0 0 0 0,0 0 0 0 0,0-1 0 0 0,0 0 0 0 0,-1-1 0 0 0,1 0-1 0 0,-1 0 1 0 0,1-1 0 0 0,3-2 98 0 0,21-6-2356 0 0,-1-2-1 0 0,0-2 0 0 0,-1 0 1 0 0,25-18 2356 0 0,-40 22-690 0 0,-1 0 0 0 0,0-1-1 0 0,0-1 1 0 0,-1 0 0 0 0,13-15 690 0 0,-4 0-639 0 0,-16 20 761 0 0,-1 0 0 0 0,0-1 0 0 0,0 0 0 0 0,0 0 0 0 0,-2-1 0 0 0,1 1 0 0 0,3-11-122 0 0,7-9 2426 0 0,1-1 389 0 0,-16 28-2538 0 0,-1 0-1 0 0,1 0 1 0 0,-1 0 0 0 0,1 0-1 0 0,-1-1 1 0 0,0 1 0 0 0,1 0-1 0 0,-1 0 1 0 0,0 0 0 0 0,-1 0-1 0 0,1-1 1 0 0,0 1 0 0 0,-1 0-1 0 0,1-1-276 0 0,-1 3 61 0 0,1-1-1 0 0,0 1 0 0 0,-1-1 0 0 0,1 1 1 0 0,0 0-1 0 0,-1-1 0 0 0,1 1 0 0 0,-1-1 1 0 0,1 1-1 0 0,0 0 0 0 0,-1-1 1 0 0,1 1-1 0 0,-1 0 0 0 0,1 0 0 0 0,-1-1 1 0 0,1 1-1 0 0,-1 0 0 0 0,0 0 0 0 0,1 0 1 0 0,-1 0-1 0 0,1 0 0 0 0,-1 0 1 0 0,1 0-1 0 0,-1 0 0 0 0,1 0 0 0 0,-1 0 1 0 0,0 0-1 0 0,1 0 0 0 0,-1 0 0 0 0,1 0 1 0 0,-1 0-1 0 0,1 0 0 0 0,-1 1 1 0 0,1-1-1 0 0,-1 0 0 0 0,1 0 0 0 0,-1 1-60 0 0,-20 10 341 0 0,11-3-157 0 0,0 0 0 0 0,1 1 0 0 0,1 1 0 0 0,-1-1 0 0 0,1 1 0 0 0,1 1 0 0 0,-7 10-184 0 0,1 4 535 0 0,0 1 0 0 0,-9 27-535 0 0,15-31 6 0 0,1 0 0 0 0,-1 8-6 0 0,2-7-1 0 0,4-16 0 0 0,0-1 0 0 0,0 1 0 0 0,1 0 0 0 0,0 0-1 0 0,0 0 1 0 0,0 0 0 0 0,1 0 0 0 0,0 0 0 0 0,1 0 0 0 0,-1 0 0 0 0,1 0-1 0 0,1-1 1 0 0,-1 1 0 0 0,1-1 1 0 0,-2-5-13 0 0,-1 0-1 0 0,1 0 1 0 0,0 0-1 0 0,0 0 1 0 0,-1 0 0 0 0,1 0-1 0 0,0 0 1 0 0,0-1-1 0 0,0 1 1 0 0,0 0-1 0 0,0-1 1 0 0,0 1-1 0 0,0 0 1 0 0,0-1 0 0 0,0 0-1 0 0,0 1 1 0 0,1-1-1 0 0,-1 0 1 0 0,0 1-1 0 0,0-1 1 0 0,0 0 0 0 0,0 0-1 0 0,1 0 1 0 0,-1 0-1 0 0,0 0 1 0 0,0 0-1 0 0,0 0 1 0 0,1 0-1 0 0,-1-1 1 0 0,0 1 0 0 0,0 0-1 0 0,0-1 1 0 0,1 0 13 0 0,5-1 4 0 0,0-1 0 0 0,-1 0-1 0 0,1-1 1 0 0,-1 1 0 0 0,0-1-4 0 0,1-1 37 0 0,-1 0 0 0 0,1 0-1 0 0,-1 0 1 0 0,0-1 0 0 0,-1 1-1 0 0,0-2 1 0 0,0 1 0 0 0,0 0-1 0 0,0-1 1 0 0,-1 0 0 0 0,0 0-1 0 0,2-7-36 0 0,14-22 0 0 0,-16 31 0 0 0,0-2 0 0 0,0 1 0 0 0,-1 0 0 0 0,0-1 0 0 0,1-4 0 0 0,-2 7 0 0 0,1-7 0 0 0,1-1 0 0 0,-1 0 0 0 0,-1 0 0 0 0,0 0 0 0 0,-1 0 0 0 0,0-2 0 0 0,-1 9-1 0 0,0 1 0 0 0,1 0 1 0 0,-1-1-1 0 0,1 1 0 0 0,0-1 0 0 0,1 1 0 0 0,-1 0 0 0 0,1 0 0 0 0,0 0 1 0 0,0 0-1 0 0,0 0 0 0 0,0 0 0 0 0,1 0 0 0 0,0 1 1 0 0,-4 5-8 0 0,1 0-1 0 0,0 0 1 0 0,0 0 0 0 0,0 1-1 0 0,0-1 1 0 0,1 0-1 0 0,-1 0 1 0 0,0 1-1 0 0,1-1 1 0 0,0 2 8 0 0,1 5-56 0 0,-1-4 46 0 0,-1-1 0 0 0,0 1 0 0 0,0 0-1 0 0,0 0 1 0 0,-1 0 0 0 0,0 0 10 0 0,0 1-9 0 0,0 0 1 0 0,1 0-1 0 0,0 1 0 0 0,0 3 9 0 0,5 53 6 0 0,-4-40-5 0 0,1-1 0 0 0,0 0 0 0 0,2 1 0 0 0,0-1 0 0 0,2 0 0 0 0,4 9-1 0 0,-9-27 1 0 0,0-1-1 0 0,1 0 1 0 0,-1 0-1 0 0,1 0 1 0 0,0 0 0 0 0,0 0-1 0 0,0 0 1 0 0,0-1-1 0 0,1 1 1 0 0,-1 0-1 0 0,1-1 1 0 0,1 2-1 0 0,-2-3 7 0 0,0 0 1 0 0,0-1-1 0 0,0 1 1 0 0,0 0-1 0 0,0-1 1 0 0,1 1-1 0 0,-1-1 0 0 0,0 1 1 0 0,0-1-1 0 0,0 0 1 0 0,0 0-1 0 0,1 0 1 0 0,-1 0-1 0 0,0-1 0 0 0,0 1 1 0 0,0-1-1 0 0,0 1 1 0 0,0-1-1 0 0,2 0-7 0 0,0-1 120 0 0,-1 1-1 0 0,1-1 1 0 0,0 0-1 0 0,-1-1 1 0 0,0 1-1 0 0,1-1 1 0 0,2-2-120 0 0,12-9 683 0 0,-11 9-596 0 0,0-1-1 0 0,0 0 0 0 0,0 0 1 0 0,-1-1-1 0 0,0 1 0 0 0,2-4-86 0 0,18-21-73 0 0,-7 13 149 0 0,-2-2-1 0 0,0 0 1 0 0,-2-1-1 0 0,0 0 1 0 0,4-10-76 0 0,14-21 408 0 0,-24 40-316 0 0,0-1 0 0 0,-1-1 0 0 0,0 0 0 0 0,-1 0 0 0 0,0-3-92 0 0,5-13 86 0 0,-8 22-61 0 0,0 0 0 0 0,-1 0 1 0 0,0 0-1 0 0,-1-1 0 0 0,0 1 0 0 0,0-1 0 0 0,-1 1 1 0 0,0-4-26 0 0,-2-14 58 0 0,1 20-46 0 0,-1 0 1 0 0,1 0-1 0 0,0 0 1 0 0,0 1-1 0 0,0-1 0 0 0,1 0 1 0 0,0 0-1 0 0,0 1 1 0 0,1-1-1 0 0,-1 0 1 0 0,1 1-1 0 0,1-1 0 0 0,-1 1 1 0 0,3-3-13 0 0,4-7 52 0 0,17-25 193 0 0,-24 37-230 0 0,-1-1 0 0 0,1 1-1 0 0,0-1 1 0 0,-1 0 0 0 0,0 0-1 0 0,0 1 1 0 0,0-1-1 0 0,0 0 1 0 0,-1-4-15 0 0,0 8-3 0 0,0-1-1 0 0,-1 1 1 0 0,1-1-1 0 0,-1 1 1 0 0,1 0 0 0 0,-1-1-1 0 0,0 1 1 0 0,1 0-1 0 0,-1-1 1 0 0,1 1 0 0 0,-1 0-1 0 0,0-1 1 0 0,1 1-1 0 0,-1 0 1 0 0,1 0 0 0 0,-1 0-1 0 0,0 0 1 0 0,1 0-1 0 0,-1 0 1 0 0,0 0 0 0 0,1 0-1 0 0,-1 0 4 0 0,0-1-5 0 0,-5 1-1 0 0,0 0 0 0 0,1 0 0 0 0,-1 0 0 0 0,0 0 0 0 0,1 1 0 0 0,-1 0 0 0 0,0 0 0 0 0,1 1 0 0 0,-1 0 0 0 0,1 0 0 0 0,0 0 0 0 0,-1 0 0 0 0,1 1 0 0 0,0 0 0 0 0,1 0 0 0 0,-1 0 0 0 0,0 1-1 0 0,1-1 1 0 0,0 1 0 0 0,0 0 0 0 0,0 0 0 0 0,-2 4 6 0 0,2-4-46 0 0,1 1 0 0 0,0 0 0 0 0,-1 0 0 0 0,2 0-1 0 0,-1 0 1 0 0,1 0 0 0 0,0 1 0 0 0,0-1-1 0 0,0 1 1 0 0,1-1 0 0 0,-1 1 0 0 0,2 0 0 0 0,-1 0-1 0 0,0-1 1 0 0,1 1 0 0 0,0 0 0 0 0,1 0 0 0 0,-1 0-1 0 0,1-1 1 0 0,0 1 0 0 0,1 0 0 0 0,0 1 46 0 0,16 40-1256 0 0,13 19 1256 0 0,-20-42-286 0 0,0 3-715 0 0,6 19 1001 0 0,-14-37-117 0 0,-2-2 25 0 0,0-1 0 0 0,0 0 0 0 0,0 1 0 0 0,0 0 0 0 0,-1-1 0 0 0,0 1 0 0 0,-1-1-1 0 0,0 1 1 0 0,0-1 0 0 0,0 1 0 0 0,-1 1 92 0 0,0 3-178 0 0,0 0-1 0 0,1 0 1 0 0,0 5 178 0 0,1 88-408 0 0,0-99 427 0 0,-1-1 0 0 0,1 0 0 0 0,-1 0 0 0 0,0 0 0 0 0,0 0 0 0 0,0 0 0 0 0,0 0 0 0 0,-1 0 0 0 0,0 0 1 0 0,-1 2-20 0 0,3-6-10 0 0,0 1 0 0 0,-1 0 1 0 0,1 0-1 0 0,0-1 0 0 0,0 1 1 0 0,0 0-1 0 0,-1 0 0 0 0,1 0 0 0 0,0 0 1 0 0,0-1-1 0 0,0 1 0 0 0,0 0 1 0 0,0 0-1 0 0,1 0 0 0 0,-1 0 1 0 0,0-1-1 0 0,0 1 0 0 0,0 0 1 0 0,1 0-1 0 0,-1-1 0 0 0,0 1 1 0 0,1 0-1 0 0,-1 0 0 0 0,1-1 1 0 0,-1 1-1 0 0,1 0 0 0 0,-1-1 1 0 0,1 1-1 0 0,-1-1 0 0 0,1 1 1 0 0,0-1-1 0 0,-1 1 0 0 0,1-1 1 0 0,0 1-1 0 0,0-1 0 0 0,-1 1 10 0 0,2 0-18 0 0,0 1 95 0 0,-2-2 78 0 0,0 0 18 0 0,16-1-350 0 0,1 0 0 0 0,-1-1-1 0 0,1-1 1 0 0,-1 0 0 0 0,0-1-1 0 0,0-1 1 0 0,0 0 0 0 0,-1-2-1 0 0,0 1 1 0 0,0-2 0 0 0,0 0-1 0 0,-1-1 1 0 0,10-8 177 0 0,-18 11-995 0 0,1 0 1 0 0,-1 0-1 0 0,5-8 995 0 0,-7 6-1071 0 0</inkml:trace>
  <inkml:trace contextRef="#ctx0" brushRef="#br0" timeOffset="48133.142">17692 3360 21167 0 0,'0'0'464'0'0,"0"0"96"0"0,0 0 16 0 0,0 0 24 0 0,0 0-480 0 0,0 0-120 0 0,0 0 0 0 0,8 0 0 0 0,-3-5 384 0 0,-5 5 48 0 0,0 0 16 0 0,0 0-10303 0 0</inkml:trace>
  <inkml:trace contextRef="#ctx0" brushRef="#br0" timeOffset="83617.809">715 4775 920 0 0,'-4'-3'1080'0'0,"3"0"4937"0"0,-2-6-4081 0 0,2 3 2850 0 0,-2 11-2348 0 0,-1 13-2068 0 0,1 0 1 0 0,1 0-1 0 0,0 0 0 0 0,1 0 1 0 0,1 1-1 0 0,1-1-370 0 0,-1 12 440 0 0,0-2-132 0 0,0 53 1528 0 0,-6 38-1836 0 0,-2-14 2233 0 0,6 52-2233 0 0,2-141 126 0 0,-5 104 723 0 0,5-118-618 0 0,0-2 60 0 0,0 0 11 0 0,0 0 8 0 0,0 0 22 0 0,-4-10 354 0 0,2-3-462 0 0,1 0 0 0 0,0 0 0 0 0,1-10-224 0 0,-1-23 157 0 0,-1 18-121 0 0,-2-24 102 0 0,1-5-138 0 0,-3-70 37 0 0,-1-3 3 0 0,5 37-40 0 0,0 30 0 0 0,6-57 0 0 0,-4 96 0 0 0,0 20 0 0 0,0 0 0 0 0,0 0 0 0 0,0 0 0 0 0,0 0 0 0 0,1 0 0 0 0,0 0 0 0 0,-1 1 0 0 0,1-1 0 0 0,1 0 0 0 0,-1 0 0 0 0,0 0 0 0 0,1 1 0 0 0,0-1 0 0 0,1 0 0 0 0,-2 2 0 0 0,0 0 0 0 0,0 0 0 0 0,1 0 0 0 0,-1 0 0 0 0,1 1 0 0 0,-1-1 0 0 0,1 1 0 0 0,0-1 0 0 0,-1 1 0 0 0,1 0 0 0 0,0-1 0 0 0,0 1 0 0 0,0 0 0 0 0,0 0 0 0 0,0 1 0 0 0,0-1 0 0 0,0 0 0 0 0,0 1 0 0 0,0-1 0 0 0,1 1 0 0 0,-1-1 0 0 0,0 1 0 0 0,0 0 0 0 0,0 0 0 0 0,1 0 0 0 0,-1 0 0 0 0,1 1 0 0 0,4 0-14 0 0,0 1 0 0 0,-1 0 0 0 0,1 1 0 0 0,-1 0 1 0 0,0 0-1 0 0,0 0 0 0 0,0 0 0 0 0,0 1 0 0 0,3 2 14 0 0,2 2-16 0 0,4 2 7 0 0,-1 1 0 0 0,0 0 0 0 0,0 1 0 0 0,-2 0-1 0 0,8 10 10 0 0,8 12-29 0 0,14 25 29 0 0,-31-43 14 0 0,-2 1 0 0 0,0 0 0 0 0,-1 0 0 0 0,-1 1 0 0 0,0 0 0 0 0,-2 0 0 0 0,0 1 0 0 0,-1-1 0 0 0,-1 1 0 0 0,0 0 0 0 0,-2 0 0 0 0,0 0 0 0 0,-1 1 0 0 0,-1-1 0 0 0,-1 0 0 0 0,0 0 0 0 0,-2 0 0 0 0,0-1 0 0 0,-1 1 0 0 0,-3 5-14 0 0,-3-1 22 0 0,-2 0 1 0 0,0-1-1 0 0,-1 0 0 0 0,-1-1 1 0 0,-1 0-1 0 0,-1-2 0 0 0,-9 8-22 0 0,-4 0 78 0 0,-1-1 0 0 0,-1-1 0 0 0,-2-2 0 0 0,-14 7-78 0 0,-9 7 44 0 0,41-26 4 0 0,0-2 0 0 0,-17 8-48 0 0,28-14 8 0 0,0-1 0 0 0,0 0 0 0 0,0-1 0 0 0,-1 1 0 0 0,1-1 0 0 0,-1 0 0 0 0,1 0 0 0 0,-1-1 0 0 0,1 1 0 0 0,-1-1 0 0 0,1-1 0 0 0,-3 1-8 0 0,6 0-23 0 0,1-1 0 0 0,-1 1 1 0 0,1-1-1 0 0,-1 1 0 0 0,1-1 0 0 0,-1 1 0 0 0,1-1 0 0 0,0 0 1 0 0,-1 0-1 0 0,1 1 0 0 0,0-1 0 0 0,0 0 0 0 0,-1-1 23 0 0,1 1-98 0 0,1 1 0 0 0,-1-1-1 0 0,1 0 1 0 0,-1 1 0 0 0,1-1-1 0 0,0 0 1 0 0,-1 1 0 0 0,1-1 0 0 0,0 0-1 0 0,0 0 1 0 0,0 1 0 0 0,0-1-1 0 0,-1 0 1 0 0,1 0 0 0 0,0 1-1 0 0,0-1 1 0 0,0 0 0 0 0,0 0 0 0 0,1 1-1 0 0,-1-1 1 0 0,0 0 0 0 0,0 0-1 0 0,0 1 1 0 0,1-1 0 0 0,-1 0-1 0 0,0 1 1 0 0,1-1 0 0 0,-1 0 98 0 0,9-15-1687 0 0</inkml:trace>
  <inkml:trace contextRef="#ctx0" brushRef="#br0" timeOffset="84851.365">1364 5134 11520 0 0,'-1'-5'121'0'0,"1"4"-74"0"0,0 0 1 0 0,0 0-1 0 0,0 1 1 0 0,-1-1-1 0 0,1 0 1 0 0,0 0-1 0 0,0 0 1 0 0,-1 1-1 0 0,1-1 1 0 0,0 0-1 0 0,-1 0 1 0 0,1 1-1 0 0,-1-1 1 0 0,1 0-1 0 0,-1 1-47 0 0,0-1 34 0 0,0 0-1 0 0,0 1 1 0 0,0-1-1 0 0,-1 0 1 0 0,1 1-1 0 0,0-1 1 0 0,0 1-1 0 0,-1 0 1 0 0,1-1-1 0 0,0 1 1 0 0,-1 0-1 0 0,1 0 1 0 0,0 0-1 0 0,-1 0 0 0 0,1 0 1 0 0,-1 0-34 0 0,-2 1 490 0 0,0-1 0 0 0,-1 1 0 0 0,1 0 1 0 0,0 1-1 0 0,0-1 0 0 0,0 1 0 0 0,0-1 0 0 0,-4 3-490 0 0,7-2 692 0 0,1-2-11 0 0,-1 8 1301 0 0,1 1-1065 0 0,1-7-693 0 0,-1-2 21 0 0,0 0 3 0 0,0 0-18 0 0,0 0-78 0 0,0 0-31 0 0,0 0-8 0 0,0 0 17 0 0,0 0 71 0 0,10-5 504 0 0,-4-5-370 0 0,3-9 134 0 0,-9 18-453 0 0,1 0 1 0 0,-1 0-1 0 0,0 1 1 0 0,0-1-1 0 0,0 0 0 0 0,0 0 1 0 0,0 0-1 0 0,0 0 1 0 0,0 0-1 0 0,0 0 0 0 0,0 0 1 0 0,-1 0-1 0 0,1 1 1 0 0,0-1-1 0 0,0 0 0 0 0,-1 0 1 0 0,1 0-1 0 0,-1 0 0 0 0,1 1 1 0 0,-1-1-1 0 0,0 0-16 0 0,-8-12 207 0 0,5 8-120 0 0,0 0 0 0 0,0 0 0 0 0,0 0 0 0 0,-1 0 0 0 0,0 0 0 0 0,0 1 0 0 0,-2-1-87 0 0,6 4 17 0 0,0 1 0 0 0,0 0 0 0 0,0-1 0 0 0,-1 1 0 0 0,1 0 0 0 0,0 0 0 0 0,0 0 0 0 0,-1 0 0 0 0,1 0 0 0 0,0 0 0 0 0,0 0 0 0 0,-1 0 0 0 0,1 0 0 0 0,0 1 0 0 0,0-1 0 0 0,-1 0 0 0 0,1 1 0 0 0,0-1 0 0 0,0 1 0 0 0,0 0 0 0 0,0-1 0 0 0,0 1 0 0 0,0 0 0 0 0,0-1 0 0 0,0 1 0 0 0,0 0-17 0 0,-5 4 100 0 0,0 0 0 0 0,1 0 0 0 0,-5 6-100 0 0,2-1 15 0 0,1 0 1 0 0,0 0 0 0 0,0 1 0 0 0,1 0-1 0 0,1 0 1 0 0,0 1 0 0 0,0-1 0 0 0,0 3-16 0 0,-1 9 72 0 0,0 1 1 0 0,1-1 0 0 0,0 21-73 0 0,4-34 37 0 0,1 1 0 0 0,0-1 0 0 0,0 0 0 0 0,1 0 0 0 0,1 1 0 0 0,1 2-37 0 0,4 16 154 0 0,7 15-154 0 0,-13-40 13 0 0,1 0 0 0 0,-1 0 0 0 0,1 0 0 0 0,0 0 0 0 0,1-1 0 0 0,-1 1 0 0 0,1-1-1 0 0,0 1 1 0 0,-1-1 0 0 0,1 0 0 0 0,2 1-13 0 0,-3-2 17 0 0,0 0-1 0 0,0-1 0 0 0,0 1 0 0 0,1-1 0 0 0,-1 0 1 0 0,0 0-1 0 0,1 0 0 0 0,-1 0 0 0 0,1 0 0 0 0,-1 0 1 0 0,1-1-1 0 0,0 1 0 0 0,-1-1 0 0 0,1 0 0 0 0,0 1 1 0 0,-1-1-1 0 0,1-1 0 0 0,0 1 0 0 0,0 0-16 0 0,4-2 34 0 0,0 1 0 0 0,0-1 0 0 0,-1-1 0 0 0,1 1 1 0 0,0-1-1 0 0,-1 0 0 0 0,0-1 0 0 0,0 1 0 0 0,0-1 0 0 0,0-1 0 0 0,-1 1 0 0 0,1-1 0 0 0,-1 0 0 0 0,0 0 0 0 0,-1 0 0 0 0,1-1 0 0 0,-1 0 0 0 0,4-5-34 0 0,3-9 93 0 0,0 0 0 0 0,-1 0-1 0 0,-1-1 1 0 0,6-19-93 0 0,-12 28 27 0 0,0 0 0 0 0,0 0 0 0 0,-1 0 0 0 0,-1-1 0 0 0,0 1 0 0 0,-1 0 0 0 0,0-1 0 0 0,0 1 0 0 0,-3-10-27 0 0,1 13 6 0 0,-2-18 83 0 0,-8-23-89 0 0,9 42 8 0 0,1 0-1 0 0,-1 1 1 0 0,-1 0 0 0 0,1-1 0 0 0,-1 1 0 0 0,0 0-1 0 0,-1 1 1 0 0,-3-5-8 0 0,6 9 0 0 0,0-1-1 0 0,0 1 1 0 0,-1-1 0 0 0,1 1-1 0 0,-1 0 1 0 0,0 0 0 0 0,1 0-1 0 0,-1 1 1 0 0,0-1 0 0 0,0 1-1 0 0,0-1 1 0 0,0 1 0 0 0,0 0-1 0 0,0 0 1 0 0,-1 0 0 0 0,1 1-1 0 0,0-1 1 0 0,0 1 0 0 0,-1-1-1 0 0,1 1 1 0 0,0 0 0 0 0,0 1-1 0 0,-1-1 1 0 0,1 1 0 0 0,0-1-1 0 0,0 1 1 0 0,-1 0 0 0 0,1 0-1 0 0,0 0 1 0 0,0 0-1 0 0,0 1 1 0 0,0-1 0 0 0,1 1-1 0 0,-1 0 1 0 0,-2 1 0 0 0,0 2-13 0 0,0 1 1 0 0,0 0-1 0 0,0 0 0 0 0,0 0 1 0 0,1 0-1 0 0,0 1 0 0 0,1-1 1 0 0,-1 1-1 0 0,1 0 0 0 0,0 0 1 0 0,1 1-1 0 0,0-1 0 0 0,0 0 0 0 0,0 2 13 0 0,1-2-1 0 0,0-1-1 0 0,0 1 1 0 0,1-1-1 0 0,0 1 0 0 0,0-1 1 0 0,0 1-1 0 0,1-1 0 0 0,0 1 1 0 0,0-1-1 0 0,1 0 0 0 0,0 0 1 0 0,0 1-1 0 0,0-1 0 0 0,1 0 1 0 0,0-1-1 0 0,2 5 2 0 0,-2-5-4 0 0,1-1-1 0 0,0 1 1 0 0,0-1-1 0 0,0 0 1 0 0,1 0-1 0 0,-1 0 1 0 0,1 0-1 0 0,0-1 1 0 0,0 1-1 0 0,0-1 1 0 0,0-1-1 0 0,1 1 1 0 0,1 0 4 0 0,1-1-4 0 0,1 1-1 0 0,0-1 1 0 0,-1-1 0 0 0,1 1 0 0 0,0-1-1 0 0,0-1 1 0 0,0 0 0 0 0,4 0 4 0 0,11-3 33 0 0,0-1 1 0 0,-1-1 0 0 0,0-1-1 0 0,0 0 1 0 0,0-2-1 0 0,4-3-33 0 0,-20 8-7 0 0,56-22-70 0 0,19-14 77 0 0,-63 29-1 0 0,-1 0 1 0 0,-1-1 0 0 0,0-1 0 0 0,0-1 0 0 0,-1 0 0 0 0,8-10 0 0 0,-18 15 0 0 0,0 1 0 0 0,0-1 0 0 0,-1 0 0 0 0,0 0 0 0 0,-1-1 0 0 0,0 0 0 0 0,0 0 0 0 0,-1 0 0 0 0,0 0 0 0 0,0 0 0 0 0,1-8 0 0 0,-4 14 2 0 0,0 0 0 0 0,0 0 0 0 0,0 0 0 0 0,0 0 0 0 0,0 0-1 0 0,-1 0 1 0 0,0 0 0 0 0,1 0 0 0 0,-1 0 0 0 0,0 0 0 0 0,0 0 0 0 0,0 0 0 0 0,-1 0-1 0 0,1 1 1 0 0,-1-1 0 0 0,0 1 0 0 0,1-1 0 0 0,-1 1 0 0 0,0-1 0 0 0,0 1 0 0 0,-1 0 0 0 0,1 0-1 0 0,0 0 1 0 0,-1 0 0 0 0,1 1 0 0 0,-1-1 0 0 0,0 1 0 0 0,1-1 0 0 0,-1 1 0 0 0,0 0-1 0 0,0 0 1 0 0,0 0 0 0 0,0 0 0 0 0,0 1-2 0 0,-2-1 0 0 0,0 1 0 0 0,0 0 0 0 0,0 0 0 0 0,1 0 0 0 0,-1 1 0 0 0,0 0 0 0 0,0-1 0 0 0,1 2 0 0 0,-1-1 0 0 0,0 1 0 0 0,-2 0 0 0 0,-7 5 0 0 0,0 0 0 0 0,-12 9 0 0 0,20-11-5 0 0,0-1-1 0 0,0 1 1 0 0,0 0-1 0 0,0 1 1 0 0,1-1-1 0 0,0 1 1 0 0,1 0-1 0 0,-1 1 1 0 0,1-1-1 0 0,-3 8 6 0 0,2-5-10 0 0,1 0 0 0 0,0 1 0 0 0,1-1 0 0 0,0 1 0 0 0,1 0 0 0 0,0 0 0 0 0,-1 10 10 0 0,1-6-1 0 0,1-1-1 0 0,1 1 1 0 0,0 0 0 0 0,1-1 0 0 0,1 1 0 0 0,0-1 0 0 0,0 1-1 0 0,2-1 1 0 0,0 3 1 0 0,2 0 0 0 0,0 1 0 0 0,2-1 0 0 0,7 13 0 0 0,-9-20 0 0 0,-1-1 0 0 0,2 0 0 0 0,-1 0 0 0 0,1 0 0 0 0,0-1 0 0 0,0 0 0 0 0,5 3 0 0 0,-7-7 8 0 0,0 1 0 0 0,0-1 0 0 0,0 0 0 0 0,0 0-1 0 0,0 0 1 0 0,0-1 0 0 0,1 0 0 0 0,-1 0 0 0 0,6 1-8 0 0,-6-2 24 0 0,-1-1 1 0 0,1 1-1 0 0,0-1 1 0 0,0-1-1 0 0,-1 1 0 0 0,1 0 1 0 0,0-1-1 0 0,-1 0 1 0 0,1 0-1 0 0,0-1 1 0 0,-1 1-1 0 0,2-2-24 0 0,8-3 70 0 0,0-1-1 0 0,-1-1 1 0 0,0 0-1 0 0,-1 0 1 0 0,1-1-1 0 0,-2-1 1 0 0,1 0-1 0 0,-2 0 1 0 0,1-2-1 0 0,-1 1 1 0 0,2-5-70 0 0,17-25 182 0 0,-2-2 0 0 0,16-35-182 0 0,-19 35 40 0 0,-4 3 84 0 0,12-35-124 0 0,8-19 164 0 0,4 19-168 0 0,-42 71 4 0 0,1 1-1 0 0,-1-1 1 0 0,1 0-1 0 0,0 1 0 0 0,0 0 1 0 0,0 0-1 0 0,0 0 1 0 0,0 0-1 0 0,1 0 1 0 0,-1 1-1 0 0,1-1 0 0 0,0 1 1 0 0,0 0-1 0 0,-1 0 1 0 0,2 0-1 0 0,-1 1 1 0 0,-3 0 0 0 0,0 1 0 0 0,0 0 0 0 0,0 0 0 0 0,0 0 0 0 0,0 0 0 0 0,0 0 0 0 0,0 0 0 0 0,0 0 0 0 0,0 0 0 0 0,0 0 0 0 0,0 0 0 0 0,0 0 0 0 0,0 1 0 0 0,-1-1 0 0 0,1 0 0 0 0,0 1 0 0 0,0-1 0 0 0,0 1 0 0 0,0-1 0 0 0,0 1 0 0 0,-1-1 0 0 0,1 1 0 0 0,0-1 0 0 0,-1 1 0 0 0,1 0 0 0 0,0 0 0 0 0,-1-1 0 0 0,1 1 0 0 0,-1 0 0 0 0,1 0 0 0 0,-1 0 0 0 0,1-1 0 0 0,-1 1 0 0 0,1 1 0 0 0,2 5 0 0 0,1 0 0 0 0,-1 1 0 0 0,2 6 0 0 0,-3-9 0 0 0,5 21 0 0 0,-1 0 0 0 0,2 17 0 0 0,0 1 0 0 0,-5-21-77 0 0,0 1 0 0 0,-2-1 1 0 0,-2 24 76 0 0,1-12-77 0 0,0-15 75 0 0,-1 0-1 0 0,-1 0 0 0 0,-1 0 0 0 0,0-1 0 0 0,-4 9 3 0 0,5-18 0 0 0,-2-1 0 0 0,1 1 0 0 0,-2-1 0 0 0,1 0 0 0 0,-1 0 1 0 0,0 0-1 0 0,-1-1 0 0 0,0 1 0 0 0,0-2 0 0 0,-1 1 0 0 0,-4 3 0 0 0,9-9-15 0 0,1 0 2 0 0,0-1-1 0 0,-1 0 0 0 0,1 0 0 0 0,0 0 0 0 0,0 0 0 0 0,0-1 1 0 0,0 1-1 0 0,-1 0 0 0 0,1 0 0 0 0,0-1 0 0 0,-1 1 1 0 0,1-1-1 0 0,-1 1 0 0 0,1-1 0 0 0,0 0 0 0 0,-1 1 0 0 0,1-1 1 0 0,-1 0-1 0 0,0 0 14 0 0,-18-2-13 0 0,15-1 14 0 0,2 0 0 0 0,0 1-8 0 0,1 0-1 0 0,-1 0 1 0 0,0 0-1 0 0,1 0 0 0 0,-1-1 1 0 0,1 1-1 0 0,0-1 1 0 0,-1 0-1 0 0,1 1 1 0 0,0-1-1 0 0,1 0 1 0 0,-1 0-1 0 0,1 0 1 0 0,-1-1-1 0 0,1 1 1 0 0,0 0-1 0 0,0 0 1 0 0,0-1-1 0 0,1 1 1 0 0,-1-1-1 0 0,1 1 1 0 0,0 0-1 0 0,0-4 8 0 0,0-4-17 0 0,1 0 0 0 0,0 0 0 0 0,1 1 0 0 0,0-1 0 0 0,1 1 0 0 0,0-1 0 0 0,2-1 17 0 0,-3 7 40 0 0,1 0 0 0 0,0 0 0 0 0,0-1 0 0 0,3-2-40 0 0,7-13 28 0 0,-8 11-89 0 0,0 1-1 0 0,2-1 1 0 0,-1 1 0 0 0,1 0-1 0 0,0 1 1 0 0,7-7 61 0 0,-12 13-332 0 0,-2 2-857 0 0,0 0-379 0 0,0 0-80 0 0,0 0-15 0 0</inkml:trace>
  <inkml:trace contextRef="#ctx0" brushRef="#br0" timeOffset="86092.378">3199 5353 6912 0 0,'13'2'314'0'0,"-10"-1"-6"0"0,-1 0-22 0 0,-2-1-474 0 0,4 2 1644 0 0,0 0 0 0 0,-1 1 0 0 0,0-1 0 0 0,0 1 0 0 0,0-1 0 0 0,0 1-1 0 0,3 3-1455 0 0,-7-6 795 0 0,1 0-733 0 0,-1 0 0 0 0,1 0 0 0 0,0 0 0 0 0,0 0 0 0 0,0 1 0 0 0,-1-1-1 0 0,1 0 1 0 0,0 0 0 0 0,0 0 0 0 0,0 0 0 0 0,-1 0 0 0 0,1 0 0 0 0,0 0-1 0 0,0 0 1 0 0,0 0 0 0 0,-1 0 0 0 0,1-1 0 0 0,0 1 0 0 0,0 0 0 0 0,0 0 0 0 0,0 0-1 0 0,-1 0 1 0 0,1 0 0 0 0,0 0 0 0 0,0 0 0 0 0,0 0 0 0 0,0 0 0 0 0,-1-1-1 0 0,1 1 1 0 0,0 0 0 0 0,0 0 0 0 0,0 0 0 0 0,0 0 0 0 0,0-1 0 0 0,0 1-1 0 0,-1 0 1 0 0,1 0-62 0 0,2-3 220 0 0,0 0 0 0 0,-1 0-1 0 0,1 0 1 0 0,0 0 0 0 0,0 0-1 0 0,1 1 1 0 0,-1-1 0 0 0,0 1-1 0 0,2-1-219 0 0,-1-1 282 0 0,1 0-1 0 0,0 0 1 0 0,-1 0-1 0 0,1 0 0 0 0,-1-2-281 0 0,12-17 1039 0 0,1 0 0 0 0,1 0-1039 0 0,-12 17 168 0 0,-1 0 1 0 0,0-1 0 0 0,2-6-169 0 0,12-18 400 0 0,-8 18-256 0 0,-6 8-78 0 0,0 1 0 0 0,0-1 0 0 0,-1 0 0 0 0,0-1 0 0 0,0 1 0 0 0,0 0 0 0 0,-1-1 0 0 0,1 0 0 0 0,-1 1 0 0 0,0-3-66 0 0,0 1 69 0 0,0 1-1 0 0,1-1 0 0 0,0 1 1 0 0,0 0-1 0 0,1 0 0 0 0,2-4-68 0 0,13-25 245 0 0,-6 4 9 0 0,2 0-1 0 0,0 0 1 0 0,4 0-254 0 0,-18 30 12 0 0,-1-1 0 0 0,1 0 0 0 0,0 1 0 0 0,-1-1 0 0 0,1 0 0 0 0,-1 1 0 0 0,1-1 0 0 0,-1 0 0 0 0,0 0 0 0 0,0 1-1 0 0,0-1 1 0 0,0 0-12 0 0,0 0 5 0 0,0 1 1 0 0,1-1-1 0 0,-1 1 0 0 0,0-1 0 0 0,0 1 0 0 0,1-1 0 0 0,-1 1 0 0 0,0-1 0 0 0,1 1 0 0 0,0-1 0 0 0,-1 1 0 0 0,1-1-5 0 0,0 1 8 0 0,5-10 38 0 0,-6 11-46 0 0,0-1 1 0 0,0 1-1 0 0,0 0 1 0 0,0 0-1 0 0,0-1 1 0 0,0 1-1 0 0,0 0 1 0 0,0-1-1 0 0,0 1 1 0 0,0 0-1 0 0,-1 0 1 0 0,1-1-1 0 0,0 1 1 0 0,0 0-1 0 0,0 0 1 0 0,0-1-1 0 0,0 1 1 0 0,-1 0-1 0 0,1 0 1 0 0,0-1-1 0 0,0 1 1 0 0,0 0-1 0 0,-1 0 1 0 0,1 0-1 0 0,0-1 1 0 0,0 1-1 0 0,-1 0 1 0 0,1 0-1 0 0,0 0 1 0 0,0 0-1 0 0,-1 0 1 0 0,1 0-1 0 0,0 0 1 0 0,-1 0-1 0 0,1 0 2 0 0,-1 0 1 0 0,0 0-1 0 0,1 0 1 0 0,-1 0-1 0 0,0 0 1 0 0,1 0-1 0 0,-1 0 1 0 0,0 1-1 0 0,1-1 1 0 0,-1 0-1 0 0,0 1 1 0 0,1-1-1 0 0,-1 0 1 0 0,1 1-1 0 0,-1-1 1 0 0,1 0-1 0 0,-1 1 1 0 0,1-1-1 0 0,-1 1 1 0 0,1-1-1 0 0,-1 1-2 0 0,0 0 1 0 0,1 0 0 0 0,-1 0 0 0 0,1 0-1 0 0,-1 0 1 0 0,0-1 0 0 0,1 1-1 0 0,0 0 1 0 0,-1 0 0 0 0,1 0 0 0 0,0 0-1 0 0,-1 0 1 0 0,1 0 0 0 0,0 1 0 0 0,0-1-1 0 0,0 0 1 0 0,0 0 0 0 0,0 0 0 0 0,0 0-1 0 0,0 0 1 0 0,0 0 0 0 0,0 0-1 0 0,0 0 1 0 0,1 0 0 0 0,-1 0 0 0 0,0 0-1 0 0,1 0 1 0 0,0 1-1 0 0,2 5 11 0 0,0 0 0 0 0,1-1 0 0 0,4 6-11 0 0,5 10 12 0 0,-11-18-17 0 0,-1 1 0 0 0,0 0 0 0 0,0 0 0 0 0,0 0 0 0 0,-1 0 1 0 0,1 0-1 0 0,-1 0 0 0 0,0 0 0 0 0,-1 0 0 0 0,0 2 5 0 0,1-1-5 0 0,0 1 1 0 0,-1-1-1 0 0,2 0 1 0 0,-1 1-1 0 0,2 4 5 0 0,2 6 0 0 0,-2-11 0 0 0,-1 0 0 0 0,1 0 0 0 0,-1 1 0 0 0,0-1 0 0 0,-1 0 0 0 0,1 1 0 0 0,-1-1 0 0 0,-1 1 0 0 0,1-1 0 0 0,-1 1 0 0 0,0-1 0 0 0,-1 1 0 0 0,-4 16 0 0 0,1 0 0 0 0,1 0 0 0 0,1 4 0 0 0,2-19 0 0 0,-1 0 0 0 0,1-1 0 0 0,-2 1 0 0 0,1-1 0 0 0,-3 7 0 0 0,2-8 0 0 0,1 0 0 0 0,-1 0 0 0 0,2 0 0 0 0,-1 0 0 0 0,1 1 0 0 0,0-1 0 0 0,0 5 0 0 0,2 4 0 0 0,0-12 0 0 0,-1 0 0 0 0,0 0 0 0 0,1 0 0 0 0,-1-1 0 0 0,0 1 0 0 0,-1 0 0 0 0,1 0 0 0 0,-1 1 0 0 0,-3 7 1 0 0,4-10-1 0 0,-1-1 0 0 0,1 1 0 0 0,0 0-1 0 0,-1-1 1 0 0,1 1 0 0 0,0 0 0 0 0,0-1 0 0 0,0 1 0 0 0,-1 0 0 0 0,1-1 0 0 0,0 1 0 0 0,0 0 0 0 0,0 0 0 0 0,0-1 0 0 0,0 1-1 0 0,0 0 1 0 0,0-1 0 0 0,1 1 0 0 0,-1 0 0 0 0,1 1 1 0 0,1 1 1 0 0,0-1-1 0 0,-1 0 0 0 0,1 0 1 0 0,0 0-1 0 0,0 0 0 0 0,0 0 0 0 0,1 0 1 0 0,-1 0-2 0 0,-1-2 2 0 0,-1 0 0 0 0,0 1 1 0 0,1-1-1 0 0,-1 0 1 0 0,0 0-1 0 0,1 0 0 0 0,-1 1 1 0 0,0-1-1 0 0,1 0 0 0 0,-1 0 1 0 0,0 0-1 0 0,1 0 0 0 0,-1 0 1 0 0,1 0-1 0 0,-1 0 0 0 0,0 0 1 0 0,1 0-1 0 0,-1 0 0 0 0,0 0 1 0 0,1 0-1 0 0,-1 0 0 0 0,1 0 1 0 0,-1-1-1 0 0,0 1-2 0 0,3 0 10 0 0,3-2 6 0 0,0 1-1 0 0,0-1 0 0 0,0 0 1 0 0,0 0-1 0 0,-1-1 0 0 0,1 0 0 0 0,-1 0 1 0 0,1 0-1 0 0,4-5-15 0 0,11-8 123 0 0,14-15-123 0 0,-20 17 14 0 0,3-3 29 0 0,-2-1 1 0 0,-1-1-1 0 0,0-1 0 0 0,12-20-43 0 0,-20 28 3 0 0,22-37 27 0 0,-3-1 1 0 0,3-14-31 0 0,-17 39 3 0 0,5-14 15 0 0,-1-1 0 0 0,-3 0 0 0 0,0-1 0 0 0,-3-3-18 0 0,-7 30 0 0 0,1-1 0 0 0,1 1 0 0 0,0 0 0 0 0,0 0 0 0 0,4-5 0 0 0,5-9 0 0 0,6-20 0 0 0,-9 19 0 0 0,11-17 0 0 0,-20 32 0 0 0,-2 14 0 0 0,0-1 0 0 0,0 1 0 0 0,-1-1 0 0 0,2 0 0 0 0,-1 1 0 0 0,0-1 0 0 0,0 0 0 0 0,0 1 0 0 0,0-1 0 0 0,0 0 0 0 0,0 1 0 0 0,1-1 0 0 0,-1 1 0 0 0,0-1 0 0 0,0 1 0 0 0,1-1 0 0 0,-1 0 0 0 0,0 1 0 0 0,1-1 0 0 0,0 1 0 0 0,-1 0 0 0 0,0-1-1 0 0,0 1 1 0 0,0 0 0 0 0,0 0-1 0 0,1 0 1 0 0,-1 0-1 0 0,0 0 1 0 0,0 0 0 0 0,1 0-1 0 0,-1 0 1 0 0,0 0 0 0 0,0 0-1 0 0,0 0 1 0 0,1 0-1 0 0,-1 0 1 0 0,0 0 0 0 0,0 0-1 0 0,1 0 1 0 0,-1 0-1 0 0,0 0 1 0 0,0 0 0 0 0,0 0-1 0 0,1 0 1 0 0,-1 0 0 0 0,0 0-1 0 0,0 0 1 0 0,1 1-1 0 0,-1-1 1 0 0,1 1-5 0 0,-1 1 0 0 0,1 0 1 0 0,0 0-1 0 0,-1-1 0 0 0,1 1 0 0 0,-1 0 0 0 0,0 0 0 0 0,1 0 0 0 0,-1 0 0 0 0,0 1 5 0 0,0 2-4 0 0,0 0 7 0 0,0 0 1 0 0,0 0-1 0 0,0 0 0 0 0,-1 0 0 0 0,0 0 0 0 0,0 0 1 0 0,0-1-1 0 0,-1 1 0 0 0,-1 2-3 0 0,-4 20 24 0 0,-29 183-301 0 0,32-183 277 0 0,-1 19 0 0 0,3-19 0 0 0,-4 17 0 0 0,4-35 0 0 0,-2 12 0 0 0,0 0 0 0 0,2 0 0 0 0,0 1 0 0 0,1 12 0 0 0,2-6 0 0 0,-1-10 0 0 0,1 0 0 0 0,1 1 0 0 0,0-1 0 0 0,2 0 0 0 0,2 8 0 0 0,-5-22 0 0 0,0 0 0 0 0,1 0 0 0 0,-1 0 0 0 0,1 0 0 0 0,0 0 0 0 0,1-1 0 0 0,-1 1 0 0 0,0-1 0 0 0,1 1 0 0 0,2 2 0 0 0,-3-4 0 0 0,1-1 0 0 0,-1 1 0 0 0,1 0 0 0 0,-1-1 0 0 0,1 1 0 0 0,-1-1 0 0 0,1 0 0 0 0,0 0 0 0 0,0 0 0 0 0,0 0 0 0 0,-1 0 0 0 0,1-1 0 0 0,0 1 0 0 0,0-1 0 0 0,1 0 0 0 0,6 1 5 0 0,0-1 1 0 0,0 0-1 0 0,0 0 0 0 0,-1-1 1 0 0,1-1-1 0 0,2 0-5 0 0,-8 1 2 0 0,0 0 0 0 0,0 0 0 0 0,0-1 1 0 0,-1 0-1 0 0,1 1 0 0 0,0-1 0 0 0,-1-1 0 0 0,1 1 0 0 0,-1 0 0 0 0,0-1 1 0 0,0 0-1 0 0,0 1 0 0 0,0-1 0 0 0,-1-1 0 0 0,3-1-2 0 0,4-11-313 0 0,-1 1-1 0 0,0-1 1 0 0,-2 0 0 0 0,2-6 313 0 0,-4 13-607 0 0,-3 4 170 0 0,1 0-1 0 0,-1 0 1 0 0,0 0-1 0 0,-1 0 1 0 0,1 0-1 0 0,-1-1 438 0 0,1-6-861 0 0,3-13-945 0 0</inkml:trace>
  <inkml:trace contextRef="#ctx0" brushRef="#br0" timeOffset="86471.6459">3873 4806 17103 0 0,'0'0'388'0'0,"-1"-1"52"0"0,-5-5 30 0 0,5 5-56 0 0,-1-1-251 0 0,0-1-174 0 0,5-5 135 0 0,1-1 1316 0 0,1 0-658 0 0,5 2-536 0 0,-1 1-1 0 0,1 0 1 0 0,0 1 0 0 0,1 0 0 0 0,-1 0 0 0 0,1 1 0 0 0,0 0 0 0 0,2 1-246 0 0,11-6 303 0 0,25-7 322 0 0,12 0-625 0 0,35-12-1047 0 0,-81 23-61 0 0,-1-2 0 0 0,12-6 1108 0 0,-13 6-1267 0 0,16-7-5995 0 0</inkml:trace>
  <inkml:trace contextRef="#ctx0" brushRef="#br0" timeOffset="86856.856">3505 4522 17047 0 0,'-23'-12'1512'0'0,"20"5"-1208"0"0,-7 2-240 0 0,10 5-64 0 0,0 0 224 0 0,0 0 32 0 0,-8-3 0 0 0,8 3 8 0 0,-5 0-264 0 0,5 0 0 0 0,0 0 0 0 0</inkml:trace>
  <inkml:trace contextRef="#ctx0" brushRef="#br0" timeOffset="89248.249">5347 5087 12032 0 0,'0'0'553'0'0,"0"0"-16"0"0,0 0-275 0 0,0 0 114 0 0,0 0 82 0 0,0 0 20 0 0,0 0 27 0 0,0 0 107 0 0,0 0 48 0 0,6-4 653 0 0,-1 2-1011 0 0,0 0-1 0 0,0-1 1 0 0,-1 0 0 0 0,5-3-302 0 0,16-9 685 0 0,51-27 1470 0 0,0-5-2155 0 0,-18 12 441 0 0,-22 10-236 0 0,-1 0 1 0 0,5-8-206 0 0,-31 26 29 0 0,2-2-4 0 0,-1 0-1 0 0,1-1 1 0 0,-2 0 0 0 0,0-1 0 0 0,0 0 0 0 0,-1 0-1 0 0,0-1 1 0 0,-1 0 0 0 0,2-5-25 0 0,-5 9 22 0 0,-1 0 0 0 0,0 0 0 0 0,-1-1 0 0 0,0 1 0 0 0,0-1-1 0 0,-1 1 1 0 0,0-1 0 0 0,0 0 0 0 0,-1 0 0 0 0,0 1 0 0 0,0-1 0 0 0,-1 0 0 0 0,-1 0 0 0 0,1 1 0 0 0,-2-2-22 0 0,2 6 4 0 0,0 1 0 0 0,0 0-1 0 0,0 0 1 0 0,0 0 0 0 0,-1 0 0 0 0,0 0 0 0 0,1 0-1 0 0,-1 1 1 0 0,0-1 0 0 0,-1 0 0 0 0,1 1 0 0 0,0 0-1 0 0,-1-1 1 0 0,-1 0-4 0 0,4 3-1 0 0,-1 0 0 0 0,1-1 0 0 0,-1 1 0 0 0,1 0-1 0 0,-1 0 1 0 0,0 0 0 0 0,1-1 0 0 0,-1 1 0 0 0,0 0-1 0 0,1 0 1 0 0,-1 0 0 0 0,0 0 0 0 0,1 0 0 0 0,-1 0 0 0 0,1 1-1 0 0,-1-1 1 0 0,0 0 0 0 0,1 0 0 0 0,-1 0 0 0 0,0 0 0 0 0,1 1-1 0 0,-1-1 1 0 0,1 0 0 0 0,-1 1 1 0 0,0 0-7 0 0,-1 0 0 0 0,1 0 0 0 0,0 0 0 0 0,0 1 0 0 0,0-1 0 0 0,0 0 0 0 0,0 1 0 0 0,0-1 0 0 0,0 1 0 0 0,0-1 7 0 0,-3 7-27 0 0,1 1 0 0 0,0-1-1 0 0,-1 7 28 0 0,3-10 12 0 0,-11 45 93 0 0,3 1 0 0 0,3 0 0 0 0,-1 41-105 0 0,-4 42 527 0 0,-13 73 1211 0 0,5 177-1738 0 0,18-253 522 0 0,1 104 488 0 0,6-107 362 0 0,11 52-1372 0 0,-16-177 9 0 0,8 69 623 0 0,10 24-632 0 0,-14-74 178 0 0,2 0 0 0 0,0 0 0 0 0,2 0-1 0 0,0-1 1 0 0,1 0 0 0 0,5 5-178 0 0,-15-26 3 0 0,0 0 0 0 0,0 0-1 0 0,0 1 1 0 0,0-1 0 0 0,0 0 0 0 0,0 0 0 0 0,1 1-1 0 0,-1-1 1 0 0,0 0 0 0 0,0 0 0 0 0,0 0 0 0 0,1 1-1 0 0,-1-1 1 0 0,0 0 0 0 0,0 0 0 0 0,1 0 0 0 0,-1 0-1 0 0,0 1 1 0 0,0-1 0 0 0,1 0 0 0 0,-1 0 0 0 0,0 0-1 0 0,0 0 1 0 0,1 0 0 0 0,-1 0 0 0 0,0 0 0 0 0,0 0-1 0 0,1 0 1 0 0,-1 0 0 0 0,0 0-3 0 0,2 0 9 0 0,-1-1 1 0 0,0 1-1 0 0,0-1 0 0 0,0 1 0 0 0,0-1 1 0 0,0 1-1 0 0,1-1 0 0 0,-1 0 0 0 0,0 0 1 0 0,-1 0-1 0 0,1 1 0 0 0,0-1 1 0 0,0 0-1 0 0,0 0 0 0 0,0 0 0 0 0,-1 0 1 0 0,1-1-1 0 0,0 1 0 0 0,-1 0 0 0 0,1 0 1 0 0,-1 0-1 0 0,0 0 0 0 0,1-2-9 0 0,6-33 116 0 0,-5 24-78 0 0,5-53 57 0 0,-3-1 0 0 0,-3 1 1 0 0,-3-1-1 0 0,-3-10-95 0 0,-6-42 0 0 0,-8-26 0 0 0,6 76 0 0 0,-2 0 0 0 0,-21-52 0 0 0,28 97-23 0 0,-2 0 0 0 0,-1 1-1 0 0,-1 0 1 0 0,0 1 0 0 0,-5-3 23 0 0,-11-14-77 0 0,-2 0 1 0 0,-8-4 76 0 0,-12-10-75 0 0,48 50 73 0 0,0 0 0 0 0,0 0 1 0 0,1 0-1 0 0,-1 0 0 0 0,0 0 0 0 0,1 0 0 0 0,-1 0 1 0 0,1-1-1 0 0,0 1 0 0 0,0 0 0 0 0,0-1 0 0 0,0 1 1 0 0,0-1-1 0 0,0 0 0 0 0,1 1 0 0 0,-1-1 0 0 0,1 0 1 0 0,0 1-1 0 0,0-1 0 0 0,0 0 0 0 0,0 1 0 0 0,0-1 0 0 0,0 0 1 0 0,1 1-1 0 0,-1-1 0 0 0,1 1 0 0 0,0-1 0 0 0,0 0 1 0 0,0 1-1 0 0,0 0 0 0 0,0-1 0 0 0,1 1 0 0 0,-1 0 1 0 0,1-1-1 0 0,-1 1 0 0 0,1 0 0 0 0,0 0 0 0 0,0 0 1 0 0,0 1-1 0 0,0-1 0 0 0,0 0 0 0 0,2 0 2 0 0,7-6-21 0 0,0 1 0 0 0,0 0-1 0 0,1 1 1 0 0,0 0 0 0 0,1 1 0 0 0,1 0 21 0 0,26-8-89 0 0,11-1 89 0 0,-34 10-7 0 0,61-13-108 0 0,77-6 115 0 0,-50 9-55 0 0,-87 12 48 0 0,84-12 3 0 0,-96 14 15 0 0,-1 1 1 0 0,0-1-1 0 0,1 1 0 0 0,-1-1 1 0 0,5 3-12 0 0,10 1-8 0 0,-9-1-50 0 0,-9 0 48 0 0,-1 0 1 0 0,1 0 0 0 0,-1 0 0 0 0,1 0-1 0 0,-1 0 1 0 0,0 0 0 0 0,0 1-1 0 0,-1-1 1 0 0,1 0 0 0 0,0 4 9 0 0,-1-2 6 0 0,1-1-9 0 0,-1-1 0 0 0,0 1 0 0 0,0 0 0 0 0,-1 0 0 0 0,1 0 0 0 0,-1 0 0 0 0,0 0 0 0 0,0-1 0 0 0,0 1 0 0 0,0 0 1 0 0,-1 0 1 0 0,0 0-2 0 0,1 0 0 0 0,-1 0 0 0 0,1 0 0 0 0,0 0 0 0 0,0 0 0 0 0,1 0 0 0 0,-1 1-1 0 0,1-1 1 0 0,0 0 0 0 0,0 2 3 0 0,1-5 0 0 0,-1 3 0 0 0,1 0 0 0 0,0-1 0 0 0,-1 1 0 0 0,0 0 0 0 0,0 0 0 0 0,0 0 0 0 0,0 0 0 0 0,-1-1 0 0 0,0 1 0 0 0,1 0 0 0 0,-2 0 0 0 0,2 0 3 0 0,-1 0-1 0 0,0 1 1 0 0,1-1 0 0 0,0 1-1 0 0,0-1 1 0 0,0 0 0 0 0,0 2-3 0 0,0-5 1 0 0,0 1 1 0 0,1-1-1 0 0,-1 1 1 0 0,0-1 0 0 0,0 1-1 0 0,1-1 1 0 0,-1 1-1 0 0,0-1 1 0 0,1 0 0 0 0,0 1-1 0 0,-1-1 1 0 0,1 0-1 0 0,0 1 1 0 0,0-1-1 0 0,0 0 1 0 0,-1 0 0 0 0,1 1-1 0 0,1-1 1 0 0,-1 0-1 0 0,0 0 1 0 0,0 0-1 0 0,1 0-1 0 0,1 0 4 0 0,0 0-1 0 0,0 0 0 0 0,0 0 0 0 0,0-1 1 0 0,0 1-1 0 0,0-1 0 0 0,0 1 1 0 0,0-1-1 0 0,0 0 0 0 0,1-1 0 0 0,-1 1 1 0 0,0 0-1 0 0,0-1 0 0 0,0 0 0 0 0,0 1 1 0 0,0-1-1 0 0,0-1 0 0 0,0 1 0 0 0,0 0 1 0 0,-1-1-1 0 0,1 1 0 0 0,0-1 0 0 0,-1 0 1 0 0,1 0-1 0 0,-1 0 0 0 0,2-1-3 0 0,2-4 23 0 0,0 0 0 0 0,-1-1 0 0 0,1 1 0 0 0,-2-1 0 0 0,1 0 0 0 0,-1 0 0 0 0,1-4-23 0 0,-2 5 3 0 0,-1 0 1 0 0,0 0-1 0 0,0 0 1 0 0,0-1-1 0 0,-1 1 0 0 0,0 0 1 0 0,-1-1-1 0 0,0 1 1 0 0,0-1-1 0 0,-1-4-3 0 0,-2-13 10 0 0,-1-1-1 0 0,-4-9-9 0 0,7 34 0 0 0,-2-10 0 0 0,0 0 0 0 0,-1 0 0 0 0,-1 0 0 0 0,0 1 0 0 0,0-1 0 0 0,-1 1 0 0 0,0 0 0 0 0,-1 1 0 0 0,0 0 0 0 0,0 0 0 0 0,-9-7 0 0 0,13 14-10 0 0,0 0-1 0 0,-1 0 1 0 0,1 0 0 0 0,0 0-1 0 0,-1 1 1 0 0,0 0-1 0 0,1 0 1 0 0,-1 0 0 0 0,0 0-1 0 0,0 0 1 0 0,1 1-1 0 0,-1-1 1 0 0,0 1 0 0 0,0 0-1 0 0,0 0 1 0 0,1 1-1 0 0,-1-1 1 0 0,0 1 0 0 0,0 0-1 0 0,1 0 1 0 0,-1 0-1 0 0,0 0 1 0 0,1 1 0 0 0,-1-1-1 0 0,1 1 1 0 0,0 0 0 0 0,-1 0-1 0 0,1 1 1 0 0,-1 0 10 0 0,3-1-10 0 0,-1-1 0 0 0,1 1-1 0 0,0 1 1 0 0,0-1 0 0 0,0 0 0 0 0,0 0 0 0 0,0 0 0 0 0,0 0 0 0 0,0 1 0 0 0,1-1 0 0 0,-1 0 0 0 0,1 1 0 0 0,0-1 0 0 0,0 0-1 0 0,0 1 1 0 0,0-1 0 0 0,0 1 0 0 0,0-1 0 0 0,1 0 0 0 0,-1 1 0 0 0,1-1 0 0 0,-1 0 0 0 0,1 0 0 0 0,0 1 0 0 0,0-1 0 0 0,0 0-1 0 0,0 0 1 0 0,0 0 0 0 0,1 0 0 0 0,-1 0 0 0 0,1 0 0 0 0,1 1 10 0 0,1 1-9 0 0,0 0-3 0 0,1 0 0 0 0,-1-1-1 0 0,1 1 1 0 0,-1-1 0 0 0,1 0 0 0 0,0 0-1 0 0,0-1 1 0 0,0 1 0 0 0,0-1-1 0 0,1 0 1 0 0,3 0 12 0 0,1 0-24 0 0,0-1 1 0 0,1-1-1 0 0,-1 0 1 0 0,0 0-1 0 0,0-1 0 0 0,1 0 1 0 0,-1-1-1 0 0,0 0 1 0 0,0 0-1 0 0,0-1 24 0 0,17-7-79 0 0,0 0 1 0 0,-1-2-1 0 0,0-1 79 0 0,0-2-13 0 0,-1-1-1 0 0,-1-1 1 0 0,0-1 0 0 0,-2-1-1 0 0,0-1 1 0 0,6-9 13 0 0,-9 8 11 0 0,-2 0-1 0 0,0-1 1 0 0,-1 0 0 0 0,-1-2-1 0 0,-1 0 1 0 0,1-6-11 0 0,-9 16 10 0 0,-1 0-1 0 0,-1 0 0 0 0,0 0 1 0 0,-1-1-1 0 0,0 0 1 0 0,-1-9-10 0 0,2-6 7 0 0,-3 28-7 0 0,-1-1 0 0 0,1 0 0 0 0,-1 1 0 0 0,0-1 0 0 0,0 0 0 0 0,-1 1 0 0 0,0-3 0 0 0,1 5-1 0 0,0 0 0 0 0,0 0-1 0 0,0 0 1 0 0,0 0 0 0 0,0 1-1 0 0,0-1 1 0 0,0 0 0 0 0,0 0 0 0 0,0 0-1 0 0,0 0 1 0 0,-1 0 0 0 0,1 0-1 0 0,0 1 1 0 0,0-1 0 0 0,0 0 0 0 0,0 0-1 0 0,0 0 1 0 0,-1 0 0 0 0,1 0-1 0 0,0 0 1 0 0,0 0 0 0 0,0 0 0 0 0,0 0-1 0 0,-1 0 1 0 0,1 0 0 0 0,0 0-1 0 0,0 0 1 0 0,0 0 0 0 0,0 0-1 0 0,-1 0 1 0 0,1 0 0 0 0,0 0 0 0 0,0 0-1 0 0,0 0 1 0 0,0 0 0 0 0,-1 0-1 0 0,1 0 1 0 0,0 0 0 0 0,0 0 0 0 0,0 0-1 0 0,0 0 1 0 0,-1 0 0 0 0,1 0-1 0 0,0 0 1 0 0,0-1 0 0 0,0 1 0 0 0,0 0-1 0 0,0 0 1 0 0,0 0 0 0 0,-1 0-1 0 0,1 0 1 0 0,0 0 0 0 0,0-1 0 0 0,0 1-1 0 0,0 0 1 0 0,0 0 0 0 0,0 0 1 0 0,-7 20-44 0 0,1 0 1 0 0,1 1-1 0 0,1 0 1 0 0,1 0 0 0 0,-1 22 43 0 0,-3 21-54 0 0,-2 1 22 0 0,4 0 0 0 0,2 35 32 0 0,3-97 0 0 0,0 36 0 0 0,1-1 0 0 0,4 11 0 0 0,-4-38 0 0 0,1 0 0 0 0,1 0 0 0 0,0 0 0 0 0,0-1 0 0 0,1 1 0 0 0,0-1 0 0 0,1 0 0 0 0,0 0 0 0 0,0 0 0 0 0,2 0 0 0 0,-5-7 10 0 0,0 0 0 0 0,1 0-1 0 0,-1-1 1 0 0,0 1 0 0 0,1-1 0 0 0,-1 1 0 0 0,1-1-1 0 0,0 0 1 0 0,0 0 0 0 0,0 0 0 0 0,0-1-1 0 0,0 1 1 0 0,0-1 0 0 0,1 1 0 0 0,-1-1 0 0 0,0 0-1 0 0,1 0 1 0 0,-1-1 0 0 0,1 1 0 0 0,-1-1-1 0 0,1 0 1 0 0,-1 0 0 0 0,1 0 0 0 0,-1 0 0 0 0,1 0-1 0 0,-1-1 1 0 0,1 1 0 0 0,-1-1 0 0 0,0 0-1 0 0,3-1-9 0 0,5-3 59 0 0,0 0 0 0 0,-1 0 0 0 0,0-1 0 0 0,0 0 0 0 0,0 0 0 0 0,-1-1 0 0 0,0-1 0 0 0,0 1-1 0 0,-1-2 1 0 0,0 1 0 0 0,0-1 0 0 0,5-9-59 0 0,-1 0 46 0 0,-1-1 0 0 0,-1-1-1 0 0,-1 1 1 0 0,-1-2 0 0 0,-1 1-1 0 0,0-1 1 0 0,-1-3-46 0 0,4-16 0 0 0,-4 18 0 0 0,-1 0 0 0 0,1-19 0 0 0,11-89 0 0 0,-13 99-10 0 0,1 0 1 0 0,1 1-1 0 0,9-22 10 0 0,-15 50-158 0 0,0 2-74 0 0,1 2-21 0 0,1 3 222 0 0,-1 1 0 0 0,1-1 0 0 0,-1 0 0 0 0,0 1 0 0 0,-1-1 0 0 0,1 0 0 0 0,-1 1 1 0 0,0-1-1 0 0,0 1 31 0 0,-8 54 40 0 0,4-28-58 0 0,-3 35 100 0 0,3 1 0 0 0,5 46-82 0 0,0-93 8 0 0,0 4-160 0 0,3 19 152 0 0,-3-36-8 0 0,1 0-1 0 0,0 0 1 0 0,0 0-1 0 0,1 0 0 0 0,0 0 1 0 0,0-1-1 0 0,2 4 9 0 0,-3-7-2 0 0,0 0 75 0 0,1-1 0 0 0,-1 1-1 0 0,1 0 1 0 0,-1-1 0 0 0,1 1 0 0 0,1 0-73 0 0,-3-4 28 0 0,1 1 0 0 0,-1-1 1 0 0,0 0-1 0 0,1 0 0 0 0,-1 0 1 0 0,1 0-1 0 0,-1 0 0 0 0,1 0 0 0 0,-1 0 1 0 0,1 0-1 0 0,-1 0 0 0 0,1-1 1 0 0,-1 1-1 0 0,1-1 0 0 0,-1 1 0 0 0,0-1 1 0 0,1 1-1 0 0,-1-1-28 0 0,6-3 5 0 0,-1 1 1 0 0,1-1-1 0 0,-1-1 0 0 0,0 1 1 0 0,0-1-1 0 0,0 0 0 0 0,0 0 1 0 0,-1-1-1 0 0,0 1 0 0 0,0-1 1 0 0,-1-1-1 0 0,0 1 0 0 0,0-1 1 0 0,0 1-1 0 0,-1-1-5 0 0,9-19 39 0 0,-2 0-1 0 0,-1-1 1 0 0,3-14-39 0 0,7-22 12 0 0,-11 32-85 0 0,-6 24 71 0 0,-1 0 0 0 0,1 0 0 0 0,1 0 0 0 0,-1 1 0 0 0,1-1 0 0 0,0 1 0 0 0,1-1 0 0 0,0 1 0 0 0,2-3 2 0 0,-5 9-2 0 0,-1 0 0 0 0,1 1 0 0 0,0-1 0 0 0,0 0-1 0 0,-1 0 1 0 0,1 1 0 0 0,0-1 0 0 0,0 0-1 0 0,-1 1 1 0 0,1-1 0 0 0,-1 1 0 0 0,1-1 0 0 0,0 1-1 0 0,-1-1 1 0 0,1 1 0 0 0,-1-1 0 0 0,1 1-1 0 0,-1 0 1 0 0,1-1 0 0 0,-1 1 0 0 0,0 0 0 0 0,1-1-1 0 0,-1 1 1 0 0,0 0 2 0 0,7 12 1 0 0,0 0 0 0 0,-1 1 0 0 0,-1 0-1 0 0,0 0 1 0 0,-1 1 0 0 0,-1-1 0 0 0,0 3-1 0 0,14 46-103 0 0,-5-27 98 0 0,2 0 0 0 0,1-1 0 0 0,10 14 5 0 0,-24-46 3 0 0,1 0 0 0 0,0 0 0 0 0,0 1 0 0 0,1-1-1 0 0,-1-1 1 0 0,1 1 0 0 0,-1 0 0 0 0,1-1 0 0 0,0 1 0 0 0,0-1 0 0 0,0 0-1 0 0,0 0 1 0 0,1 0 0 0 0,-1 0 0 0 0,0 0 0 0 0,1-1 0 0 0,-1 1 0 0 0,1-1-1 0 0,0 0 1 0 0,-1 0 0 0 0,1-1 0 0 0,0 1 0 0 0,-1-1 0 0 0,1 0 0 0 0,0 0-1 0 0,0 0 1 0 0,0 0 0 0 0,1-1-3 0 0,1 0 5 0 0,-1 0-1 0 0,1-1 1 0 0,0 0 0 0 0,-1 0-1 0 0,0 0 1 0 0,1-1 0 0 0,-1 0-1 0 0,0 0 1 0 0,-1 0 0 0 0,1 0-1 0 0,0-1 1 0 0,-1 0 0 0 0,0 0-1 0 0,0 0 1 0 0,0 0 0 0 0,0-1-1 0 0,-1 0 1 0 0,2-3-5 0 0,5-8 23 0 0,0-1 0 0 0,-2-1 1 0 0,0 0-1 0 0,-1 0 0 0 0,-1 0-23 0 0,-3 6 9 0 0,0 0 0 0 0,0 0 0 0 0,-1 0 0 0 0,-1 0 0 0 0,0-9-9 0 0,-3-63 19 0 0,1 71-19 0 0,0-1 0 0 0,-1 0 0 0 0,-1 1 0 0 0,0-1 0 0 0,-1 1 0 0 0,-2-4 0 0 0,1 0 0 0 0,4 14 0 0 0,0-1 0 0 0,-1 0 1 0 0,0 1-1 0 0,0-1 0 0 0,0 1 0 0 0,0 0 0 0 0,0 0 1 0 0,-1 0-1 0 0,1 0 0 0 0,-1 0 0 0 0,0 0 1 0 0,0 1-1 0 0,0-1 0 0 0,0 1 0 0 0,0 0 0 0 0,0 0 1 0 0,-1 0-1 0 0,-2-1 0 0 0,1 1-2 0 0,0 0 1 0 0,-1 0 0 0 0,1 1-1 0 0,0-1 1 0 0,-1 2-1 0 0,1-1 1 0 0,-1 0-1 0 0,1 1 1 0 0,-1 0 0 0 0,1 0-1 0 0,-1 1 1 0 0,1 0-1 0 0,-2 0 2 0 0,3-1-9 0 0,0 1-1 0 0,1 0 1 0 0,-1 0-1 0 0,0 0 0 0 0,0 1 1 0 0,1-1-1 0 0,-1 1 1 0 0,1 0-1 0 0,-1 0 1 0 0,1 0-1 0 0,0 0 0 0 0,0 0 1 0 0,-1 1-1 0 0,2 0 1 0 0,-1-1-1 0 0,0 1 0 0 0,1 0 1 0 0,-1 0-1 0 0,1 1 1 0 0,0-1-1 0 0,-1 1 10 0 0,-2 7 0 0 0,0-1 0 0 0,0 0 0 0 0,1 1 0 0 0,1 0 0 0 0,0 0 0 0 0,0 0 0 0 0,1 0 0 0 0,0 0 0 0 0,1 1 0 0 0,0-1 0 0 0,1 10 0 0 0,1-7-5 0 0,-1-8-1 0 0,1 0 0 0 0,-1 1 0 0 0,1-1 1 0 0,0 0-1 0 0,0 0 0 0 0,1 0 0 0 0,0 0 0 0 0,0 0 0 0 0,0-1 0 0 0,1 2 6 0 0,3 3-1 0 0,-5-7-1 0 0,0 0 0 0 0,1-1 1 0 0,-1 1-1 0 0,1-1 0 0 0,0 1 1 0 0,0-1-1 0 0,0 1 0 0 0,0-1 0 0 0,0 0 1 0 0,0 0-1 0 0,2 1 2 0 0,2 1-6 0 0,-1-1 0 0 0,1 1-1 0 0,0-1 1 0 0,0 0 0 0 0,0 0 0 0 0,0-1 0 0 0,1 0-1 0 0,-1 0 1 0 0,1 0 0 0 0,-1-1 0 0 0,1 0-1 0 0,0 0 1 0 0,-1-1 0 0 0,1 0 0 0 0,0 0 0 0 0,0-1-1 0 0,-1 1 1 0 0,1-1 0 0 0,-1-1 0 0 0,1 1-1 0 0,1-2 7 0 0,18-5 86 0 0,-16 5-76 0 0,-1 1 0 0 0,0-2 0 0 0,0 1 0 0 0,0-1 0 0 0,0-1 0 0 0,-1 0 0 0 0,1 0-10 0 0,17-13 0 0 0,11-8-45 0 0,-2 0 0 0 0,16-17 45 0 0,-38 30-34 0 0,1 2-1 0 0,1 0 1 0 0,-1 1 0 0 0,2 0 0 0 0,8-4 34 0 0,-23 14-1 0 0,8-2-34 0 0,-8 3 30 0 0,1 0 1 0 0,-1-1-1 0 0,1 1 0 0 0,-1 0 1 0 0,0 0-1 0 0,1 0 1 0 0,-1 0-1 0 0,0 0 1 0 0,0 0-1 0 0,1 1 0 0 0,-1 0 5 0 0,1 0-10 0 0,0 1 0 0 0,0 0 0 0 0,0 0 0 0 0,-1 0 0 0 0,1 0 0 0 0,-1 0 0 0 0,0 0 0 0 0,0 0-1 0 0,0 0 1 0 0,0 1 0 0 0,0 2 10 0 0,3 41-40 0 0,-3-20-6 0 0,1 7 30 0 0,-3 28 16 0 0,0-40 18 0 0,0 0 1 0 0,2 1-1 0 0,1-1 1 0 0,0 0-1 0 0,3 6-18 0 0,-4-23 12 0 0,1-1-1 0 0,-1 1 0 0 0,1-1 1 0 0,0 0-1 0 0,0 0 1 0 0,0 0-1 0 0,1 0 1 0 0,0 0-1 0 0,-1 0 1 0 0,1 0-1 0 0,0-1 0 0 0,1 0-11 0 0,-4-2-6 0 0,1-1 0 0 0,0 0 0 0 0,-1 0 0 0 0,1 0 0 0 0,0 1 0 0 0,-1-1 0 0 0,1 0 0 0 0,0 0 0 0 0,-1 0 0 0 0,1 0 0 0 0,0 0 0 0 0,-1 0 0 0 0,1 0 0 0 0,0-1 0 0 0,-1 1 0 0 0,1 0 0 0 0,0 0 0 0 0,-1 0 0 0 0,1-1 0 0 0,-1 1 6 0 0,16-7 59 0 0,-14 6-51 0 0,4-2 3 0 0,0 0 0 0 0,0-1 0 0 0,0 0 0 0 0,-1 0 0 0 0,0 0 0 0 0,1-1 0 0 0,-2 1 0 0 0,1-1 0 0 0,-1-1 0 0 0,1 1 0 0 0,-1-1 0 0 0,-1 1 0 0 0,1-1-1 0 0,1-5-10 0 0,6-13 70 0 0,-1-1-1 0 0,-1 0 1 0 0,1-6-70 0 0,4-15 34 0 0,-6 23-27 0 0,-3 8 5 0 0,0 1-1 0 0,1 0 0 0 0,0-1 1 0 0,1 2-1 0 0,1-1-11 0 0,6-1 37 0 0,-13 15-43 0 0,0-1 0 0 0,-1 1-1 0 0,1 0 1 0 0,0 0 0 0 0,0 0-1 0 0,-1 0 1 0 0,1 0-1 0 0,0 1 1 0 0,0-1 0 0 0,-1 0-1 0 0,1 0 1 0 0,0 0 0 0 0,0 1-1 0 0,-1-1 1 0 0,1 0 0 0 0,0 1-1 0 0,-1-1 1 0 0,1 0-1 0 0,-1 1 1 0 0,1-1 6 0 0,0 1-14 0 0,3 1 9 0 0,-1 0-1 0 0,1 0 1 0 0,-1 1-1 0 0,1-1 1 0 0,-1 1-1 0 0,0 0 1 0 0,0 0 0 0 0,0 0-1 0 0,0 0 1 0 0,0 1-1 0 0,-1-1 1 0 0,0 1-1 0 0,0 0 1 0 0,1 0 5 0 0,3 9-2 0 0,-1 1 1 0 0,0 0-1 0 0,1 7 2 0 0,2 4-51 0 0,-3-10 43 0 0,-2-3 7 0 0,1-1 0 0 0,1 1 1 0 0,0-1-1 0 0,0 0 0 0 0,7 10 1 0 0,-5-11 0 0 0,-4-5 0 0 0,0-1 0 0 0,-1 1 0 0 0,1-1 0 0 0,1 0 0 0 0,-1 0 0 0 0,1 0 0 0 0,-1-1 0 0 0,1 1 0 0 0,0-1 0 0 0,0 0 0 0 0,1 0 0 0 0,-1 0 0 0 0,3 1 0 0 0,-4-3 1 0 0,0 0-1 0 0,-1 0 1 0 0,1-1-1 0 0,0 1 1 0 0,0-1-1 0 0,0 1 1 0 0,-1-1-1 0 0,1 0 1 0 0,0 0-1 0 0,0 0 1 0 0,0 0-1 0 0,0 0 1 0 0,0-1-1 0 0,1 0 17 0 0,-1 0 0 0 0,1-1 0 0 0,0 0 0 0 0,-1 1 0 0 0,0-1 0 0 0,0 0 0 0 0,1-1 0 0 0,-1 1 0 0 0,2-3-17 0 0,0-1 30 0 0,0 1 0 0 0,0-2 0 0 0,-1 1-1 0 0,0 0 1 0 0,0-1 0 0 0,0 0 0 0 0,-1 0 0 0 0,0 0 0 0 0,-1 0-1 0 0,2-4-29 0 0,5-14-25 0 0,-3 7 24 0 0,-1-1 0 0 0,0 0-1 0 0,-2-1 1 0 0,0 1 0 0 0,-1-1-1 0 0,-1 1 1 0 0,0-3 1 0 0,-3 4 19 0 0,1 1 1 0 0,-2-1-1 0 0,-4-14-19 0 0,3 14 6 0 0,3 14-6 0 0,0-1 0 0 0,0 1 0 0 0,0 0 0 0 0,-1 0 0 0 0,1-1 0 0 0,-1 1 0 0 0,0 0 0 0 0,-1 0 0 0 0,0-1 0 0 0,1 3 0 0 0,0 0 0 0 0,1 1 0 0 0,-1-1 0 0 0,0 0 0 0 0,0 1 0 0 0,0-1 0 0 0,0 1 0 0 0,0 0 0 0 0,0 0 0 0 0,-1 0 0 0 0,1 0 0 0 0,0 0 0 0 0,-1 0 0 0 0,1 1 0 0 0,0-1 0 0 0,-1 1 0 0 0,0-1 0 0 0,0 1 3 0 0,0 1-1 0 0,0-1 0 0 0,0 0 1 0 0,0 1-1 0 0,1-1 1 0 0,-1 1-1 0 0,0 0 1 0 0,0 0-1 0 0,0 0 1 0 0,1 0-1 0 0,-1 1 1 0 0,1-1-1 0 0,-2 1-2 0 0,-1 1 5 0 0,1 1 1 0 0,-1-1-1 0 0,1 0 0 0 0,0 1 1 0 0,0 0-1 0 0,-2 2-5 0 0,0 1-4 0 0,-2 4-31 0 0,0-1 0 0 0,0 1 0 0 0,-1 4 35 0 0,7-13-5 0 0,1 1 0 0 0,0 0 0 0 0,-1 0-1 0 0,1-1 1 0 0,0 1 0 0 0,1 0 0 0 0,-1 0 0 0 0,0 0-1 0 0,1 0 1 0 0,-1 0 0 0 0,1 0 0 0 0,0 0 0 0 0,0 0-1 0 0,1 0 1 0 0,-1 0 0 0 0,1 3 5 0 0,0-2-2 0 0,-1-1 0 0 0,1 1 0 0 0,1-1 0 0 0,-1 1-1 0 0,0-1 1 0 0,1 1 0 0 0,0-1 0 0 0,0 0 0 0 0,0 0 0 0 0,0 0 0 0 0,0 0-1 0 0,1 0 1 0 0,-1 0 0 0 0,1 0 0 0 0,0-1 0 0 0,0 0 0 0 0,0 1 0 0 0,0-1 0 0 0,0 0-1 0 0,0 0 1 0 0,1-1 0 0 0,-1 1 0 0 0,1-1 0 0 0,-1 0 0 0 0,1 1 2 0 0,5 0-6 0 0,1-1-1 0 0,-1 1 1 0 0,0-1 0 0 0,0-1 0 0 0,1 0-1 0 0,-1 0 1 0 0,2-1 6 0 0,22-3-31 0 0,11-4 31 0 0,-39 8 0 0 0,89-24-1544 0 0,-80 20-5433 0 0,-4-3-2389 0 0</inkml:trace>
  <inkml:trace contextRef="#ctx0" brushRef="#br0" timeOffset="90536.8619">10226 4534 6912 0 0,'1'-8'203'0'0,"0"0"1"0"0,-1 0 0 0 0,-1-6-204 0 0,1 8 63 0 0,-1 0 0 0 0,1-1 0 0 0,1 1 0 0 0,-1 0 0 0 0,1 0 0 0 0,1-5-63 0 0,1 1 1555 0 0,-1 0-1 0 0,0 0 1 0 0,-1 0 0 0 0,0-1-1 0 0,-1-5-1554 0 0,-4-10 3088 0 0,4 25-2183 0 0,0 1-38 0 0,0 0-10 0 0,0 0-63 0 0,-2 12 146 0 0,-15 49 1087 0 0,-6 40-2027 0 0,7-28 583 0 0,-10 36 187 0 0,-16 72 1203 0 0,5 14-1973 0 0,33-165 149 0 0,-2 7 197 0 0,2 0 0 0 0,1 18-346 0 0,3-53 64 0 0,0-2 0 0 0,0 0 13 0 0,0 0 57 0 0,0-1-95 0 0,1 0 0 0 0,0 0 0 0 0,0 0 0 0 0,0-1 0 0 0,-1 1 0 0 0,1 0 0 0 0,-1 0 0 0 0,1-1 0 0 0,-1 1 0 0 0,1-2-39 0 0,1-2 76 0 0,32-64 242 0 0,3 1-1 0 0,26-32-317 0 0,-42 65 0 0 0,-17 27 0 0 0,0 1 0 0 0,0 0 0 0 0,0 1 0 0 0,1-1 0 0 0,0 1 0 0 0,0 0 0 0 0,1 0 0 0 0,0 0 0 0 0,0 1 0 0 0,0 0 0 0 0,7-4 0 0 0,-10 7-8 0 0,1 0 1 0 0,0 0-1 0 0,0 0 0 0 0,0 1 0 0 0,0-1 1 0 0,0 1-1 0 0,0 0 0 0 0,0 1 0 0 0,0-1 1 0 0,0 1-1 0 0,1-1 0 0 0,-1 1 0 0 0,0 0 1 0 0,0 1-1 0 0,0-1 0 0 0,1 1 0 0 0,-1 0 1 0 0,2 0 7 0 0,-2 1-10 0 0,1 0 0 0 0,-1 0 0 0 0,0 0 0 0 0,0 1 0 0 0,0-1 0 0 0,0 1 0 0 0,0 0 0 0 0,-1 0 0 0 0,1 1 0 0 0,-1-1 0 0 0,0 1 0 0 0,0-1 0 0 0,0 1 0 0 0,0 0 0 0 0,-1 0 0 0 0,2 3 10 0 0,2 7 0 0 0,0 1 0 0 0,0 0-1 0 0,-1 0 1 0 0,-1 0 0 0 0,-1 1-1 0 0,0-1 1 0 0,-1 3 0 0 0,-1-5 7 0 0,0-1 0 0 0,-1 0 0 0 0,0 0 0 0 0,-1 1 1 0 0,-1-1-1 0 0,0 0 0 0 0,-1 0 0 0 0,0 1-7 0 0,1-6 8 0 0,-1 0 0 0 0,1-1 0 0 0,-1 1 0 0 0,-1-1 1 0 0,1 1-1 0 0,-1-1 0 0 0,0 0 0 0 0,-1 0 0 0 0,1-1 0 0 0,-1 1 0 0 0,0-1 0 0 0,0 0 0 0 0,-1 0 0 0 0,-1 0-8 0 0,-4 3 5 0 0,0-1 0 0 0,0 0 0 0 0,-1-1 0 0 0,0-1 0 0 0,0 0 0 0 0,-1 0 0 0 0,0-1 0 0 0,1-1 0 0 0,-1 0 0 0 0,0 0 0 0 0,-1-2 0 0 0,1 0 0 0 0,0 0 0 0 0,0-1 0 0 0,-13-2-5 0 0,22 2 2 0 0,0-1-1 0 0,-1-1 1 0 0,1 1 0 0 0,0-1-1 0 0,0 0 1 0 0,0 0 0 0 0,0 0-1 0 0,-1-1-1 0 0,2 1-64 0 0,1 1 0 0 0,-1-1 0 0 0,1 0 0 0 0,-1 0 0 0 0,1 0 0 0 0,0 0 0 0 0,0 0-1 0 0,0 0 1 0 0,0-1 0 0 0,1 1 0 0 0,-1-1 0 0 0,0 0 64 0 0,2 1-57 0 0,-1 1 0 0 0,1-1-1 0 0,0 0 1 0 0,0 0 0 0 0,0 1 0 0 0,0-1-1 0 0,0 0 1 0 0,0 0 0 0 0,0 1 0 0 0,1-1-1 0 0,-1 0 1 0 0,1 1 0 0 0,-1-1 0 0 0,1 0-1 0 0,0 0 58 0 0,14-25-1883 0 0,-8 18 536 0 0,0 1 0 0 0,0 0 1 0 0,7-6 1346 0 0,11-8-2078 0 0</inkml:trace>
  <inkml:trace contextRef="#ctx0" brushRef="#br0" timeOffset="92526.329">10831 4775 15176 0 0,'1'-1'694'0'0,"3"-3"-258"0"0,-3 2-385 0 0,1 0 0 0 0,-1 0 0 0 0,1 0 0 0 0,0 1 0 0 0,0-1 0 0 0,0 1 0 0 0,0-1 0 0 0,0 1 0 0 0,0-1-1 0 0,1 1-50 0 0,3-2 1463 0 0,-10 8 2294 0 0,-6 5-2898 0 0,3 1-449 0 0,0 1-1 0 0,1 0 1 0 0,1 1-1 0 0,0-1 1 0 0,0 1-1 0 0,1 1-409 0 0,0 0 247 0 0,-15 57 558 0 0,16-59-724 0 0,0 0 1 0 0,1 0-1 0 0,1 1 0 0 0,0-1 1 0 0,0 0-1 0 0,1 0 0 0 0,1 4-81 0 0,1 5 131 0 0,1-1 0 0 0,1 0-1 0 0,0 0 1 0 0,2 0-131 0 0,-5-18 17 0 0,0 1 1 0 0,0-1-1 0 0,0 1 0 0 0,0-1 0 0 0,1 0 0 0 0,-1 1 0 0 0,1-1 1 0 0,0 0-1 0 0,-1 0 0 0 0,1 0 0 0 0,0 0 0 0 0,0-1 1 0 0,0 1-1 0 0,0 0 0 0 0,1-1 0 0 0,-1 0 0 0 0,0 1 0 0 0,1-1 1 0 0,-1 0-1 0 0,1 0 0 0 0,1 0-17 0 0,-1 0 27 0 0,1 0 1 0 0,0 0-1 0 0,0 0 0 0 0,0-1 1 0 0,-1 0-1 0 0,1 1 1 0 0,0-1-1 0 0,0-1 0 0 0,0 1 1 0 0,0-1-1 0 0,-1 1 0 0 0,1-1 1 0 0,0 0-1 0 0,2-1-27 0 0,-4 1 16 0 0,0 0 0 0 0,0-1 0 0 0,-1 1-1 0 0,1 0 1 0 0,-1-1 0 0 0,1 1 0 0 0,-1-1 0 0 0,1 1-1 0 0,-1-1 1 0 0,0 1 0 0 0,1-3-16 0 0,8-8 90 0 0,-6 8-60 0 0,-1 1 0 0 0,0-1 0 0 0,0 0 0 0 0,-1 0 0 0 0,1-1 0 0 0,-1 1 0 0 0,0 0-1 0 0,0-1 1 0 0,0 0 0 0 0,-1 1 0 0 0,2-5-30 0 0,0-6 85 0 0,0 0-1 0 0,0 0 1 0 0,-2-3-85 0 0,0 4 54 0 0,-1 1 1 0 0,-1 0 0 0 0,0-1-1 0 0,-1 1 1 0 0,-2-9-55 0 0,1 8 47 0 0,2 1-1 0 0,0-12-46 0 0,0 12 31 0 0,0 0 0 0 0,-2-9-31 0 0,-1 2 14 0 0,-1 0 1 0 0,-5-11-15 0 0,8 25-32 0 0,-1 0 0 0 0,0 0 0 0 0,0 0 0 0 0,0 1 1 0 0,-1-1-1 0 0,0 1 0 0 0,0 0 0 0 0,0 0 0 0 0,-3-3 32 0 0,4 6 14 0 0,0 1-1 0 0,1-1 0 0 0,-1 0 0 0 0,0 1 0 0 0,0 0 0 0 0,0 0 1 0 0,0 0-1 0 0,0 0 0 0 0,0 0 0 0 0,0 0 0 0 0,0 1 0 0 0,-1-1 0 0 0,1 1 1 0 0,0 0-1 0 0,0 0 0 0 0,0 0 0 0 0,-3 1-13 0 0,-3 0-32 0 0,-1 1 0 0 0,0 0 0 0 0,0 0 0 0 0,0 1 0 0 0,0 1 32 0 0,5-2-19 0 0,0 0-1 0 0,0 1 0 0 0,0 0 1 0 0,-4 3 19 0 0,-3 4 57 0 0,6 2 12 0 0,-1 3-51 0 0,8-12-19 0 0,1 0-1 0 0,0 0 1 0 0,1 0-1 0 0,-1 0 1 0 0,1-1-1 0 0,-1 1 0 0 0,1 0 1 0 0,0-1-1 0 0,0 0 1 0 0,0 0-1 0 0,0 1 1 0 0,0-2-1 0 0,0 1 1 0 0,1 0-1 0 0,-1-1 1 0 0,1 1-1 0 0,-1-1 1 0 0,1 0-1 0 0,0 0 1 0 0,-1-1-1 0 0,1 1 1 0 0,0-1-1 0 0,3 0 2 0 0,9 1-8 0 0,-1-1 0 0 0,1-1 0 0 0,0 0 0 0 0,10-3 8 0 0,154-28 0 0 0,-153 26 0 0 0,0-1 0 0 0,0-1 0 0 0,4-3 0 0 0,6-2 0 0 0,-26 8 1 0 0,-6 3 7 0 0,-1 0 1 0 0,1 1-1 0 0,0-1 0 0 0,0 1 0 0 0,0 0 1 0 0,5-1-9 0 0,-9 3-2 0 0,-1-1 0 0 0,1 0 0 0 0,-1 0 0 0 0,1 0 0 0 0,-1 0 0 0 0,0 1 0 0 0,1-1 0 0 0,-1 0 0 0 0,0 1 0 0 0,1-1 0 0 0,-1 0 0 0 0,0 0 0 0 0,1 1 0 0 0,-1-1 0 0 0,0 0 0 0 0,0 1 0 0 0,1-1 0 0 0,-1 1 0 0 0,0-1 0 0 0,0 0 0 0 0,0 1 0 0 0,0-1 0 0 0,1 1 0 0 0,-1-1 0 0 0,0 1 0 0 0,0-1 2 0 0,3 11 40 0 0,-3-3-80 0 0,1 0 1 0 0,-1 1 0 0 0,-1-1 0 0 0,0 0-1 0 0,0 0 1 0 0,0 0 0 0 0,-2 3 39 0 0,-3 22-100 0 0,0 11 136 0 0,-1 18 24 0 0,4-20-60 0 0,-1 37 0 0 0,4-68 0 0 0,1 1 0 0 0,0-1 0 0 0,0 0 0 0 0,1 1 0 0 0,3 7 0 0 0,-3-14 0 0 0,0-1 0 0 0,1 0 0 0 0,-1 1 0 0 0,1-1 0 0 0,0 0 0 0 0,0-1 0 0 0,0 1 0 0 0,3 2 0 0 0,-4-5 6 0 0,-1-1 0 0 0,1 1 0 0 0,-1-1 0 0 0,1 1 1 0 0,-1-1-1 0 0,1 1 0 0 0,0-1 0 0 0,-1 0 0 0 0,1 0 0 0 0,0 0 0 0 0,-1 0 0 0 0,1 0 0 0 0,0 0 0 0 0,-1-1 0 0 0,1 1 0 0 0,-1 0 0 0 0,1-1 1 0 0,0 1-1 0 0,-1-1 0 0 0,1 0 0 0 0,-1 1 0 0 0,0-1 0 0 0,1 0 0 0 0,-1 0 0 0 0,1 0-6 0 0,3-2 25 0 0,-1-1 1 0 0,1 1-1 0 0,-1-1 0 0 0,0 1 1 0 0,0-1-1 0 0,3-4-25 0 0,1-3 16 0 0,-1-1 1 0 0,0 0-1 0 0,-1 0 0 0 0,0 0 1 0 0,-1-1-1 0 0,0 0 0 0 0,-1 0 1 0 0,0-6-17 0 0,3-12 73 0 0,-2-1 0 0 0,1-31-73 0 0,-6 40 15 0 0,0 0 0 0 0,-2 0 0 0 0,0-1 0 0 0,-2 1 0 0 0,-6-20-15 0 0,9 36-2 0 0,-2-1 0 0 0,1 1 0 0 0,-1 0 1 0 0,0 0-1 0 0,0 0 0 0 0,-1 0 0 0 0,0 0 0 0 0,-2-2 2 0 0,4 6-3 0 0,0 0 0 0 0,-1 1 1 0 0,1 0-1 0 0,0 0 0 0 0,-1-1 0 0 0,1 2 0 0 0,-1-1 0 0 0,0 0 0 0 0,0 0 1 0 0,0 1-1 0 0,0-1 0 0 0,0 1 0 0 0,0 0 0 0 0,0 0 0 0 0,0 0 0 0 0,0 1 1 0 0,-1-1-1 0 0,1 1 0 0 0,0-1 0 0 0,-3 1 3 0 0,4 0-6 0 0,0 1 1 0 0,0-1-1 0 0,0 1 0 0 0,0-1 1 0 0,0 1-1 0 0,1 0 0 0 0,-1-1 1 0 0,0 1-1 0 0,0 0 0 0 0,0 0 1 0 0,1 0-1 0 0,-1 0 0 0 0,0 1 1 0 0,1-1-1 0 0,-1 0 1 0 0,1 1-1 0 0,0-1 0 0 0,-1 1 1 0 0,1 0-1 0 0,0-1 0 0 0,-1 2 6 0 0,-2 5-64 0 0,-1-1-1 0 0,1 1 0 0 0,1 1 0 0 0,-1 0 65 0 0,4-9-1 0 0,-1 4-12 0 0,0-1 0 0 0,0 0 1 0 0,1 1-1 0 0,-1-1 0 0 0,1 1 0 0 0,0-1 0 0 0,0 0 0 0 0,1 1 0 0 0,-1-1 0 0 0,0 1 0 0 0,1-1 0 0 0,0 0 0 0 0,0 1 0 0 0,0-1 0 0 0,0 0 0 0 0,1 0 0 0 0,-1 0 0 0 0,1 0 0 0 0,1 2 13 0 0,-1-2-9 0 0,0 1-1 0 0,0-1 1 0 0,1 1 0 0 0,0-1 0 0 0,0 0-1 0 0,0 0 1 0 0,0 0 0 0 0,0 0 0 0 0,0-1-1 0 0,1 1 1 0 0,-1-1 0 0 0,1 0 0 0 0,0 0-1 0 0,0 0 1 0 0,2 0 9 0 0,11 2-13 0 0,1 0 1 0 0,-1-2-1 0 0,1 0 0 0 0,0-1 0 0 0,-1-1 0 0 0,1-1 1 0 0,0 0-1 0 0,-1-1 0 0 0,6-2 13 0 0,14-4-32 0 0,1-2-1 0 0,-2-1 1 0 0,25-12 32 0 0,-10 1 0 0 0,8-8 0 0 0,-40 20 0 0 0,5-2-13 0 0,0-2 1 0 0,-1-1-1 0 0,-1-1 0 0 0,0-1 0 0 0,5-6 13 0 0,-16 13-6 0 0,-1 0-1 0 0,0-1 1 0 0,-1 0 0 0 0,0-1-1 0 0,-1 0 1 0 0,0 0-1 0 0,-1-1 1 0 0,0 0 0 0 0,-1 0-1 0 0,3-11 7 0 0,0-3 11 0 0,-2 0-1 0 0,-1-1 1 0 0,0-11-11 0 0,-4 24 5 0 0,-1-1 1 0 0,-1 0-1 0 0,0 1 0 0 0,-1-1 1 0 0,-1 0-1 0 0,-4-13-5 0 0,6 28 0 0 0,0-1 1 0 0,-1 0-1 0 0,1 1 0 0 0,-1-1 0 0 0,1 0 0 0 0,-1 1 0 0 0,0-1 1 0 0,0 1-1 0 0,0-1 0 0 0,0 1 0 0 0,0-1 0 0 0,0 1 1 0 0,0 0-1 0 0,0 0 0 0 0,0-1 0 0 0,-1 1 0 0 0,1 0 1 0 0,-1 0-1 0 0,1 0 0 0 0,-1 0 0 0 0,0 1-2 0 0,1-1 0 0 0,0 1 0 0 0,0 0 0 0 0,0 0 0 0 0,-1 0 1 0 0,1 0-1 0 0,0 0 0 0 0,0 0 0 0 0,0 0 0 0 0,0 0 0 0 0,-1 1 0 0 0,1-1 0 0 0,0 0 0 0 0,0 1 0 0 0,0-1 0 0 0,0 1 1 0 0,0-1-1 0 0,0 1 0 0 0,0-1 0 0 0,0 1 0 0 0,0 0 0 0 0,0 0 0 0 0,0-1 0 0 0,0 1 0 0 0,0 0 0 0 0,0 0 1 0 0,1 0-1 0 0,-1 0 0 0 0,0 0 0 0 0,1 0 2 0 0,-12 16-8 0 0,1 0 0 0 0,1 1 0 0 0,0 0 0 0 0,2 0 0 0 0,0 1 0 0 0,-1 8 8 0 0,-5 17-19 0 0,2 2 0 0 0,1 10 19 0 0,3-18 0 0 0,3 0 0 0 0,1 0 0 0 0,2 1 0 0 0,1-1 0 0 0,3 17 0 0 0,2-17 4 0 0,0 8-18 0 0,2 0 0 0 0,4 8 14 0 0,-7-40-3 0 0,1 0 0 0 0,0 0-1 0 0,1-1 1 0 0,1 1 0 0 0,0-1 0 0 0,1-1 0 0 0,0 1-1 0 0,1-1 1 0 0,2 2 3 0 0,-8-11 4 0 0,1 0 0 0 0,0 0 0 0 0,-1 0 0 0 0,2-1 0 0 0,-1 1 0 0 0,0-1 0 0 0,0 0 0 0 0,1 0 0 0 0,-1 0 0 0 0,1 0 0 0 0,0 0 0 0 0,-1-1 0 0 0,1 1 0 0 0,0-1 0 0 0,0 0 0 0 0,2 0-4 0 0,0 0 14 0 0,0-1 1 0 0,0 0-1 0 0,1 0 0 0 0,-1 0 1 0 0,0-1-1 0 0,0 0 0 0 0,1 0 0 0 0,-1-1 1 0 0,0 0-1 0 0,1 0-14 0 0,4-2 20 0 0,0-1 0 0 0,0 0 1 0 0,-1-1-1 0 0,1 0 0 0 0,-2-1 0 0 0,1 0 0 0 0,-1 0 1 0 0,0-1-1 0 0,0 0 0 0 0,-1-1 0 0 0,1-2-20 0 0,-1 0 28 0 0,0-1-1 0 0,-1-1 1 0 0,-1 0-1 0 0,5-11-27 0 0,1-5 48 0 0,-3 8-32 0 0,-1 0-1 0 0,-1-1 1 0 0,0 1 0 0 0,-2-1 0 0 0,-1-1-1 0 0,-1 1 1 0 0,0-1 0 0 0,-2 1 0 0 0,-1-1-1 0 0,0 1 1 0 0,-2-3-16 0 0,1 21 7 0 0,0 0 0 0 0,0 0 0 0 0,0 0 1 0 0,-1 0-1 0 0,0 0 0 0 0,1 1 0 0 0,-1-1 0 0 0,0 0 0 0 0,-2-1-7 0 0,-3-1 0 0 0,6 6 0 0 0,-1 1 0 0 0,0-1 0 0 0,0 0 0 0 0,1 0 0 0 0,-1 1 0 0 0,0-1 0 0 0,1 1 0 0 0,-1-1 0 0 0,1 1 0 0 0,-1 0 0 0 0,0 0 0 0 0,1 0 0 0 0,-1-1 0 0 0,0 2 0 0 0,-24 19 0 0 0,21-17 0 0 0,-3 3-7 0 0,0 2 0 0 0,0-1 0 0 0,0 1 0 0 0,1 0 1 0 0,1 0-1 0 0,-1 1 0 0 0,1 0 0 0 0,1 0 0 0 0,0 1 0 0 0,1-1 0 0 0,-1 3 7 0 0,-5 19-25 0 0,2 0-1 0 0,1 1 1 0 0,0 7 25 0 0,6-33-6 0 0,1 0-1 0 0,0 1 0 0 0,0-1 1 0 0,1 0-1 0 0,0 0 1 0 0,0 0-1 0 0,0 0 1 0 0,1 0-1 0 0,0-1 1 0 0,1 1-1 0 0,-1 0 0 0 0,1-1 1 0 0,0 0-1 0 0,1 0 1 0 0,0 0-1 0 0,0 0 1 0 0,0 0-1 0 0,5 4 7 0 0,-3-3-13 0 0,1 0 1 0 0,0 0-1 0 0,0-1 0 0 0,0 0 1 0 0,1 0-1 0 0,0-1 0 0 0,0 0 0 0 0,0 0 1 0 0,1-1-1 0 0,0 0 0 0 0,0-1 1 0 0,0 0-1 0 0,0 0 0 0 0,1-1 13 0 0,9 1-267 0 0,0 0 0 0 0,1-2 0 0 0,0 0-1 0 0,-1-2 1 0 0,1 0 0 0 0,-1-1 0 0 0,1-1 0 0 0,-1 0-1 0 0,0-2 1 0 0,0 0 0 0 0,0-1 0 0 0,-1-1 0 0 0,0-1-1 0 0,0-1 1 0 0,9-6 267 0 0,-5 1-370 0 0,-1 0-1 0 0,-1-2 0 0 0,0 0 1 0 0,15-18 370 0 0,-20 17 266 0 0,0-1 0 0 0,-1-1 0 0 0,4-9-266 0 0,-7 12 280 0 0,-6 8-82 0 0,-1 0-1 0 0,0-1 0 0 0,-1 1 1 0 0,0-1-198 0 0,12-25 800 0 0,-14 32-688 0 0,1-1 1 0 0,-1 1 0 0 0,0 0 0 0 0,0 0 0 0 0,0-1 0 0 0,-1 1 0 0 0,1 0 0 0 0,-1-1 0 0 0,1 1-1 0 0,-1 0 1 0 0,0-1 0 0 0,1-1-113 0 0,-1 2 319 0 0,-19-4 561 0 0,14 6-866 0 0,1 1 1 0 0,0 0-1 0 0,-1 0 1 0 0,1 0-1 0 0,0 0 1 0 0,-1 1-1 0 0,1-1 1 0 0,0 1-1 0 0,0 0 1 0 0,0 1-1 0 0,1-1 1 0 0,-1 1-1 0 0,0 0 1 0 0,1-1-1 0 0,-1 2-14 0 0,-10 10 43 0 0,0 0 1 0 0,-10 15-44 0 0,18-22 18 0 0,-5 7-16 0 0,0 0 0 0 0,1 1 0 0 0,0 0 0 0 0,2 1-1 0 0,-1 0 1 0 0,-2 9-2 0 0,0 3 0 0 0,-9 23 0 0 0,19-47 0 0 0,0 1 0 0 0,0 0 0 0 0,0-1 0 0 0,1 1 0 0 0,-1 0 0 0 0,1-1 0 0 0,0 1 0 0 0,1 0 0 0 0,-1-1 0 0 0,1 2 0 0 0,3 5 0 0 0,-3-10 4 0 0,0 1-1 0 0,0-1 1 0 0,0 0-1 0 0,0 1 1 0 0,0-1-1 0 0,0 0 1 0 0,1 0 0 0 0,-1 0-1 0 0,0 0 1 0 0,1 0-1 0 0,-1 0 1 0 0,0 0-1 0 0,1 0 1 0 0,-1 0-1 0 0,1-1 1 0 0,-1 1 0 0 0,1-1-1 0 0,0 1 1 0 0,-1-1-1 0 0,1 1 1 0 0,0-1-1 0 0,-1 0 1 0 0,1 0-1 0 0,0 0 1 0 0,-1 0 0 0 0,1 0-1 0 0,-1 0 1 0 0,1-1-1 0 0,0 1 1 0 0,-1 0-1 0 0,1-1 1 0 0,0 1-1 0 0,-1-1 1 0 0,1 0 0 0 0,-1 1-1 0 0,1-2-3 0 0,5-1 18 0 0,0-1 1 0 0,0 0-1 0 0,-1-1 0 0 0,0 1 1 0 0,1-1-1 0 0,-2 0 0 0 0,2-2-18 0 0,-4 4 0 0 0,12-11 24 0 0,-1-1-1 0 0,0 0 1 0 0,-1-1-1 0 0,-1-1 0 0 0,4-7-23 0 0,17-34 12 0 0,-3 6 51 0 0,-2-3-63 0 0,-24 44-12 0 0,-29 151-176 0 0,22-129 188 0 0,1 1 0 0 0,1 0 0 0 0,0 0 0 0 0,0 0 0 0 0,2 1 0 0 0,0 7 0 0 0,0-12 0 0 0,0 0 0 0 0,1-1 0 0 0,0 1 0 0 0,0 0 0 0 0,1-1 0 0 0,-1 0 0 0 0,2 1 0 0 0,-1-1 0 0 0,1 0 0 0 0,4 5 0 0 0,-7-10 2 0 0,0 0-1 0 0,0-1 1 0 0,0 1 0 0 0,1 0-1 0 0,-1-1 1 0 0,1 1-1 0 0,-1-1 1 0 0,1 1 0 0 0,0-1-1 0 0,-1 1 1 0 0,1-1 0 0 0,0 0-1 0 0,0 0 1 0 0,0 0-1 0 0,0 0 1 0 0,0 0 0 0 0,0-1-1 0 0,0 1 1 0 0,0-1 0 0 0,0 1-1 0 0,0-1 1 0 0,1 0-1 0 0,-1 0 1 0 0,0 0 0 0 0,0 0-1 0 0,0 0 1 0 0,0 0 0 0 0,1 0-1 0 0,-1-1 1 0 0,0 1-1 0 0,0-1 1 0 0,0 0 0 0 0,0 1-1 0 0,0-1 1 0 0,0 0-1 0 0,0 0 1 0 0,0-1-2 0 0,2 0 4 0 0,2 0 6 0 0,0-2-1 0 0,0 1 1 0 0,0-1 0 0 0,0 1 0 0 0,-1-2-1 0 0,1 1 1 0 0,2-3-10 0 0,12-14 11 0 0,-9 11-10 0 0,-1-1-1 0 0,0 0 0 0 0,-1-1 0 0 0,0 1 0 0 0,0-3 0 0 0,70-118 624 0 0,-64 106-455 0 0,-11 19-84 0 0,0 0 0 0 0,0 1-1 0 0,0-1 1 0 0,0 1-1 0 0,5-5-84 0 0,2 0 78 0 0,-7 6-23 0 0,1 0 0 0 0,-1 0 0 0 0,1 1 0 0 0,5-4-55 0 0,-8 7 6 0 0,-1 0 0 0 0,1 0-1 0 0,-1 0 1 0 0,1 0-1 0 0,-1 1 1 0 0,1-1 0 0 0,0 1-1 0 0,-1-1 1 0 0,1 1-1 0 0,0 0 1 0 0,-1-1 0 0 0,1 1-1 0 0,0 0 1 0 0,-1 0-1 0 0,1 0 1 0 0,0 1 0 0 0,0-1-1 0 0,-1 0 1 0 0,1 0-1 0 0,0 1 1 0 0,-1 0-6 0 0,2 0 0 0 0,0 0 0 0 0,0 1 0 0 0,-1-1 0 0 0,1 1 0 0 0,-1 0 0 0 0,0 0 0 0 0,1 0 0 0 0,-1 0 0 0 0,0 0 0 0 0,0 0 0 0 0,0 1 0 0 0,0-1 0 0 0,-1 0 0 0 0,1 1 0 0 0,-1 0 0 0 0,0-1 0 0 0,1 1 0 0 0,-1 0 0 0 0,0 0 0 0 0,0 0 0 0 0,-1 1 0 0 0,4 10 0 0 0,-2 0 0 0 0,0 0 0 0 0,-1 0 0 0 0,0 2 0 0 0,1 5 0 0 0,2 53-37 0 0,-4 26 37 0 0,0-47-16 0 0,0-38 5 0 0,2-4 22 0 0,-1-11-8 0 0,-1 1-1 0 0,1-1 1 0 0,-1 1 0 0 0,0-1 0 0 0,1 0 0 0 0,-1 1 0 0 0,1-1 0 0 0,-1 0-1 0 0,1 0 1 0 0,-1 1 0 0 0,1-1 0 0 0,-1 0 0 0 0,1 0 0 0 0,0 0 0 0 0,-1 1 0 0 0,1-1-1 0 0,-1 0 1 0 0,1 0 0 0 0,-1 0 0 0 0,1 0 0 0 0,0 0 0 0 0,-1 0 0 0 0,1 0-1 0 0,-1 0 1 0 0,1-1 0 0 0,-1 1 0 0 0,1 0 0 0 0,-1 0 0 0 0,1 0 0 0 0,-1 0-1 0 0,1-1-2 0 0,1 1 18 0 0,3-2 8 0 0,0 1-1 0 0,0-1 1 0 0,0 0-1 0 0,0 0 1 0 0,-1-1-1 0 0,1 1 0 0 0,-1-1 1 0 0,1 0-1 0 0,-1-1 1 0 0,0 1-1 0 0,2-3-25 0 0,6-5 62 0 0,-1-1 1 0 0,-1-1-1 0 0,2-2-62 0 0,20-28 176 0 0,-2-1 0 0 0,-2-2 0 0 0,8-19-176 0 0,-33 57 23 0 0,2 1 0 0 0,-1-1 0 0 0,1 1 0 0 0,0 1 0 0 0,1-1-1 0 0,4-4-22 0 0,-7 8 17 0 0,1-1 0 0 0,0 1-1 0 0,0 0 1 0 0,0 0-1 0 0,1 0 1 0 0,-1 0 0 0 0,1 1-1 0 0,-1 0 1 0 0,1 0-1 0 0,0 0 1 0 0,2 0-17 0 0,-4 1 4 0 0,0 1 0 0 0,0 0 0 0 0,-1 0-1 0 0,1 0 1 0 0,0 0 0 0 0,0 0 0 0 0,0 0 0 0 0,0 1 0 0 0,0-1 0 0 0,-1 1 0 0 0,1 0-1 0 0,0 0 1 0 0,-1 0 0 0 0,1 0 0 0 0,0 1 0 0 0,-1-1 0 0 0,1 1 0 0 0,-1-1-1 0 0,0 1 1 0 0,0 0 0 0 0,0 0 0 0 0,1 0 0 0 0,-2 0 0 0 0,1 0 0 0 0,2 3-4 0 0,4 6-41 0 0,0 1 0 0 0,-1 0 0 0 0,0 1 0 0 0,3 10 41 0 0,-3-9 43 0 0,14 35-43 0 0,-11-26 0 0 0,1 1 0 0 0,1-2 0 0 0,3 4 0 0 0,9 21 2 0 0,-20-38-16 0 0,0 0-1 0 0,0-1 1 0 0,1 1 0 0 0,0-1-1 0 0,0 0 1 0 0,1-1-1 0 0,0 1 1 0 0,2 0 14 0 0,-6-6 8 0 0,0-1 0 0 0,0 0 1 0 0,0 0-1 0 0,0 0 0 0 0,1 0 1 0 0,-1 0-1 0 0,0-1 0 0 0,1 1 1 0 0,-1-1-1 0 0,0 1 1 0 0,1-1-1 0 0,-1 0 0 0 0,0 0 1 0 0,1 0-1 0 0,-1 0 0 0 0,0 0 1 0 0,1-1-1 0 0,-1 1 0 0 0,0-1 1 0 0,1 1-1 0 0,-1-1 0 0 0,1 0-8 0 0,6-2 49 0 0,0-1-1 0 0,0 0 0 0 0,0 0 1 0 0,0-1-1 0 0,-1-1-48 0 0,3-1 0 0 0,-2-1 0 0 0,1-1-1 0 0,-1 0 1 0 0,-1 0 0 0 0,0-1 0 0 0,1-1 0 0 0,9-10-71 0 0,-14 16-153 0 0,-1 0 0 0 0,1 0 0 0 0,-1 0 0 0 0,2-6 224 0 0,3-2-2395 0 0,1-2-8122 0 0</inkml:trace>
  <inkml:trace contextRef="#ctx0" brushRef="#br0" timeOffset="94022.4299">15419 5130 3224 0 0,'0'0'521'0'0,"0"0"981"0"0,0 0 428 0 0,0 0 87 0 0,0 0-159 0 0,0 0-753 0 0,0 1-957 0 0,0 0-1 0 0,0-1 1 0 0,-1 1 0 0 0,1-1-1 0 0,0 1 1 0 0,0 0-1 0 0,-1-1 1 0 0,1 1 0 0 0,0-1-1 0 0,-1 1 1 0 0,1-1 0 0 0,0 1-1 0 0,-1-1 1 0 0,1 1 0 0 0,-1-1-148 0 0,0-1 3801 0 0,5-3-1768 0 0,13-12-1103 0 0,4-2-268 0 0,44-46 1263 0 0,-58 57-1644 0 0,0-1-1 0 0,-1 0 1 0 0,1 0-1 0 0,-2 0 1 0 0,1-2-281 0 0,20-27 820 0 0,64-62 120 0 0,-77 82-838 0 0,80-102 709 0 0,-77 96-691 0 0,-1-1 0 0 0,-1-1-1 0 0,-1 0 1 0 0,2-10-120 0 0,2-5 29 0 0,-3-2 0 0 0,-1 0 0 0 0,-2-1 0 0 0,-2 0 0 0 0,2-31-29 0 0,-3 8 19 0 0,-3 25 26 0 0,0-38-45 0 0,-5 49-16 0 0,-8 39-80 0 0,-9 18-42 0 0,-9 26 138 0 0,7-14-14 0 0,-45 95-7 0 0,-12 50 21 0 0,59-135-101 0 0,3 1 0 0 0,2 0 1 0 0,2 1-1 0 0,2 6 101 0 0,5-37-1 0 0,1 0 0 0 0,1-1 0 0 0,1 1 0 0 0,1 3 1 0 0,-1-15 5 0 0,1 0 0 0 0,1 0 0 0 0,-1 0 1 0 0,1 0-1 0 0,1 0 0 0 0,-1-1 0 0 0,1 1 1 0 0,1-1-1 0 0,-1 1 0 0 0,1-1 0 0 0,2 1-5 0 0,-2-2 7 0 0,0-1 0 0 0,0 1 0 0 0,0-1 0 0 0,1 0 0 0 0,0 0 0 0 0,0-1 0 0 0,4 3-7 0 0,-5-5 8 0 0,0 0 0 0 0,-1 0 0 0 0,1 0 0 0 0,0-1 0 0 0,0 0 0 0 0,0 1 0 0 0,0-1 0 0 0,1-1 0 0 0,-1 1 0 0 0,0-1 0 0 0,0 1-1 0 0,4-1-7 0 0,0-1 17 0 0,1 1-1 0 0,-1-1 0 0 0,0-1 0 0 0,0 1 0 0 0,1-1 0 0 0,-1-1 0 0 0,0 1 1 0 0,-1-2-1 0 0,1 1 0 0 0,0-1 0 0 0,-1 0 0 0 0,0 0 0 0 0,0-1 0 0 0,2-2-16 0 0,11-10 72 0 0,-1-1-1 0 0,0-1 0 0 0,15-20-71 0 0,-26 28 36 0 0,-1-1-1 0 0,0 0 1 0 0,0 0-1 0 0,-1-1 1 0 0,-1 0-1 0 0,4-11-35 0 0,11-25 150 0 0,-6 10-62 0 0,-13 32-63 0 0,1 1 0 0 0,1-1 0 0 0,-1 1 1 0 0,1 0-1 0 0,0 0 0 0 0,0 0 0 0 0,1 0-25 0 0,-3 5 64 0 0,-1 1 0 0 0,1-1-11 0 0,-1 1-52 0 0,0 0-1 0 0,0 0 0 0 0,0 0 0 0 0,0-1 0 0 0,1 1 0 0 0,-1 0 1 0 0,0 0-1 0 0,0 0 0 0 0,0 0 0 0 0,0 0 0 0 0,1 0 1 0 0,-1 0-1 0 0,0 0 0 0 0,0 0 0 0 0,0 0 0 0 0,1 0 0 0 0,-1 0 1 0 0,0 0-1 0 0,0 0 0 0 0,0 0 0 0 0,0 0 0 0 0,1 0 0 0 0,-1 0 1 0 0,0 0-1 0 0,0 0 0 0 0,0 0 0 0 0,1 0 0 0 0,-1 0 0 0 0,0 0 1 0 0,0 0-1 0 0,0 1 0 0 0,0-1 0 0 0,0 0 0 0 0,1 0 0 0 0,-1 0 1 0 0,0 0-1 0 0,0 0 0 0 0,0 1 0 0 0,0-1 0 0 0,0 0 0 0 0,0 0 1 0 0,0 0-1 0 0,1 0 0 0 0,-1 0 0 0 0,0 1 0 0 0,0-1 1 0 0,0 0-1 0 0,0 0 0 0 0,0 0 0 0 0,0 1 0 0 0,0-1 0 0 0,0 0 1 0 0,0 0-1 0 0,0 0 0 0 0,0 0 0 0 0,0 1 0 0 0,0-1 0 0 0,0 0 1 0 0,0 0-1 0 0,0 0 0 0 0,0 1 0 0 0,0-1 0 0 0,-1 0 0 0 0,1 0 0 0 0,3 28-23 0 0,-2 0-1 0 0,-1 4 24 0 0,0 2-41 0 0,3 16 41 0 0,-2-26 3 0 0,0-16-16 0 0,-1 1 0 0 0,1 0 0 0 0,0 0 0 0 0,1-1 0 0 0,0 1 0 0 0,1 0 13 0 0,2 6-43 0 0,7 16 53 0 0,-11-29-5 0 0,0 0 0 0 0,1 0 0 0 0,-1-1 0 0 0,0 1 0 0 0,0 0 0 0 0,1-1 0 0 0,-1 1 1 0 0,1-1-1 0 0,0 0 0 0 0,-1 1 0 0 0,1-1 0 0 0,0 0 0 0 0,0 0 0 0 0,1 1-5 0 0,1-1 8 0 0,1 0 1 0 0,-1 1-1 0 0,0-1 1 0 0,1-1-1 0 0,-1 1 1 0 0,1-1-1 0 0,-1 0 1 0 0,1 0-1 0 0,-1 0 1 0 0,1 0 0 0 0,-1-1-1 0 0,1 0 1 0 0,-1 0-1 0 0,1 0 1 0 0,-1-1-1 0 0,0 1 1 0 0,0-1-1 0 0,0 0 1 0 0,0 0-1 0 0,0 0 1 0 0,0-1-1 0 0,0 0-8 0 0,12-9-8 0 0,-1 0-1 0 0,-1-1 0 0 0,0 0 1 0 0,7-11 8 0 0,-16 19-9 0 0,1-2 87 0 0,0-1 1 0 0,0 0 0 0 0,-1-1-1 0 0,0 1 1 0 0,0-1 0 0 0,-1 0-1 0 0,0-1 1 0 0,-1 1 0 0 0,0-2-79 0 0,6-21 123 0 0,-2-1 1 0 0,-1-2-124 0 0,-1 6-51 0 0,-3 17 55 0 0,0 0 0 0 0,-1 0 0 0 0,0 0 0 0 0,-1 0 0 0 0,0 0 0 0 0,-1 0 0 0 0,-1 0 1 0 0,0 1-1 0 0,0-1 0 0 0,-1 0 0 0 0,-1 1 0 0 0,0-1 0 0 0,-1-2-4 0 0,3 12 1 0 0,1 0 0 0 0,-1-1-1 0 0,1 1 1 0 0,-1 0 0 0 0,0-1-1 0 0,1 1 1 0 0,-1 0 0 0 0,0 0 0 0 0,0 1-1 0 0,-1-1 1 0 0,1 0 0 0 0,0 1-1 0 0,-1-1 1 0 0,1 1 0 0 0,-1 0 0 0 0,1 0-1 0 0,-3-1 0 0 0,1 1-10 0 0,0 0-1 0 0,0 1 0 0 0,0-1 0 0 0,0 1 0 0 0,-1 0 1 0 0,1 0-1 0 0,0 0 0 0 0,0 1 0 0 0,0-1 0 0 0,0 1 1 0 0,-1 1 10 0 0,-7 1-33 0 0,1 1 0 0 0,1 1 0 0 0,-1 0-1 0 0,1 0 1 0 0,0 1 0 0 0,0 0 0 0 0,0 1 0 0 0,0 1 33 0 0,-2 2-97 0 0,0 0-1 0 0,1 1 1 0 0,0 0-1 0 0,1 0 1 0 0,0 2-1 0 0,1-1 1 0 0,-2 6 97 0 0,8-13-212 0 0,0 0 1 0 0,1 1-1 0 0,-1-1 1 0 0,1 1-1 0 0,1 0 1 0 0,-1-1-1 0 0,1 1 1 0 0,0 0-1 0 0,0 3 212 0 0,1-5-304 0 0,0 0 0 0 0,0 0 0 0 0,0 0 0 0 0,1 0-1 0 0,0 0 1 0 0,0 0 0 0 0,0 0 0 0 0,0 0-1 0 0,1 0 1 0 0,-1-1 0 0 0,1 1 0 0 0,0 0 0 0 0,0-1-1 0 0,2 4 305 0 0,16 13-2104 0 0,6 1-8 0 0</inkml:trace>
  <inkml:trace contextRef="#ctx0" brushRef="#br0" timeOffset="94740.981">16928 4642 18455 0 0,'-5'-4'106'0'0,"-13"-14"796"0"0,17 17-860 0 0,1 0-1 0 0,-1 0 1 0 0,1 0 0 0 0,-1 0 0 0 0,1 0-1 0 0,-1 0 1 0 0,1 0 0 0 0,0 0 0 0 0,0 0-1 0 0,-1 0 1 0 0,1 0 0 0 0,0 0 0 0 0,0 0 0 0 0,0 0-1 0 0,0 0 1 0 0,0 0 0 0 0,0 0 0 0 0,1 0-1 0 0,-1 0 1 0 0,0 0 0 0 0,1 0 0 0 0,-1 0-1 0 0,0-1-41 0 0,1 0 13 0 0,-1 0 0 0 0,1 0-1 0 0,-1 0 1 0 0,0 0-1 0 0,1 0 1 0 0,-1 0 0 0 0,-1-1-1 0 0,1 1 1 0 0,0 0 0 0 0,0 0-1 0 0,-1 0 1 0 0,1 0-1 0 0,-1 0 1 0 0,0 0 0 0 0,1 0-1 0 0,-1 0 1 0 0,-1-1-13 0 0,-19-33 1777 0 0,19 33-1463 0 0,-16-15 988 0 0,8 9-631 0 0,9 9-588 0 0,-1-1 0 0 0,1 1 0 0 0,0 0 0 0 0,-1-1 0 0 0,1 1 0 0 0,-1 0 0 0 0,1 0 0 0 0,-1 0 0 0 0,1 0 0 0 0,0 0 0 0 0,-1 0 1 0 0,1 0-1 0 0,-1 1 0 0 0,1-1 0 0 0,-1 1-83 0 0,0-1 89 0 0,-1 1-54 0 0,-1 0 0 0 0,0 0 0 0 0,1 0 1 0 0,-1 1-1 0 0,1-1 0 0 0,0 1 1 0 0,0 0-1 0 0,-1 0 0 0 0,1 0 1 0 0,0 0-1 0 0,1 1 0 0 0,-1-1 0 0 0,-1 2-35 0 0,-6 7-10 0 0,0 1 0 0 0,-5 9 10 0 0,3-6-60 0 0,0 3 52 0 0,1 1 1 0 0,1 0-1 0 0,0 1 0 0 0,1 2 8 0 0,-12 21 31 0 0,16-31-31 0 0,-1 0 0 0 0,2 1 0 0 0,0-1 0 0 0,0 1 0 0 0,0 6 0 0 0,3-13 0 0 0,0 1 0 0 0,0-1 0 0 0,1 0 0 0 0,0 1 0 0 0,0-1 0 0 0,0 1 0 0 0,1-1 0 0 0,0 1 0 0 0,0-1 0 0 0,1 0 0 0 0,0 0 0 0 0,0 1 0 0 0,4 3 0 0 0,-5-10 0 0 0,-1 1 0 0 0,1-1 0 0 0,0 0 0 0 0,-1 1 0 0 0,1-1 0 0 0,0 0 0 0 0,0 1 0 0 0,-1-1 0 0 0,1 0 0 0 0,0 0 0 0 0,0 0 0 0 0,-1 1 0 0 0,1-1 0 0 0,0 0 0 0 0,0 0 0 0 0,-1 0 0 0 0,1 0 0 0 0,0-1 0 0 0,0 1 0 0 0,0 0 0 0 0,-1 0 0 0 0,1-1 0 0 0,18-8 0 0 0,-4 2-16 0 0,-11 5 5 0 0,1 0 0 0 0,-1 0 0 0 0,1 0 0 0 0,-1 0 0 0 0,1-1 0 0 0,-1 1 0 0 0,0-1 0 0 0,0 0 0 0 0,-1 0-1 0 0,1-1 1 0 0,-1 1 0 0 0,1-1 0 0 0,-1-1 11 0 0,25-23-38 0 0,-22 22 18 0 0,0 1 0 0 0,0-2-1 0 0,0 1 1 0 0,-1-1 0 0 0,0 1-1 0 0,3-7 21 0 0,4-12-63 0 0,12-22-66 0 0,-16 33 50 0 0,-1 0-1 0 0,4-14 80 0 0,6-10-86 0 0,-14 20-254 0 0,-5 21 317 0 0,1-1 1 0 0,-1 1-1 0 0,1-1 1 0 0,-1 1-1 0 0,1 0 1 0 0,0 0-1 0 0,0-1 0 0 0,0 1 1 0 0,0 0-1 0 0,0 0 1 0 0,1 1 22 0 0,-4 38-200 0 0,3-31 153 0 0,0 0 0 0 0,0 0 0 0 0,-2 2 47 0 0,-1 9-44 0 0,1 0 1 0 0,1 0-1 0 0,1 0 1 0 0,1 0-1 0 0,1 1 1 0 0,1 0 43 0 0,0 17-5 0 0,-2 7 5 0 0,-1-3 0 0 0,2 0 0 0 0,2 0 0 0 0,3 6 0 0 0,4 44 0 0 0,-5-43 11 0 0,2-1 0 0 0,2 0-11 0 0,-5-26 47 0 0,0 0 1 0 0,-2 0 0 0 0,0 0 0 0 0,-2 0-1 0 0,0 0 1 0 0,-3 8-48 0 0,0 14 59 0 0,-8 60 78 0 0,9-92-108 0 0,-2-1-1 0 0,1 0 0 0 0,-2-1 1 0 0,0 1-29 0 0,-10 35 110 0 0,14-43-91 0 0,-1 0 1 0 0,1 1-1 0 0,-1-1 0 0 0,0 0 0 0 0,0 0 0 0 0,-1 0 1 0 0,1 0-1 0 0,-1-1 0 0 0,0 1 0 0 0,0-1 0 0 0,-1 1 1 0 0,1-1-1 0 0,-1 0 0 0 0,0-1 0 0 0,-4 4-19 0 0,3-3 27 0 0,-4 4 58 0 0,-1-1 0 0 0,0 0-1 0 0,0 0 1 0 0,0-1-1 0 0,-4 0-84 0 0,10-4 33 0 0,-1-1-1 0 0,1 1 1 0 0,0-1-1 0 0,-1 0 1 0 0,0-1-1 0 0,1 1 1 0 0,-1-1-1 0 0,1 0 1 0 0,-1 0-1 0 0,0 0 1 0 0,1-1-1 0 0,-1 0 1 0 0,1 0-1 0 0,-1 0 1 0 0,-1-1-33 0 0,2 1 7 0 0,0 0 1 0 0,0-1 0 0 0,0 0 0 0 0,0 0-1 0 0,0 0 1 0 0,0-1 0 0 0,0 1 0 0 0,1-1 0 0 0,-1 0-1 0 0,1 0 1 0 0,0 0 0 0 0,0 0 0 0 0,-3-4-8 0 0,2 1 18 0 0,1 0 0 0 0,-1 0 1 0 0,1 0-1 0 0,0 0 1 0 0,1-1-1 0 0,-1 0 0 0 0,1 1 1 0 0,0-5-19 0 0,-1-6 27 0 0,0 0 0 0 0,2 0 0 0 0,0 0 1 0 0,1 0-1 0 0,1-1 0 0 0,1 1 0 0 0,0-2-27 0 0,3-8-4 0 0,2-1 0 0 0,0 1 0 0 0,2 0 0 0 0,1 0-1 0 0,1 0 5 0 0,66-127-34 0 0,-27 59 25 0 0,-10 18 9 0 0,42-57 0 0 0,57-66 0 0 0,-120 174 0 0 0,22-26 150 0 0,2 2-1 0 0,2 3 0 0 0,15-10-149 0 0,-44 42 10 0 0,1 1 0 0 0,0 1 0 0 0,2 0-10 0 0,-19 13 5 0 0,1-1 1 0 0,-1 1 0 0 0,1-1 0 0 0,0 1 0 0 0,0-1 0 0 0,-1 1-1 0 0,1-1 1 0 0,0 1 0 0 0,0-1 0 0 0,-1 1 0 0 0,1 0 0 0 0,0-1-1 0 0,0 1 1 0 0,0 0 0 0 0,0 0 0 0 0,0 0 0 0 0,-1 0 0 0 0,1 0-1 0 0,0 0 1 0 0,0 0 0 0 0,0 0 0 0 0,0 0 0 0 0,0 0 0 0 0,0 0-1 0 0,-1 1 1 0 0,1-1 0 0 0,0 0 0 0 0,0 1-6 0 0,0 0 15 0 0,0 1 0 0 0,0-1 1 0 0,0 1-1 0 0,0 0 0 0 0,0-1 0 0 0,-1 1 1 0 0,1 0-1 0 0,-1-1 0 0 0,1 1 1 0 0,-1 0-1 0 0,0 0 0 0 0,1 1-15 0 0,4 17 16 0 0,-3-17-8 0 0,-1 1 1 0 0,0-1-1 0 0,0 1 1 0 0,-1 0-1 0 0,1-1 1 0 0,-1 1 0 0 0,0 0-1 0 0,0 2-8 0 0,0 7 63 0 0,-1-1 0 0 0,2 0 0 0 0,0 1 0 0 0,0-1-1 0 0,1 0 1 0 0,0 1 0 0 0,2 0-63 0 0,-2-2-27 0 0,0 0 0 0 0,-1 0 0 0 0,0 7 27 0 0,-1-9-40 0 0,1 0 0 0 0,0 0 0 0 0,1 0 0 0 0,-1 0 0 0 0,3 5 40 0 0,-2-8 9 0 0,6 16 111 0 0,1 1 0 0 0,4 5-120 0 0,-10-22 21 0 0,0-1-1 0 0,0 1 1 0 0,1-1 0 0 0,0 0 0 0 0,0 0-1 0 0,0 0 1 0 0,1-1 0 0 0,-1 1 0 0 0,1-1-1 0 0,0 0 1 0 0,0 0-21 0 0,-2-3 6 0 0,-1 0 0 0 0,1 1 0 0 0,0-1 0 0 0,-1 0 0 0 0,1 0 0 0 0,0 0 0 0 0,-1-1 0 0 0,1 1-1 0 0,0-1 1 0 0,0 1 0 0 0,0-1 0 0 0,0 0 0 0 0,0 0 0 0 0,1-1-6 0 0,4 0 6 0 0,0-1 0 0 0,0 0-1 0 0,0 0 1 0 0,2-1-6 0 0,3-2 58 0 0,-12 5-56 0 0,0 0 0 0 0,0 0 0 0 0,0-1-1 0 0,0 1 1 0 0,0 0 0 0 0,1-1 0 0 0,-1 1 0 0 0,0-1 0 0 0,0 0 0 0 0,0 1-1 0 0,0-1 1 0 0,0 0 0 0 0,-1 0 0 0 0,1 1 0 0 0,0-1 0 0 0,0 0-1 0 0,0 0 1 0 0,-1 0 0 0 0,1 0 0 0 0,0 0 0 0 0,-1 0 0 0 0,1 0-1 0 0,-1 0 1 0 0,1 0 0 0 0,-1-1 0 0 0,0 1 0 0 0,1 0 0 0 0,-1 0-1 0 0,0 0 1 0 0,0 0 0 0 0,0-1 0 0 0,0 1 0 0 0,0 0 0 0 0,0 0-1 0 0,0 0 1 0 0,0-1 0 0 0,-1 1-2 0 0,1 0 1 0 0,1-1-1 0 0,-1 1 1 0 0,0 0-1 0 0,0 0 1 0 0,1 0-1 0 0,-1 0 1 0 0,1 0-1 0 0,-1 0 1 0 0,1 0-1 0 0,-1 0 1 0 0,1 0-1 0 0,0 0 1 0 0,-1 0 0 0 0,1 0-1 0 0,0 1 1 0 0,0-1-1 0 0,0 0 1 0 0,0 0-1 0 0,0 1 1 0 0,-1-1-1 0 0,1 1 1 0 0,0-1-1 0 0,1 1 1 0 0,-1-1-1 0 0,0 1 0 0 0,0-1-9 0 0,1 0 0 0 0,-1 1 0 0 0,0-1 0 0 0,0 0 0 0 0,0 0 0 0 0,1 1 0 0 0,-1-1 0 0 0,0 0 0 0 0,0 0 0 0 0,0 0 0 0 0,-1 0 0 0 0,1 0 0 0 0,0-1 0 0 0,0 1 0 0 0,0 0 0 0 0,-1 0 0 0 0,1-2 9 0 0,-2-34-1721 0 0,5 21 677 0 0,-1-1-11 0 0</inkml:trace>
  <inkml:trace contextRef="#ctx0" brushRef="#br0" timeOffset="95069.025">17121 4143 18975 0 0,'0'0'432'0'0,"0"0"66"0"0,0 0 22 0 0,0 0-64 0 0,-1 1-299 0 0,-35 42 171 0 0,35-42-298 0 0,0-1 0 0 0,1 1 0 0 0,-1 0 1 0 0,1 0-1 0 0,0 0 0 0 0,-1 0 0 0 0,1 1 0 0 0,0-1 0 0 0,-1 0 1 0 0,1 0-1 0 0,0 0 0 0 0,0 0 0 0 0,0 0 0 0 0,0 0 0 0 0,0 0 1 0 0,0 0-1 0 0,0 0 0 0 0,0 1-30 0 0,1-1 35 0 0,-1 1 1 0 0,0-1-1 0 0,0 0 0 0 0,0 1 1 0 0,0-1-1 0 0,0 1 0 0 0,0-1 1 0 0,-1 0-1 0 0,1 1 1 0 0,0-1-1 0 0,-1 0 0 0 0,1 0 1 0 0,-1 1-36 0 0,0 0 10 0 0,0-1 1 0 0,1 0-1 0 0,-1 0 1 0 0,0 1-1 0 0,1-1 1 0 0,-1 1-1 0 0,1-1 1 0 0,-1 0-1 0 0,1 1 1 0 0,0-1-1 0 0,0 1 1 0 0,0-1-1 0 0,0 1 1 0 0,0-1-1 0 0,0 1 1 0 0,0-1 0 0 0,0 1-1 0 0,0-1 1 0 0,1 0-1 0 0,-1 1 1 0 0,1-1-1 0 0,-1 1 1 0 0,1-1-1 0 0,-1 0 1 0 0,1 1-1 0 0,0-1 1 0 0,0 0-1 0 0,0 1-10 0 0,8 10 49 0 0,-6-8-47 0 0,-1-1-1 0 0,0 0 1 0 0,1 0-1 0 0,0 0 1 0 0,0 0-1 0 0,0 0 1 0 0,0 0-1 0 0,0-1 1 0 0,1 1-1 0 0,0-1-1 0 0,14 8 28 0 0,-15-8-8 0 0,0 0 0 0 0,0-1 0 0 0,0 1 0 0 0,0-1 0 0 0,1 0 0 0 0,-1 0 0 0 0,0 0 0 0 0,0 0 0 0 0,1-1 0 0 0,-1 1 0 0 0,1-1 0 0 0,-1 0 0 0 0,1 0-20 0 0,2 0 21 0 0,24-1 35 0 0,-29 1-54 0 0,1 0-1 0 0,0 0 1 0 0,0-1-1 0 0,0 1 1 0 0,0-1-1 0 0,-1 0 1 0 0,1 1-1 0 0,0-1 0 0 0,-1 0 1 0 0,1 0-1 0 0,0 0 1 0 0,-1 0-1 0 0,1-1-1 0 0,13-7 155 0 0,-15 9-140 0 0,1-1 0 0 0,0 1 0 0 0,-1 0 1 0 0,1 0-1 0 0,0-1 0 0 0,-1 1 0 0 0,1 0 0 0 0,0-1 0 0 0,-1 1 0 0 0,1-1 0 0 0,-1 1 0 0 0,1-1 0 0 0,0 1 0 0 0,-1-1 0 0 0,1 1 0 0 0,-1-1 1 0 0,0 0-1 0 0,1 1 0 0 0,-1-1 0 0 0,0 0 0 0 0,1 1 0 0 0,-1-1 0 0 0,0 0 0 0 0,1 1 0 0 0,-1-1 0 0 0,0 0 0 0 0,0 1 0 0 0,0-1 1 0 0,0 0-1 0 0,0 0 0 0 0,0 1 0 0 0,0-1 0 0 0,0 0 0 0 0,0 0 0 0 0,0 1 0 0 0,0-1 0 0 0,0 0 0 0 0,-1 0-15 0 0,0-15 322 0 0,1 14-296 0 0,0 0 1 0 0,0 1-1 0 0,0-1 1 0 0,0 1-1 0 0,0-1 1 0 0,0 0-1 0 0,-1 1 1 0 0,1-1-1 0 0,0 1 1 0 0,-1-1-1 0 0,1 1 1 0 0,-1-1-1 0 0,0 1 0 0 0,1-1 1 0 0,-1 1-1 0 0,0 0 1 0 0,0-1-1 0 0,0 1 1 0 0,0 0-1 0 0,0 0 1 0 0,0-1-1 0 0,-1 1-26 0 0,-13-14 205 0 0,13 12-190 0 0,0 1-1 0 0,0-1 1 0 0,0 1-1 0 0,0 0 1 0 0,0 0-1 0 0,-1 0 1 0 0,1 0-1 0 0,-1 0 1 0 0,1 1-1 0 0,-1-1 1 0 0,0 1-1 0 0,1 0 1 0 0,-1-1-1 0 0,-1 1-14 0 0,3 1 2 0 0,-1-1 1 0 0,0 1-1 0 0,0 0 0 0 0,1 0 0 0 0,-1-1 1 0 0,0 1-1 0 0,0 0 0 0 0,1 1 0 0 0,-1-1 1 0 0,0 0-1 0 0,0 0 0 0 0,1 1 0 0 0,-1-1 0 0 0,0 1 1 0 0,1 0-1 0 0,-1-1 0 0 0,0 1-2 0 0,1 0-70 0 0,0-1-1 0 0,0 1 1 0 0,0 0 0 0 0,-1 0-1 0 0,1-1 1 0 0,1 1 0 0 0,-1 0-1 0 0,0 0 1 0 0,0 0 0 0 0,0 0-1 0 0,0 0 1 0 0,1 0 0 0 0,-1 0-1 0 0,0 0 1 0 0,1 0-1 0 0,-1 0 1 0 0,1 0 0 0 0,-1 1-1 0 0,1-1 1 0 0,0 0 0 0 0,-1 0-1 0 0,1 1 1 0 0,0-1 0 0 0,0 0 70 0 0,-4 27-3336 0 0,3-14 1610 0 0</inkml:trace>
  <inkml:trace contextRef="#ctx0" brushRef="#br0" timeOffset="95412.697">17985 4542 16847 0 0,'-3'-11'540'0'0,"3"9"-472"0"0,-1 1-1 0 0,1 0 1 0 0,-1 0 0 0 0,1-1-1 0 0,-1 1 1 0 0,1-1-1 0 0,0 1 1 0 0,0 0 0 0 0,0-1-1 0 0,0 1 1 0 0,0-1-1 0 0,0 1 1 0 0,0-1-1 0 0,0 1 1 0 0,1 0 0 0 0,-1-1-1 0 0,1 1 1 0 0,-1 0-1 0 0,1-1-67 0 0,-1 1 32 0 0,1 0-1 0 0,-1 0 1 0 0,0 0-1 0 0,0 0 1 0 0,1 0-1 0 0,-1 0 0 0 0,0 0 1 0 0,0 0-1 0 0,0 0 1 0 0,0 0-1 0 0,0 0 1 0 0,0 0-1 0 0,0 0 1 0 0,0 0-1 0 0,-1 0 0 0 0,1 0 1 0 0,0 0-1 0 0,0 0 1 0 0,-1 1-1 0 0,1-1 1 0 0,-1 0-1 0 0,1 0 0 0 0,-1 0 1 0 0,1 0-1 0 0,-1 0-31 0 0,0 0 169 0 0,0-1 0 0 0,0 1-1 0 0,1-1 1 0 0,-1 1 0 0 0,0 0-1 0 0,1-1 1 0 0,-1 1 0 0 0,1-1-1 0 0,0 0 1 0 0,0 1 0 0 0,-1-1-169 0 0,1 1 109 0 0,0 0 1 0 0,0 0-1 0 0,-1-1 1 0 0,1 1-1 0 0,-1 0 1 0 0,1 0-1 0 0,-1 0 1 0 0,1 0-1 0 0,-1 0 1 0 0,1 0-1 0 0,-1 0 1 0 0,0 0-1 0 0,0 0 1 0 0,0 0-1 0 0,1 0 1 0 0,-1 0-1 0 0,0 1 1 0 0,0-1-1 0 0,0 0 1 0 0,0 1-1 0 0,0-1 1 0 0,-1 0-1 0 0,1 1 1 0 0,0 0-1 0 0,0-1 1 0 0,0 1-1 0 0,0 0 1 0 0,0-1-1 0 0,-1 1 1 0 0,1 0-1 0 0,-1 0-109 0 0,0-1 83 0 0,1 1 0 0 0,-1 0-1 0 0,0 0 1 0 0,0 0 0 0 0,0 0 0 0 0,0 0 0 0 0,0 0 0 0 0,0 0-1 0 0,0 0 1 0 0,0 1 0 0 0,0-1 0 0 0,1 1 0 0 0,-1 0-1 0 0,0-1 1 0 0,0 1 0 0 0,0 0 0 0 0,1 0 0 0 0,-1 0 0 0 0,-1 1-83 0 0,-22 21 241 0 0,20-19-225 0 0,0 0-1 0 0,1 0 1 0 0,-1 1 0 0 0,1-1-1 0 0,0 1 1 0 0,0 0 0 0 0,0 0-1 0 0,1 0 1 0 0,-1 2-16 0 0,0 0 15 0 0,-1 1 1 0 0,0-1-1 0 0,0 0 0 0 0,0-1 0 0 0,-2 2-15 0 0,1-2 27 0 0,1 1 0 0 0,-1-1-1 0 0,2 1 1 0 0,-1 0 0 0 0,1 1-1 0 0,-1 1-26 0 0,-50 103 412 0 0,53-109-396 0 0,0 1 0 0 0,1-1 0 0 0,0 0 0 0 0,0 1 0 0 0,0-1 0 0 0,0 0 0 0 0,0 1 0 0 0,0 0 0 0 0,1-1 0 0 0,0 1 0 0 0,0-1 0 0 0,0 1 0 0 0,0-1 0 0 0,1 4-16 0 0,-1-4 17 0 0,0 0 0 0 0,0 0 1 0 0,-1 0-1 0 0,1 0 0 0 0,-1 0 0 0 0,1-1 0 0 0,-1 1 0 0 0,0 0 0 0 0,-1 2-17 0 0,1-3 15 0 0,0 0-1 0 0,0 0 0 0 0,1 0 0 0 0,-1 1 1 0 0,0-1-1 0 0,1 0 0 0 0,0 0 0 0 0,-1 0 1 0 0,1 0-1 0 0,0 1 0 0 0,0-1 0 0 0,1 0 1 0 0,-1 0-1 0 0,0 0 0 0 0,1 2-14 0 0,2 2 44 0 0,0 0-1 0 0,0 0 1 0 0,1 0 0 0 0,0-1-1 0 0,0 1 1 0 0,1-1 0 0 0,-1 0-1 0 0,1 0 1 0 0,0-1 0 0 0,1 1-1 0 0,2 1-43 0 0,0-2 28 0 0,0 0 0 0 0,1 0 0 0 0,-1-1 0 0 0,0 0 0 0 0,1-1 0 0 0,0 0 0 0 0,-1 0 0 0 0,1-1 0 0 0,0 0 0 0 0,0 0 0 0 0,0-1 0 0 0,0-1 0 0 0,0 1 0 0 0,3-2-28 0 0,5 0 25 0 0,-1-2 0 0 0,1 0 1 0 0,-1 0-1 0 0,0-2 0 0 0,0 0 0 0 0,0-1 0 0 0,5-3-25 0 0,-17 8-25 0 0,10-6-826 0 0,1 0 1 0 0,-2-1-1 0 0,2-2 851 0 0,-6 3-959 0 0</inkml:trace>
  <inkml:trace contextRef="#ctx0" brushRef="#br0" timeOffset="95818.867">18990 4226 18055 0 0,'0'-8'241'0'0,"1"1"-1"0"0,-1 0 1 0 0,1 0 0 0 0,0-1-1 0 0,1 1 1 0 0,0 0-1 0 0,0 0 1 0 0,3-5-241 0 0,-3 7 156 0 0,0 1 1 0 0,0 0 0 0 0,1 0 0 0 0,0 0 0 0 0,0 1 0 0 0,0-1-1 0 0,0 1 1 0 0,0-1 0 0 0,1 1 0 0 0,-1 0 0 0 0,1 1 0 0 0,0-1-1 0 0,0 0 1 0 0,2 0-157 0 0,7-5 605 0 0,-10 6-452 0 0,0 0 0 0 0,1 0 0 0 0,-1 0 1 0 0,1 0-1 0 0,0 1 0 0 0,0-1 1 0 0,2 0-154 0 0,7-1 253 0 0,-5 1-16 0 0,1 0-1 0 0,0 0 1 0 0,0 1 0 0 0,3 0-237 0 0,0 1 129 0 0,1 0 0 0 0,-1 1 0 0 0,0 0 0 0 0,0 1 1 0 0,0 0-1 0 0,2 2-129 0 0,-11-3 25 0 0,0 0-1 0 0,1 0 1 0 0,-1 1 0 0 0,0-1 0 0 0,0 1 0 0 0,0 0 0 0 0,0 0-1 0 0,-1 0 1 0 0,1 0 0 0 0,0 0 0 0 0,-1 0 0 0 0,0 1-1 0 0,1-1 1 0 0,-1 1 0 0 0,0 0 0 0 0,0 0 0 0 0,-1 0-1 0 0,1 0 1 0 0,0 0 0 0 0,-1 0 0 0 0,0 0 0 0 0,0 0-1 0 0,0 1 1 0 0,0 1-25 0 0,0 3 9 0 0,0-1-1 0 0,0 1 1 0 0,-1 0 0 0 0,0 0-1 0 0,-1 0 1 0 0,0-1-1 0 0,0 1 1 0 0,-1 0 0 0 0,0-1-1 0 0,0 1 1 0 0,-1-1 0 0 0,-1 3-10 0 0,-8 16 80 0 0,-1 1-1 0 0,-12 15-78 0 0,7-10 26 0 0,-20 29 148 0 0,-16 18-174 0 0,0-1 164 0 0,38-51 98 0 0,2 0 0 0 0,0 1 0 0 0,2 0 0 0 0,-1 5-262 0 0,11-26 37 0 0,0-1 0 0 0,0 1 0 0 0,1 0 0 0 0,0 0 0 0 0,0-1-1 0 0,0 1 1 0 0,1 0 0 0 0,0 0 0 0 0,1 1-37 0 0,-1-5 9 0 0,0 0 1 0 0,1-1-1 0 0,-1 1 1 0 0,1-1-1 0 0,0 1 1 0 0,0-1-1 0 0,0 0 1 0 0,0 1-1 0 0,0-1 0 0 0,0 0 1 0 0,1 1-1 0 0,-1-1 1 0 0,1 0-1 0 0,0 0 1 0 0,0 0-1 0 0,-1-1 1 0 0,1 1-1 0 0,0 0 0 0 0,1-1 1 0 0,-1 1-1 0 0,0-1 1 0 0,0 1-1 0 0,1-1 1 0 0,-1 0-1 0 0,2 0-9 0 0,9 3-39 0 0,0 0 0 0 0,0-1 0 0 0,0-1 0 0 0,0 0 0 0 0,0-1 0 0 0,0 0 0 0 0,1-1 0 0 0,-1-1 0 0 0,0 0 0 0 0,1-1 0 0 0,-1 0 0 0 0,9-3 39 0 0,-8 3-761 0 0,-11 2-1703 0 0,-3 0-6618 0 0</inkml:trace>
  <inkml:trace contextRef="#ctx0" brushRef="#br0" timeOffset="96240.632">19135 5430 21967 0 0,'-5'0'1068'0'0,"3"0"-836"0"0,-1 0-67 0 0,-1 0 0 0 0,1 0 0 0 0,-1 0 0 0 0,1 0 0 0 0,0 1 0 0 0,-1-1 0 0 0,1 1 0 0 0,-1 0 0 0 0,1 0-1 0 0,0 0 1 0 0,-1 0 0 0 0,1 1 0 0 0,-3 1-165 0 0,4-1 146 0 0,-1-1 0 0 0,0 1-1 0 0,0-1 1 0 0,0 0 0 0 0,0 0-1 0 0,0 0 1 0 0,0 0 0 0 0,0 0-1 0 0,0-1 1 0 0,-1 1 0 0 0,-1-1-146 0 0,2 1 101 0 0,-4 6-81 0 0,-8 0 219 0 0,15-7-227 0 0,0 0 0 0 0,0 0-1 0 0,0 0 1 0 0,-1 0 0 0 0,1 0 0 0 0,0 0 0 0 0,0 0-1 0 0,0 0 1 0 0,0-1 0 0 0,0 1 0 0 0,0 0 0 0 0,0 0 0 0 0,-1 0-1 0 0,1 0 1 0 0,0 0 0 0 0,0 0 0 0 0,0 0 0 0 0,0-1-1 0 0,0 1 1 0 0,0 0 0 0 0,0 0 0 0 0,0 0 0 0 0,0 0 0 0 0,0 0-1 0 0,0 0 1 0 0,0-1 0 0 0,0 1 0 0 0,0 0 0 0 0,0 0-1 0 0,0 0 1 0 0,0 0 0 0 0,0-1 0 0 0,0 1 0 0 0,0 0 0 0 0,0 0-1 0 0,0 0 1 0 0,0 0 0 0 0,0 0 0 0 0,0-1 0 0 0,0 1-1 0 0,0 0 1 0 0,0 0 0 0 0,0 0 0 0 0,0 0-12 0 0,8-17 302 0 0,-6 14-317 0 0,0 0-1 0 0,1 1 0 0 0,-1-1 0 0 0,1 0 1 0 0,-1 1-1 0 0,1 0 0 0 0,0-1 0 0 0,0 1 0 0 0,0 0 1 0 0,0 1-1 0 0,0-1 0 0 0,0 0 0 0 0,2 0 16 0 0,11-3-128 0 0,-12 6 117 0 0,-2 0-6 0 0,1 0 33 0 0,0 0-1 0 0,0 0 1 0 0,-1 1-1 0 0,1-1 1 0 0,-1 0-1 0 0,1 1 0 0 0,-1 0 1 0 0,1-1-1 0 0,-1 1 1 0 0,0 0-1 0 0,0 0 1 0 0,0 0-1 0 0,0 1 1 0 0,0-1-1 0 0,0 0 1 0 0,-1 1-1 0 0,1-1 1 0 0,-1 1-1 0 0,0-1 1 0 0,0 1-1 0 0,0 0 1 0 0,0 0-1 0 0,1 2-15 0 0,-2-2 0 0 0,0 0 0 0 0,0 0 0 0 0,0 0 0 0 0,-1 1 0 0 0,1-1 0 0 0,-1 0 0 0 0,0 0 0 0 0,0 0 0 0 0,0 0 0 0 0,0 0 0 0 0,0 0 0 0 0,-1 0 0 0 0,1-1 0 0 0,-1 1 0 0 0,0 0 0 0 0,0-1 0 0 0,0 1 0 0 0,-1 1 0 0 0,-3 1-35 0 0,6-4 29 0 0,0-1 0 0 0,0 0 0 0 0,0 1 1 0 0,-1-1-1 0 0,1 0 0 0 0,0 1 0 0 0,0-1 0 0 0,0 0 0 0 0,-1 0 0 0 0,1 1 0 0 0,0-1 1 0 0,0 0-1 0 0,-1 0 0 0 0,1 1 0 0 0,0-1 0 0 0,0 0 0 0 0,-1 0 0 0 0,1 0 0 0 0,0 0 0 0 0,-1 1 1 0 0,1-1-1 0 0,0 0 0 0 0,-1 0 0 0 0,1 0 0 0 0,0 0 0 0 0,-1 0 0 0 0,1 0 0 0 0,0 0 1 0 0,-1 0-1 0 0,1 0 0 0 0,0 0 0 0 0,-1 0 0 0 0,1 0 0 0 0,0 0 0 0 0,-1 0 0 0 0,1 0 0 0 0,0-1 1 0 0,-1 1-1 0 0,1 0 0 0 0,0 0 0 0 0,-1 0 0 0 0,1 0 0 0 0,0-1 6 0 0,-2 0-75 0 0,1 1 84 0 0,0-1 0 0 0,0 1 0 0 0,0-1 0 0 0,1 1 0 0 0,-1-1 0 0 0,0 1 0 0 0,0-1 0 0 0,1 1 0 0 0,-1-1 0 0 0,1 0 0 0 0,-1 1 0 0 0,0-1 0 0 0,1 0 0 0 0,-1 0 0 0 0,1 1 0 0 0,0-1 0 0 0,-1 0 0 0 0,1 0 0 0 0,0 0 0 0 0,-1 0 0 0 0,1 1-1 0 0,0-1 1 0 0,0 0 0 0 0,0 0 0 0 0,0 0 0 0 0,0 0-9 0 0,2-17 121 0 0,-2 17-116 0 0,0-2-4 0 0,1 1 1 0 0,0-1-1 0 0,0 0 0 0 0,0 0 1 0 0,0 1-1 0 0,0-1 0 0 0,0 0 1 0 0,1 1-1 0 0,0-2-1 0 0,0 2-53 0 0,-1 0-1 0 0,0 0 0 0 0,0 0 1 0 0,0-1-1 0 0,0 1 0 0 0,0 0 1 0 0,-1-1-1 0 0,1 1 54 0 0,3-11-2652 0 0,-3 12-6418 0 0</inkml:trace>
  <inkml:trace contextRef="#ctx0" brushRef="#br0" timeOffset="106847.515">504 6448 12696 0 0,'0'-1'123'0'0,"-2"-5"564"0"0,1 0 0 0 0,0 0 0 0 0,1 0 0 0 0,-1-1 0 0 0,1 1 0 0 0,0-5-687 0 0,-8 166 2756 0 0,6-111-1847 0 0,-2 0 1 0 0,-5 19-910 0 0,-2 18 606 0 0,5-37 5 0 0,-11 37-611 0 0,4-25 250 0 0,-4 29 240 0 0,3-32 82 0 0,9-37 38 0 0,5-16-562 0 0,0 0 0 0 0,0 0 0 0 0,-1 0 0 0 0,1-1 0 0 0,0 1 0 0 0,0 0 0 0 0,-1 0 0 0 0,1-1 1 0 0,0 1-1 0 0,0 0 0 0 0,0 0 0 0 0,-1-1 0 0 0,1 1 0 0 0,0 0 0 0 0,0-1 0 0 0,0 1 0 0 0,0 0 0 0 0,0-1 0 0 0,0 1 0 0 0,0 0 0 0 0,-1-1 0 0 0,1 1 0 0 0,0 0 0 0 0,0-1 0 0 0,0 1 0 0 0,1 0-48 0 0,-5-35 847 0 0,8-68-168 0 0,8-34-679 0 0,-6 74 54 0 0,11-66-241 0 0,-3 24 508 0 0,-14 100-237 0 0,1-1 1 0 0,1 0-1 0 0,-1 0 1 0 0,2-3-85 0 0,4-18 139 0 0,-7 24-138 0 0,0 2-1 0 0,0 0 1 0 0,0 0 0 0 0,1 0 0 0 0,-1-1-1 0 0,0 1 1 0 0,1 0 0 0 0,-1 0-1 0 0,0 0 1 0 0,1 1 0 0 0,0-1 0 0 0,-1 0-1 0 0,1 0 1 0 0,-1 0 0 0 0,2-1-1 0 0,-2 3 4 0 0,1-1-1 0 0,0 0 1 0 0,0 1 0 0 0,-1-1 0 0 0,1 1 0 0 0,0-1-1 0 0,-1 1 1 0 0,1-1 0 0 0,-1 1 0 0 0,1 0 0 0 0,-1-1 0 0 0,1 1-1 0 0,-1 0 1 0 0,1-1-4 0 0,17 29 6 0 0,0 0-1 0 0,11 30-5 0 0,-2-6-42 0 0,-22-44 32 0 0,14 28-92 0 0,2 0 1 0 0,1-2-1 0 0,2 0 0 0 0,13 13 102 0 0,-13-21 11 0 0,-8-7 19 0 0,2-1 0 0 0,0 0 0 0 0,11 7-30 0 0,9 6 75 0 0,-23-19-42 0 0,-1-1-1 0 0,2 0 1 0 0,-1-1 0 0 0,9 3-33 0 0,14 9 117 0 0,-37-23-111 0 0,-1 1-1 0 0,1-1 1 0 0,-1 0-1 0 0,1 0 1 0 0,-1 1-1 0 0,1-1 1 0 0,-1 0-1 0 0,1 0 1 0 0,-1 0-1 0 0,1 0 1 0 0,-1 0-1 0 0,1 0 1 0 0,-1 0-1 0 0,1 0 1 0 0,-1 0-1 0 0,1 0 1 0 0,-1 0-1 0 0,1 0 1 0 0,-1 0-1 0 0,0-1 1 0 0,1 1-1 0 0,-1 0 1 0 0,1 0-1 0 0,-1 0 1 0 0,1-1-1 0 0,-1 1 1 0 0,1 0-1 0 0,-1 0 1 0 0,0-1-1 0 0,1 1 1 0 0,-1 0-1 0 0,0-1-5 0 0,9-12 209 0 0,-6 4-77 0 0,-1-1-1 0 0,-1 1 0 0 0,1-1 1 0 0,-1 1-1 0 0,-1-1 0 0 0,0 0 0 0 0,0 1 1 0 0,-1-1-1 0 0,-2-7-131 0 0,2-2 217 0 0,-11-163 109 0 0,10 124-310 0 0,3 0-1 0 0,4-10-15 0 0,-1 3-17 0 0,-2 34-13 0 0,0 1 0 0 0,3-7 30 0 0,-4 30-20 0 0,-1 5-4 0 0,0 0 0 0 0,0 1 1 0 0,0-1-1 0 0,0 0 0 0 0,0 1 0 0 0,1-1 1 0 0,-1 0-1 0 0,0 1 0 0 0,1-1 0 0 0,-1 1 1 0 0,1-1-1 0 0,0 1 0 0 0,0-1 1 0 0,0 1-1 0 0,-1-1 0 0 0,2 1 24 0 0,-2 14-976 0 0,0 2-253 0 0,2 0 0 0 0,1 8 1229 0 0,1 4-1644 0 0,-1 8-302 0 0</inkml:trace>
  <inkml:trace contextRef="#ctx0" brushRef="#br0" timeOffset="107925.39">1435 6732 17999 0 0,'0'-7'874'0'0,"0"-10"-194"0"0,1 7-578 0 0,-1 0 0 0 0,-1-1 0 0 0,0 1 0 0 0,0 0 0 0 0,-1-1-102 0 0,1 7-79 0 0,1 4 143 0 0,0-1 1 0 0,0 1-1 0 0,0-1 0 0 0,0 1 0 0 0,0-1 0 0 0,0 1 0 0 0,0-1 0 0 0,0 1 0 0 0,0-1 0 0 0,0 1 0 0 0,-1-1 0 0 0,1 1 0 0 0,0 0 1 0 0,0-1-1 0 0,0 1 0 0 0,-1-1 0 0 0,1 1 0 0 0,0-1 0 0 0,0 1 0 0 0,-1 0 0 0 0,1-1 0 0 0,0 1 0 0 0,-1 0 0 0 0,1-1 0 0 0,-1 1 1 0 0,1 0-1 0 0,0 0 0 0 0,-1-1 0 0 0,1 1 0 0 0,-1 0 0 0 0,1 0 0 0 0,-1 0 0 0 0,1-1 0 0 0,0 1 0 0 0,-1 0 0 0 0,1 0 0 0 0,-1 0 1 0 0,1 0-1 0 0,-1 0 0 0 0,1 0 0 0 0,-1 0 0 0 0,1 0 0 0 0,-1 0 0 0 0,1 0 0 0 0,-1 0 0 0 0,1 1 0 0 0,-1-1 0 0 0,1 0 0 0 0,-1 0 0 0 0,1 0 1 0 0,0 0-1 0 0,-1 1-64 0 0,-2 0 63 0 0,0 0 0 0 0,0 0 0 0 0,1 0 1 0 0,-1 0-1 0 0,0 1 0 0 0,1-1 0 0 0,-1 1 1 0 0,1 0-1 0 0,-1 0 0 0 0,1 0 0 0 0,0 0 1 0 0,0 0-1 0 0,0 0 0 0 0,0 1 0 0 0,0-1 1 0 0,0 1-1 0 0,0 0-63 0 0,-4 8 61 0 0,1-1 1 0 0,0 2-1 0 0,-3 8-61 0 0,-1 3 127 0 0,2-8-61 0 0,1 1-1 0 0,0 0 1 0 0,1 0 0 0 0,1 0-1 0 0,-2 11-65 0 0,5-15-4 0 0,-7 69 363 0 0,8-69-216 0 0,0 0 0 0 0,1 0 0 0 0,0-1 0 0 0,1 1 0 0 0,2 9-143 0 0,-1-11 12 0 0,0 0 1 0 0,1 0 0 0 0,0 0 0 0 0,0-1-1 0 0,1 0 1 0 0,0 0 0 0 0,1 0 0 0 0,6 6-13 0 0,-10-12 14 0 0,0-1 1 0 0,0 1 0 0 0,0-1-1 0 0,1 0 1 0 0,-1 0 0 0 0,1 0 0 0 0,0 0-1 0 0,-1 0 1 0 0,1-1 0 0 0,0 1 0 0 0,0-1-1 0 0,0 0 1 0 0,0 0 0 0 0,1 0 0 0 0,-1 0-1 0 0,0 0 1 0 0,0-1 0 0 0,0 1 0 0 0,1-1-1 0 0,-1 0 1 0 0,0 0 0 0 0,0 0-1 0 0,1 0 1 0 0,-1-1 0 0 0,0 0 0 0 0,0 1-1 0 0,0-1 1 0 0,1 0 0 0 0,1-2-15 0 0,-1 2 16 0 0,-1-1 1 0 0,0 0-1 0 0,1-1 0 0 0,-1 1 1 0 0,0 0-1 0 0,0-1 1 0 0,-1 0-1 0 0,1 0 1 0 0,-1 0-1 0 0,1 0 0 0 0,-1 0 1 0 0,0 0-1 0 0,1-3-16 0 0,2-3 79 0 0,0-1 0 0 0,-1 1 0 0 0,-1-1 0 0 0,3-7-79 0 0,-4 10 36 0 0,2-8 74 0 0,0 0 1 0 0,0 0-1 0 0,-1-1 0 0 0,-1 1 1 0 0,-1-1-1 0 0,0 0 0 0 0,-1-5-110 0 0,-4-3 56 0 0,0-1-1 0 0,-2 0 1 0 0,-8-22-56 0 0,3 10 9 0 0,7 24-9 0 0,0 0 0 0 0,-1 1 0 0 0,0 0 0 0 0,-1 0 0 0 0,-5-8 0 0 0,9 16 0 0 0,-1 1 0 0 0,1-1 0 0 0,-1 1 0 0 0,0-1 0 0 0,1 1 0 0 0,-2 0 0 0 0,1 0 0 0 0,0 0 0 0 0,0 1 0 0 0,-1-1 0 0 0,0 1 0 0 0,1 0 0 0 0,-1 0 0 0 0,0 0 0 0 0,0 0 0 0 0,0 1 0 0 0,0-1 0 0 0,0 1 0 0 0,-3 0 0 0 0,4 1-5 0 0,-1 0 1 0 0,0 0-1 0 0,0 1 0 0 0,1 0 0 0 0,-1 0 0 0 0,0 0 1 0 0,1 0-1 0 0,-1 0 0 0 0,1 1 0 0 0,-1-1 0 0 0,1 1 1 0 0,0 0-1 0 0,-1 0 0 0 0,1 1 0 0 0,0-1 5 0 0,-2 2-9 0 0,0 0 0 0 0,0 0 0 0 0,1 1 0 0 0,-1 0 0 0 0,1-1 0 0 0,0 1 0 0 0,0 1 0 0 0,-1 2 9 0 0,0 1-15 0 0,1 0 0 0 0,0 1 1 0 0,0-1-1 0 0,1 1 0 0 0,1-1 0 0 0,-1 1 0 0 0,1 3 15 0 0,1-8-7 0 0,1 0 0 0 0,0 0 0 0 0,0 0 0 0 0,0 0 0 0 0,1 0 1 0 0,-1 0-1 0 0,1 0 0 0 0,0-1 0 0 0,1 1 0 0 0,-1 0 0 0 0,1 0 0 0 0,0-1 0 0 0,0 0 0 0 0,0 1 0 0 0,3 3 7 0 0,-2-5 0 0 0,0 0 0 0 0,-1 0 0 0 0,1 0 0 0 0,0 0 0 0 0,1-1 0 0 0,-1 1 0 0 0,0-1 0 0 0,1 0 0 0 0,-1 0 0 0 0,1 0 0 0 0,-1 0 0 0 0,1-1 0 0 0,0 0 0 0 0,0 1 0 0 0,0-1 0 0 0,0-1 0 0 0,0 1 0 0 0,0-1 0 0 0,0 1 0 0 0,0-1 0 0 0,0 0 0 0 0,3-1 0 0 0,11 0 0 0 0,-1-2 0 0 0,1 0 0 0 0,-1-1 0 0 0,10-3 0 0 0,-21 5 0 0 0,4-2 27 0 0,-1 0 0 0 0,1-1 0 0 0,-1 0 0 0 0,0-1 0 0 0,-1 0 0 0 0,1 0 0 0 0,-1-1-1 0 0,-1 0 1 0 0,2-2-27 0 0,4-2 30 0 0,9-10 9 0 0,-1-1-1 0 0,1-4-38 0 0,-3 4 3 0 0,2 1 0 0 0,2-2-3 0 0,-18 19 10 0 0,-1 0 1 0 0,1 1 0 0 0,0 0-1 0 0,0 0 1 0 0,2-1-11 0 0,-6 3 0 0 0,0 1 0 0 0,0-1 0 0 0,0 1 0 0 0,0-1 0 0 0,0 1 0 0 0,0 0 0 0 0,0-1 0 0 0,0 1 0 0 0,0 0 0 0 0,0 0 0 0 0,0-1 0 0 0,0 1 0 0 0,0 0 0 0 0,0 0 0 0 0,0 0 0 0 0,0 0 0 0 0,0 1 0 0 0,0-1 0 0 0,0 0 0 0 0,0 0 0 0 0,0 1 0 0 0,0-1 0 0 0,0 0 0 0 0,0 1 0 0 0,0-1 0 0 0,0 1 0 0 0,1 0 0 0 0,0 0 0 0 0,1 1 0 0 0,-1-1 0 0 0,0 0 0 0 0,0 1 0 0 0,0 0 0 0 0,0-1 0 0 0,0 1 0 0 0,0 0 0 0 0,-1 0 0 0 0,1 0 0 0 0,-1 0 0 0 0,1 0 0 0 0,0 2 0 0 0,13 32 0 0 0,-8-15 0 0 0,1 1 0 0 0,-2 0 0 0 0,-1 1 0 0 0,0 0 0 0 0,-2 0 0 0 0,-1 2 0 0 0,5 23 0 0 0,-1 7 0 0 0,-4-32 0 0 0,1-1 0 0 0,1 0 0 0 0,1 0 0 0 0,5 13 0 0 0,-5-21-1 0 0,-3-7-2 0 0,0 0 0 0 0,1 0 0 0 0,0-1 0 0 0,1 1 0 0 0,0 0 3 0 0,4 0-64 0 0,-7-6 71 0 0,1-1-1 0 0,-1 1 1 0 0,1-1-1 0 0,0 1 1 0 0,-1-1 0 0 0,1 0-1 0 0,-1 0 1 0 0,1 1-1 0 0,0-1 1 0 0,-1 0-1 0 0,1 0 1 0 0,-1-1-1 0 0,1 1 1 0 0,0 0 0 0 0,-1-1-1 0 0,1 1 1 0 0,-1-1-1 0 0,1 1 1 0 0,-1-1-1 0 0,1 1 1 0 0,-1-1 0 0 0,0 0-1 0 0,1 0 1 0 0,-1 0-1 0 0,0 0 1 0 0,0 0-1 0 0,2-1-6 0 0,1-2 49 0 0,1 0 0 0 0,-1-1-1 0 0,0 1 1 0 0,0-1 0 0 0,0 0-1 0 0,3-5-48 0 0,3-10 174 0 0,0-1 0 0 0,-2 0 0 0 0,3-9-174 0 0,16-39 209 0 0,0 8-148 0 0,-7 13 25 0 0,3 2-1 0 0,20-31-85 0 0,-41 74 0 0 0,0 0 1 0 0,0 0-1 0 0,1 1 0 0 0,-1-1 0 0 0,1 0 1 0 0,-1 1-1 0 0,1 0 0 0 0,0-1 0 0 0,0 1 1 0 0,0 0-1 0 0,0 0 0 0 0,-2 2-1 0 0,0 0 1 0 0,0-1 0 0 0,0 1-1 0 0,0 0 1 0 0,0 0 0 0 0,-1-1-1 0 0,1 1 1 0 0,0 0 0 0 0,0 0 0 0 0,0 0-1 0 0,0 0 1 0 0,0 0 0 0 0,0 0-1 0 0,0 0 1 0 0,0 1 0 0 0,0-1-1 0 0,0 0 1 0 0,-1 0 0 0 0,1 1-1 0 0,0-1 1 0 0,0 1 0 0 0,0-1-1 0 0,0 0 1 0 0,-1 1 0 0 0,1 0-1 0 0,0-1 1 0 0,0 1 0 0 0,-1-1-1 0 0,1 1 1 0 0,0 0 0 0 0,-1 0-1 0 0,1-1 1 0 0,-1 1 0 0 0,1 0-1 0 0,-1 0 1 0 0,1 0 0 0 0,-1-1-1 0 0,0 1 1 0 0,1 0 0 0 0,-1 0-1 0 0,0 1 1 0 0,17 33-50 0 0,-12-26 33 0 0,0 1 0 0 0,0-1 1 0 0,-1 1-1 0 0,0 3 17 0 0,4 12 0 0 0,2 0 0 0 0,0-1 0 0 0,6 6 0 0 0,5 15 0 0 0,-6-16-18 0 0,1-1 1 0 0,1 0-1 0 0,18 21 18 0 0,-31-45 13 0 0,-1 0 0 0 0,1 1 1 0 0,0-1-1 0 0,0-1 0 0 0,0 1 1 0 0,1-1-1 0 0,-1 1 0 0 0,1-1 1 0 0,0-1-1 0 0,-1 1 0 0 0,1-1 1 0 0,1 1-1 0 0,-1-1 0 0 0,0-1 1 0 0,0 1-1 0 0,1-1 0 0 0,-1 0 1 0 0,1 0-1 0 0,2 0-13 0 0,-1-1 20 0 0,-1-1-1 0 0,0 1 1 0 0,0-1 0 0 0,0 0 0 0 0,0 0-1 0 0,0-1 1 0 0,0 0 0 0 0,0 0-1 0 0,0 0 1 0 0,-1-1 0 0 0,1 0-1 0 0,-1 0 1 0 0,1 0 0 0 0,-1-1-1 0 0,0 0 1 0 0,-1 0 0 0 0,4-3-20 0 0,1-4 37 0 0,-1 0 1 0 0,0 0-1 0 0,-1-1 1 0 0,0 0-1 0 0,-1 0 1 0 0,0-1-1 0 0,-1 0 1 0 0,3-12-38 0 0,-1 0 21 0 0,-1 0 1 0 0,-1 0-1 0 0,-2-1 0 0 0,0-6-21 0 0,-2 15 10 0 0,0 0 0 0 0,-2 0-1 0 0,0 0 1 0 0,0 0 0 0 0,-2 0-1 0 0,0 0 1 0 0,-1 1 0 0 0,-1-1 0 0 0,0 1-1 0 0,-1 0 1 0 0,-1 1 0 0 0,0-1-1 0 0,-1 1 1 0 0,-5-5-10 0 0,10 16 1 0 0,0 0 0 0 0,-1 0-1 0 0,1 0 1 0 0,-1 1 0 0 0,0-1 0 0 0,0 1 0 0 0,0 0-1 0 0,-1 0 1 0 0,1 0 0 0 0,-1 1 0 0 0,1-1 0 0 0,-1 1-1 0 0,0 0 1 0 0,0 1 0 0 0,0-1 0 0 0,0 1 0 0 0,0 0-1 0 0,0 0 1 0 0,0 1 0 0 0,-1 0 0 0 0,1-1 0 0 0,0 2-1 0 0,0-1 1 0 0,0 0 0 0 0,-1 1 0 0 0,0 1-1 0 0,-5 0-1 0 0,1 1 0 0 0,1 0 0 0 0,-1 0 1 0 0,0 1-1 0 0,1 1 0 0 0,0-1 0 0 0,-1 2 0 0 0,2-1 0 0 0,-1 1 0 0 0,1 0 1 0 0,0 1-1 0 0,-6 6 1 0 0,6-4-3 0 0,0 0 0 0 0,0 0 0 0 0,1 1 0 0 0,-3 5 3 0 0,8-12 0 0 0,0 0 0 0 0,0 0 0 0 0,1 1 0 0 0,0-1 0 0 0,0 0 0 0 0,0 0 0 0 0,0 1 1 0 0,0-1-1 0 0,0 0 0 0 0,1 1 0 0 0,0-1 0 0 0,0 1 0 0 0,0-1 0 0 0,0 0 0 0 0,0 1 0 0 0,0-1 0 0 0,1 1 0 0 0,0 1 0 0 0,1 0 1 0 0,0 0-1 0 0,0 0 1 0 0,1 0-1 0 0,-1-1 1 0 0,1 1-1 0 0,0-1 1 0 0,1 0-1 0 0,-1 0 1 0 0,1 0-1 0 0,-1 0 1 0 0,1 0-1 0 0,0-1 1 0 0,0 0 0 0 0,1 0-1 0 0,-1 0 1 0 0,1 0-1 0 0,0 0 1 0 0,-1-1-1 0 0,1 0 1 0 0,4 1-1 0 0,-1 0 1 0 0,0-1 0 0 0,0 0 1 0 0,0 0-1 0 0,1-1 0 0 0,-1 0 1 0 0,0 0-1 0 0,1-1 0 0 0,-1 0 1 0 0,5-1-2 0 0,9-1-25 0 0,0-2 0 0 0,21-5 25 0 0,-28 6-47 0 0,-10 2 30 0 0,0 0 0 0 0,0-1 0 0 0,0 1 0 0 0,0-1 0 0 0,0 0 0 0 0,2-1 17 0 0,10-5-1429 0 0,-16 7-5579 0 0,-1 1-2394 0 0</inkml:trace>
  <inkml:trace contextRef="#ctx0" brushRef="#br0" timeOffset="110112.374">3505 6745 920 0 0,'0'0'179'0'0,"0"0"415"0"0,0 0 188 0 0,0 0 32 0 0,0 0 6 0 0,0 0-9 0 0,0 0-3 0 0,-1 15 1822 0 0,0-11-2108 0 0,1-2-355 0 0,0-1-1 0 0,-1 0 1 0 0,1 0-1 0 0,0 0 1 0 0,-1 1 0 0 0,1-1-1 0 0,0 0 1 0 0,-1 0-1 0 0,0 0 1 0 0,1 0 0 0 0,-1 0-1 0 0,0 0 1 0 0,1 0-1 0 0,-1 0 1 0 0,0 0-1 0 0,0 0 1 0 0,0 0 0 0 0,0-1-1 0 0,0 1 1 0 0,0 0-1 0 0,0 0-166 0 0,0 0 196 0 0,1 0 1 0 0,0 0-1 0 0,-1 0 0 0 0,1 0 0 0 0,0 0 0 0 0,0 0 0 0 0,0 0 0 0 0,0 1 1 0 0,0-1-1 0 0,0 0 0 0 0,0 0 0 0 0,0 0 0 0 0,0 0 0 0 0,0 0 0 0 0,1 0 1 0 0,-1 0-1 0 0,0 0 0 0 0,1 1-196 0 0,1-1 171 0 0,0 0 1 0 0,0 0-1 0 0,0 0 0 0 0,1 0 1 0 0,-1 0-1 0 0,0 0 0 0 0,0-1 1 0 0,1 1-1 0 0,-1-1 0 0 0,0 0 1 0 0,1 1-1 0 0,-1-1 1 0 0,1 0-1 0 0,-1-1 0 0 0,0 1 1 0 0,1 0-1 0 0,-1-1 0 0 0,0 1 1 0 0,1-1-1 0 0,-1 0 0 0 0,0 0 1 0 0,0 0-1 0 0,0 0 0 0 0,1 0-171 0 0,9-5 460 0 0,0 0-1 0 0,0-1 0 0 0,8-7-459 0 0,13-7 574 0 0,-22 15-437 0 0,1-2 0 0 0,-2 1-1 0 0,2-2-136 0 0,-7 5 20 0 0,37-32 1247 0 0,14-17-1267 0 0,-44 40 166 0 0,0 0 1 0 0,-1-1 0 0 0,0-1 0 0 0,-1 0 0 0 0,-1 0 0 0 0,3-6-167 0 0,-7 8 22 0 0,-1 0 1 0 0,0 0-1 0 0,-1 0 0 0 0,1-3-22 0 0,2-10 7 0 0,-2-2 16 0 0,0 1 0 0 0,-2-1-1 0 0,0 1 1 0 0,-2-1 0 0 0,-2 0-1 0 0,-2-17-22 0 0,4 8 0 0 0,1 30 0 0 0,0-1 0 0 0,-1 1 0 0 0,0 0 0 0 0,-1-1 0 0 0,0-2 0 0 0,1 10 0 0 0,0 0 0 0 0,0 0 0 0 0,0 0 0 0 0,0 0 0 0 0,0 0 0 0 0,0 0 0 0 0,0 1 0 0 0,0-1 0 0 0,0 0 0 0 0,0 0 0 0 0,0 0 0 0 0,0 0 0 0 0,-1 0 0 0 0,1 0 0 0 0,0 0 0 0 0,0 0 0 0 0,0 0 0 0 0,0 0 0 0 0,0 0 0 0 0,0 0 0 0 0,0 0 0 0 0,0 0 0 0 0,0 0 0 0 0,0 0 0 0 0,0 0 0 0 0,0 0 0 0 0,0 0 0 0 0,0 0 0 0 0,0 0 0 0 0,0 0 0 0 0,0 0 0 0 0,0 0 0 0 0,0 0 0 0 0,0 0 0 0 0,0 0 0 0 0,0 0 0 0 0,0 0 0 0 0,-1 0 0 0 0,1 0 0 0 0,0 0 0 0 0,0 0 0 0 0,0 0 0 0 0,0 0 0 0 0,0 0 0 0 0,0 0 0 0 0,0 0 0 0 0,0 0 0 0 0,0 0 0 0 0,0 0 0 0 0,0 0 0 0 0,0 0 0 0 0,0 0 0 0 0,0 0 0 0 0,0 0 0 0 0,0 0 0 0 0,0 0 0 0 0,0 0 0 0 0,0 0 0 0 0,-3 8 0 0 0,-2 10 11 0 0,-14 77 401 0 0,-2 55-412 0 0,5-29 419 0 0,-22 177 1073 0 0,6 152-1492 0 0,39 61 1453 0 0,-6-491-1409 0 0,0 1 17 0 0,6 149 998 0 0,25 133-1059 0 0,-30-288 46 0 0,7 31 96 0 0,-8-43-112 0 0,0 1-1 0 0,0-1 0 0 0,0 1 0 0 0,1-1 1 0 0,-1 1-1 0 0,1-1 0 0 0,0 0 1 0 0,0 0-1 0 0,0 0 0 0 0,1 1-29 0 0,0-6 96 0 0,2-4-53 0 0,-1 0 0 0 0,-1 0 0 0 0,1-1 0 0 0,-1 0-1 0 0,0 1 1 0 0,-1-1 0 0 0,2-6-43 0 0,11-54 165 0 0,-8 34-105 0 0,7-55 72 0 0,3-72-132 0 0,-8 64 23 0 0,1-66-23 0 0,-6 69 0 0 0,-1-10-38 0 0,-3 0 0 0 0,-8-38 38 0 0,4 111-25 0 0,-1 0 0 0 0,-1 0 0 0 0,-2 1 0 0 0,0 0 0 0 0,-2 0-1 0 0,-6-9 26 0 0,10 26-23 0 0,-1-1-1 0 0,-1 1 0 0 0,0 1 0 0 0,0-1 0 0 0,-1 1 1 0 0,-1 1-1 0 0,1 0 0 0 0,-2 0 0 0 0,1 1 0 0 0,-1 0 1 0 0,-1 1-1 0 0,0 0 0 0 0,-11-5 24 0 0,19 11-9 0 0,0 0 0 0 0,0-1 0 0 0,0 1 1 0 0,1-1-1 0 0,-1 0 0 0 0,1 0 0 0 0,0 0 0 0 0,0 0 0 0 0,0-1 9 0 0,2 4-1 0 0,1 0 0 0 0,0-1 0 0 0,0 1-1 0 0,-1 0 1 0 0,1 0 0 0 0,0 0 0 0 0,0-1 0 0 0,0 1 0 0 0,0 0-1 0 0,-1 0 1 0 0,1-1 0 0 0,0 1 0 0 0,0 0 0 0 0,0 0 0 0 0,0-1 0 0 0,0 1-1 0 0,0 0 1 0 0,0-1 0 0 0,0 1 0 0 0,0 0 0 0 0,0 0 0 0 0,0-1-1 0 0,0 1 1 0 0,0 0 0 0 0,0-1 0 0 0,0 1 0 0 0,0 0 0 0 0,0 0-1 0 0,0-1 1 0 0,0 1 0 0 0,0 0 0 0 0,0-1 0 0 0,0 1 0 0 0,1 0 0 0 0,-1 0-1 0 0,0-1 1 0 0,0 1 0 0 0,0 0 0 0 0,0 0 0 0 0,1 0 0 0 0,-1-1-1 0 0,0 1 1 0 0,0 0 0 0 0,1 0 0 0 0,-1 0 0 0 0,0 0 0 0 0,0-1-1 0 0,1 1 1 0 0,-1 0 0 0 0,0 0 0 0 0,0 0 0 0 0,1 0 0 0 0,-1 0 0 0 0,0 0-1 0 0,1 0 1 0 0,-1 0 0 0 0,0 0 0 0 0,0 0 0 0 0,1 0 0 0 0,-1 0 1 0 0,0 0-4 0 0,28-12-117 0 0,-1 1 1 0 0,2 2 0 0 0,27-6 120 0 0,-44 12-19 0 0,53-15 32 0 0,-2-3 0 0 0,0-3 1 0 0,-1-3-1 0 0,45-27-13 0 0,-90 44-10 0 0,-9 5-1 0 0,0 0 0 0 0,1 1 1 0 0,-1 0-1 0 0,1 0 0 0 0,2 0 11 0 0,-11 4 2 0 0,1 0 0 0 0,-1 0 0 0 0,1 0 0 0 0,-1 0 0 0 0,0 0-1 0 0,1 0 1 0 0,-1 0 0 0 0,1 0 0 0 0,-1 0 0 0 0,0 0 0 0 0,1 0 0 0 0,-1 0 0 0 0,1 0 0 0 0,-1 0 0 0 0,1 0-1 0 0,-1 1 1 0 0,0-1 0 0 0,1 0 0 0 0,-1 0 0 0 0,0 0 0 0 0,1 1 0 0 0,-1-1 0 0 0,0 0 0 0 0,1 0 0 0 0,-1 1-1 0 0,0-1 1 0 0,1 0 0 0 0,-1 1 0 0 0,0-1 0 0 0,0 0 0 0 0,1 1 0 0 0,-1-1 0 0 0,0 1 0 0 0,0-1-2 0 0,1 2-3 0 0,0 0-1 0 0,-1 0 1 0 0,0 0 0 0 0,1 0 0 0 0,-1 0 0 0 0,0 0 0 0 0,0 0 0 0 0,0 2 3 0 0,-5 36-126 0 0,5-39 124 0 0,-8 33 136 0 0,0 0 0 0 0,-12 26-134 0 0,17-50-40 0 0,1 0 1 0 0,0 0-1 0 0,1 0 0 0 0,-1 0 1 0 0,2 0-1 0 0,0 0 0 0 0,0 0 0 0 0,1 4 40 0 0,0 16-25 0 0,-1-25 44 0 0,0-1 0 0 0,0 0 0 0 0,1 0 0 0 0,0 1 0 0 0,-1-1 0 0 0,2 0 0 0 0,-1 0 0 0 0,0 0 0 0 0,1 0 0 0 0,0 0 0 0 0,0 0 0 0 0,0 0 0 0 0,0-1-1 0 0,0 1 1 0 0,1-1 0 0 0,0 1 0 0 0,3 2-19 0 0,-4-4-9 0 0,1 1 0 0 0,0-1 0 0 0,1 0 0 0 0,-1 0-1 0 0,0 0 1 0 0,1-1 0 0 0,-1 1 0 0 0,1-1 0 0 0,-1 1 0 0 0,1-1 0 0 0,0-1-1 0 0,-1 1 1 0 0,1 0 0 0 0,0-1 0 0 0,0 0 0 0 0,-1 0 0 0 0,1 0-1 0 0,0 0 1 0 0,0 0 0 0 0,0-1 9 0 0,4-1 3 0 0,-1 0 1 0 0,0 0-1 0 0,0-1 1 0 0,0 0-1 0 0,0 0 0 0 0,-1 0 1 0 0,1-1-1 0 0,-1 0 0 0 0,0 0 1 0 0,0-1-1 0 0,0 0 1 0 0,-1 0-1 0 0,1 0 0 0 0,-1-1 1 0 0,0 1-1 0 0,-1-2-3 0 0,8-9 18 0 0,-1-1 0 0 0,0 0 0 0 0,-2 0 0 0 0,0-1 0 0 0,2-9-18 0 0,9-30 22 0 0,-2 0 1 0 0,6-46-23 0 0,-16 70 8 0 0,-3 12-9 0 0,33-164 77 0 0,-37 161-76 0 0,-1 24 0 0 0,0 0 0 0 0,0 0 0 0 0,0 0 0 0 0,0 0 0 0 0,0-1 0 0 0,0 1 0 0 0,0 0 0 0 0,0 0 0 0 0,0 0 0 0 0,0 0 0 0 0,0-1 0 0 0,0 1 0 0 0,0 0 0 0 0,0 0 0 0 0,-1 0 0 0 0,1 0 0 0 0,0 0 0 0 0,0-1-1 0 0,0 1 1 0 0,0 0 0 0 0,0 0 0 0 0,0 0 0 0 0,0 0 0 0 0,0 0 0 0 0,0 0 0 0 0,-1 0 0 0 0,1-1 0 0 0,0 1 0 0 0,0 0 0 0 0,0 0 0 0 0,0 0 0 0 0,0 0 0 0 0,-1 0 0 0 0,1 0 0 0 0,0 0 0 0 0,0 0 0 0 0,0 0 0 0 0,0 0 0 0 0,0 0 0 0 0,-1 0 0 0 0,1 0 0 0 0,0 0 0 0 0,0 0 0 0 0,0 0 0 0 0,0 0 0 0 0,-1 0 0 0 0,1 0 0 0 0,0 0 0 0 0,0 0 0 0 0,0 0-1 0 0,0 0 1 0 0,0 0 0 0 0,-1 0 0 0 0,1 0 0 0 0,0 0 0 0 0,0 0 0 0 0,0 1 0 0 0,0-1 0 0 0,0 0 0 0 0,-6 4-12 0 0,6-4 11 0 0,-6 6-16 0 0,1 0 0 0 0,0 0 0 0 0,0 1 0 0 0,1-1 0 0 0,0 1 0 0 0,0 0 0 0 0,1 0 0 0 0,0 0 0 0 0,-2 7 17 0 0,0 0-52 0 0,1 1 0 0 0,1 0 0 0 0,0 0 0 0 0,0 9 52 0 0,3-7-121 0 0,1 0 0 0 0,0 0 0 0 0,1-1 0 0 0,1 1 0 0 0,1-1 0 0 0,0 0 0 0 0,1 0 0 0 0,6 11 121 0 0,1 5-273 0 0,31 76-765 0 0,-38-96 934 0 0,-1 1 0 0 0,-1-1 0 0 0,0 1 0 0 0,-1-1 0 0 0,0 1 0 0 0,-1 0 0 0 0,0 0-1 0 0,-1 0 1 0 0,0 0 0 0 0,-2 5 104 0 0,1 26-97 0 0,1-26 98 0 0,0-17-1 0 0,0 0 0 0 0,0 0 0 0 0,0 0 0 0 0,1 0 0 0 0,-1 0 0 0 0,0 0 0 0 0,0 0 0 0 0,0 0 0 0 0,1 0 0 0 0,-1 0 0 0 0,0 0 0 0 0,1 0 0 0 0,-1 0 0 0 0,1 0 0 0 0,0 0 0 0 0,-1-1 0 0 0,0 0 0 0 0,1 1 0 0 0,-1-1 0 0 0,0 0 0 0 0,1 0 0 0 0,-1 1 0 0 0,0-1 0 0 0,1 0 0 0 0,-1 0 0 0 0,1 0 0 0 0,-1 1 0 0 0,1-1 0 0 0,-1 0 0 0 0,1 0 0 0 0,-1 0 0 0 0,0 0 0 0 0,1 0 0 0 0,-1 0 0 0 0,1 0 0 0 0,-1 0 0 0 0,1 0 0 0 0,2-1 0 0 0,-1 1 0 0 0,0-1 0 0 0,1 0 0 0 0,-1 0 0 0 0,0 0 0 0 0,0 0 0 0 0,1-1 0 0 0,-1 1 0 0 0,0-1 0 0 0,14-6 13 0 0,-10 5-234 0 0,0-1 0 0 0,0 1-1 0 0,0-1 1 0 0,5-5 221 0 0,21-22-3414 0 0,-15 15-4723 0 0</inkml:trace>
  <inkml:trace contextRef="#ctx0" brushRef="#br0" timeOffset="110549.774">5001 6732 2304 0 0,'0'0'101'0'0,"0"0"410"0"0,0 0 1634 0 0,0 0 714 0 0,0 0 145 0 0,0 0-266 0 0,0 0-1243 0 0,3 2-544 0 0,6 6 978 0 0,1-1 1 0 0,10 6-1930 0 0,-12-9 390 0 0,-6-3-315 0 0,0 0 0 0 0,0 0 0 0 0,0 0 0 0 0,0 0 0 0 0,0-1 1 0 0,0 1-1 0 0,0-1 0 0 0,1 0 0 0 0,-1 1 0 0 0,0-1 0 0 0,0 0 0 0 0,0 0 0 0 0,0-1 1 0 0,0 1-1 0 0,1 0 0 0 0,-1-1 0 0 0,0 1 0 0 0,0-1 0 0 0,0 0 0 0 0,0 1 1 0 0,0-1-1 0 0,1-1-75 0 0,1 0 114 0 0,1-1 1 0 0,-1 0 0 0 0,0 1-1 0 0,0-1 1 0 0,-1-1 0 0 0,1 1 0 0 0,0 0-1 0 0,1-3-114 0 0,-3 2 74 0 0,0 1 1 0 0,1-1-1 0 0,-1 0 0 0 0,-1 0 0 0 0,1 0 0 0 0,0 0 1 0 0,-1 0-1 0 0,0-1 0 0 0,0 1 0 0 0,0 0 0 0 0,-1-1 0 0 0,1 1 1 0 0,-1-1-1 0 0,0 1 0 0 0,0 0 0 0 0,-1-1 0 0 0,0 0-74 0 0,0-3 51 0 0,0 1 0 0 0,-1-1 0 0 0,0 1 0 0 0,-1-1 0 0 0,1 1 0 0 0,-1 0 0 0 0,-1 0 0 0 0,0 0 0 0 0,0 0-51 0 0,-2-4 43 0 0,3 7-6 0 0,1 0 0 0 0,-1 0 0 0 0,1 0 0 0 0,-1 0 0 0 0,-1 1 1 0 0,1-1-1 0 0,-2 0-37 0 0,4 3 13 0 0,0 0 0 0 0,-1 0 1 0 0,1 0-1 0 0,-1 0 0 0 0,1 1 0 0 0,-1-1 1 0 0,0 1-1 0 0,1-1 0 0 0,-1 1 1 0 0,0-1-1 0 0,1 1 0 0 0,-1 0 0 0 0,0 0 1 0 0,1 0-1 0 0,-1 0 0 0 0,0 0 1 0 0,0 0-1 0 0,1 1 0 0 0,-1-1 0 0 0,0 0 1 0 0,1 1-1 0 0,-1-1 0 0 0,-1 2-13 0 0,-5 1 32 0 0,-1 1 0 0 0,1 1 0 0 0,-1 0 0 0 0,2 0 0 0 0,-1 0 0 0 0,0 1 0 0 0,1 0 0 0 0,0 1 0 0 0,0-1 0 0 0,1 1 0 0 0,0 1 0 0 0,0-1 0 0 0,1 1 0 0 0,0 0 0 0 0,0 0 0 0 0,1 1 0 0 0,0-1 0 0 0,0 1 0 0 0,1 0 0 0 0,0 1-32 0 0,-2 6 47 0 0,1 0 0 0 0,0 0-1 0 0,1 1 1 0 0,1-1 0 0 0,1 1-1 0 0,0 14-46 0 0,1-25 9 0 0,1-1-1 0 0,-1 1 1 0 0,1 0-1 0 0,0-1 0 0 0,1 1 1 0 0,-1-1-1 0 0,1 1 0 0 0,0-1 1 0 0,0 0-1 0 0,1 0 0 0 0,0 0 1 0 0,0 0-1 0 0,0 0 1 0 0,0-1-1 0 0,1 1 0 0 0,-1-1 1 0 0,1 0-1 0 0,0 0 0 0 0,1 0 1 0 0,-1 0-1 0 0,4 1-8 0 0,1 1 85 0 0,1 0-1 0 0,0-1 1 0 0,0 0 0 0 0,1-1-1 0 0,5 2-84 0 0,-9-4 52 0 0,-1-1 0 0 0,1 0-1 0 0,0 0 1 0 0,-1 0 0 0 0,1-1-1 0 0,0 0 1 0 0,0 0-1 0 0,0 0 1 0 0,6-2-52 0 0,-1-1 114 0 0,1 0 0 0 0,-1 0 0 0 0,1-1 0 0 0,-1-1 0 0 0,0 0 0 0 0,-1-1-1 0 0,1 0 1 0 0,4-4-114 0 0,-9 5-33 0 0,-1 0-1 0 0,1 0 0 0 0,-1-1 1 0 0,0 1-1 0 0,-1-1 0 0 0,0-1 1 0 0,1 1-1 0 0,-2-1 0 0 0,1 0 1 0 0,-1 0-1 0 0,0 0 0 0 0,-1 0 1 0 0,0-1-1 0 0,0 0 34 0 0,-1 3-317 0 0,-1-1 0 0 0,0 1-1 0 0,0-1 1 0 0,-1 1 0 0 0,1-1-1 0 0,-1-3 318 0 0,0-15-1888 0 0</inkml:trace>
  <inkml:trace contextRef="#ctx0" brushRef="#br0" timeOffset="110909.241">4392 6160 19895 0 0,'0'0'440'0'0,"0"0"88"0"0,0 0 16 0 0,0 0 16 0 0,3-8-448 0 0,-3 8-112 0 0,0 0 0 0 0,0 0 0 0 0,0 0-480 0 0,5 3-112 0 0,3 2-24 0 0,2 3-7607 0 0</inkml:trace>
  <inkml:trace contextRef="#ctx0" brushRef="#br0" timeOffset="112174.391">6352 6943 2760 0 0,'0'0'555'0'0,"0"0"1289"0"0,0 0 567 0 0,0 0 111 0 0,0 0-186 0 0,0 0-887 0 0,0 0-392 0 0,0 0-81 0 0,0 0-33 0 0,0 0-81 0 0,0 0-35 0 0,0 0-10 0 0,0 0-26 0 0,1-1-107 0 0,34-40 1708 0 0,-23 28-1866 0 0,0-2 0 0 0,-1 0 0 0 0,4-7-526 0 0,17-23 603 0 0,28-31 166 0 0,-5-3 0 0 0,22-42-769 0 0,-57 84 240 0 0,-2-2 0 0 0,11-36-240 0 0,-11 30 70 0 0,-6 8-31 0 0,-1 0 0 0 0,-2 0 0 0 0,-1-8-39 0 0,9-35 19 0 0,-5 48-19 0 0,-11 25-13 0 0,-1 6-62 0 0,-1 13-111 0 0,1-3 149 0 0,-22 87-156 0 0,-35 184 113 0 0,40-217 80 0 0,9-38 0 0 0,1 1 0 0 0,2 0 0 0 0,-1 9 0 0 0,4-14 0 0 0,-2 13 0 0 0,2 17 0 0 0,2-39 0 0 0,0-1 0 0 0,1 1 0 0 0,1-1 0 0 0,0 0 0 0 0,1 1 0 0 0,1 4 0 0 0,0-4 5 0 0,-4-11-2 0 0,0 1 0 0 0,0 0-1 0 0,1-1 1 0 0,-1 1 0 0 0,1 0 0 0 0,-1-1 0 0 0,1 1 0 0 0,0 0 0 0 0,0-1 0 0 0,0 1 0 0 0,-1-1 0 0 0,1 1-1 0 0,1-1 1 0 0,-1 0 0 0 0,0 1 0 0 0,0-1 0 0 0,0 0 0 0 0,1 0 0 0 0,-1 0 0 0 0,1 0 0 0 0,-1 0 0 0 0,1 0-1 0 0,-1 0 1 0 0,1 0 0 0 0,-1-1 0 0 0,2 1-3 0 0,2 1 31 0 0,0-2 0 0 0,0 1 0 0 0,0 0 0 0 0,-1-1 1 0 0,1 0-1 0 0,0 0 0 0 0,0-1 0 0 0,0 1 0 0 0,0-1 0 0 0,-1 0 0 0 0,1 0 0 0 0,0-1 0 0 0,-1 1 0 0 0,1-1 0 0 0,-1 0 0 0 0,0 0 0 0 0,1-1 0 0 0,-1 1 0 0 0,0-1 0 0 0,0 0 1 0 0,2-2-32 0 0,8-9 122 0 0,0 0 1 0 0,0-1 0 0 0,-2 0-1 0 0,9-15-122 0 0,3-1-50 0 0,8-13 145 0 0,-2-1-1 0 0,-2-1 0 0 0,12-33-94 0 0,-30 59 70 0 0,-2 0 1 0 0,2-11-71 0 0,8-19 86 0 0,1-4-74 0 0,-13 35 1 0 0,0 0 1 0 0,2 1-1 0 0,0-1 0 0 0,8-11-13 0 0,-15 46-140 0 0,-3 26 100 0 0,-3 0 0 0 0,-1-1-1 0 0,-2 0 1 0 0,-3 5 40 0 0,-1 9 1 0 0,-5 48-1 0 0,5-24 21 0 0,6-48-5 0 0,2 0 0 0 0,0 30-16 0 0,3-36-43 0 0,0-18 43 0 0,1 1 1 0 0,0 0-1 0 0,0 0 0 0 0,1 0 0 0 0,0 2 0 0 0,4 1 57 0 0,3-4 28 0 0,-6-7-77 0 0,0 1 0 0 0,0-1-1 0 0,-1 0 1 0 0,1 0-1 0 0,0 0 1 0 0,0 0-1 0 0,0 0 1 0 0,-1 0-1 0 0,1 0 1 0 0,0-1-1 0 0,0 1 1 0 0,-1 0-1 0 0,1-1 1 0 0,0 0-1 0 0,-1 1 1 0 0,1-1-1 0 0,-1 0 1 0 0,1 0 0 0 0,0 0-8 0 0,4-3 22 0 0,-1-1 0 0 0,1 1 0 0 0,-1-1 1 0 0,2-2-23 0 0,3-3 51 0 0,0 0-25 0 0,0 0 0 0 0,-1-1 0 0 0,0 0-1 0 0,-1-1 1 0 0,0-1-26 0 0,35-62 153 0 0,-17 25-112 0 0,-16 33-41 0 0,1-1 0 0 0,1 1 0 0 0,11-13 0 0 0,-9 12 0 0 0,-9 17 0 0 0,-1 3 0 0 0,-2 0 0 0 0,1 0 0 0 0,0 0 1 0 0,0 0-1 0 0,-1 0 0 0 0,1 0 0 0 0,-1 1 0 0 0,1 0 0 0 0,-1-1 0 0 0,0 1 0 0 0,0 0 0 0 0,0 0 1 0 0,-1 0-1 0 0,1 0 0 0 0,-1 1 0 0 0,15 20-13 0 0,0-5-21 0 0,0-2 0 0 0,17 14 34 0 0,-22-21-43 0 0,-7-6 31 0 0,1 0 0 0 0,0 0 0 0 0,-1 0 0 0 0,1-1 1 0 0,0 1-1 0 0,1-1 0 0 0,1 0 12 0 0,3 1 10 0 0,-1-1 1 0 0,0 0-1 0 0,1-1 1 0 0,-1 0 0 0 0,1 0-1 0 0,-1-1 1 0 0,1-1-1 0 0,0 1 1 0 0,0-2 0 0 0,-1 1-1 0 0,1-1 1 0 0,0-1-1 0 0,-1 0 1 0 0,1 0-1 0 0,-1-1 1 0 0,0 0 0 0 0,1 0-1 0 0,5-4-10 0 0,-7 3 7 0 0,0-1 0 0 0,0 0 0 0 0,0 0 0 0 0,-1-1 0 0 0,1 0 0 0 0,-1 0 0 0 0,-1 0 0 0 0,1-1 0 0 0,-1 0 0 0 0,0-1 1 0 0,-1 1-1 0 0,0-1 0 0 0,0 0 0 0 0,-1 0 0 0 0,0-1 0 0 0,0 1 0 0 0,-1-1 0 0 0,0 0 0 0 0,1-5-7 0 0,-2 2 25 0 0,0 0 0 0 0,-1 0 0 0 0,0 0 0 0 0,-1 0 0 0 0,-1 0 0 0 0,0 0 0 0 0,0 0 0 0 0,-1 0 0 0 0,-3-9-25 0 0,4 19-6 0 0,1 0 1 0 0,-1 0-1 0 0,0-1 0 0 0,0 1 1 0 0,0 0-1 0 0,0 0 1 0 0,0 0-1 0 0,0 0 0 0 0,-1 0 1 0 0,1 0-1 0 0,-1 1 0 0 0,1-1 1 0 0,-1 0-1 0 0,0 1 0 0 0,1-1 1 0 0,-1 1-1 0 0,0-1 0 0 0,0 1 1 0 0,0 0-1 0 0,0 0 0 0 0,0 0 1 0 0,0 0-1 0 0,-1 0 0 0 0,1 0 1 0 0,0 1-1 0 0,0-1 0 0 0,-1 1 1 0 0,1 0-1 0 0,-1-1 6 0 0,-2 1-14 0 0,-1 0 1 0 0,1 0-1 0 0,0 1 0 0 0,-1-1 1 0 0,1 1-1 0 0,0 0 0 0 0,0 0 1 0 0,0 1-1 0 0,0 0 0 0 0,0 0 1 0 0,0 0-1 0 0,-2 1 14 0 0,-1 2 0 0 0,0 0 0 0 0,0 0 0 0 0,1 1 0 0 0,-1 0 1 0 0,1 0-1 0 0,1 1 0 0 0,-1 0 0 0 0,1 0 0 0 0,0 0 0 0 0,1 1 0 0 0,0 0 0 0 0,0 0 0 0 0,0 0 0 0 0,1 1 0 0 0,1 0 1 0 0,-1 0-1 0 0,1-1 0 0 0,1 2 0 0 0,0-1 0 0 0,0 0 0 0 0,1 0 0 0 0,0 1 0 0 0,0-1 0 0 0,1 1 0 0 0,0-1 0 0 0,1 1 1 0 0,0-1-1 0 0,1 0 0 0 0,0 2 0 0 0,1-1 4 0 0,0 0-1 0 0,1 0 1 0 0,0 0 0 0 0,1-1 0 0 0,0 0 0 0 0,0 0 0 0 0,1 0 0 0 0,0 0-1 0 0,6 6-3 0 0,-7-9 2 0 0,1-1-1 0 0,-1 1 1 0 0,1-1-1 0 0,0 0 1 0 0,1-1-1 0 0,-1 1 0 0 0,1-1 1 0 0,0 0-1 0 0,0-1 1 0 0,0 0-1 0 0,0 0 1 0 0,0 0-1 0 0,6 0-1 0 0,-7-2 0 0 0,19 4 0 0 0,25 2 0 0 0,-42-6 0 0 0,-1-1 0 0 0,1 0 0 0 0,-1 0 0 0 0,1-1 0 0 0,-1 0 0 0 0,0-1 0 0 0,1 1 0 0 0,-1-1 0 0 0,1-1 0 0 0,2-1-80 0 0,0-1 1 0 0,0 1-1 0 0,-1-2 0 0 0,0 1 0 0 0,0-1 1 0 0,0-1-1 0 0,0 0 80 0 0,-5 3-78 0 0,1-1 1 0 0,-1 1-1 0 0,0-1 1 0 0,-1 1-1 0 0,1-1 0 0 0,-1 0 1 0 0,0-1-1 0 0,0 1 1 0 0,-1 0-1 0 0,0-1 1 0 0,0 0-1 0 0,0 1 0 0 0,0-2 78 0 0,-1-9-2267 0 0,-5 1-3871 0 0,-5-1-2201 0 0</inkml:trace>
  <inkml:trace contextRef="#ctx0" brushRef="#br0" timeOffset="112518.173">6668 6471 11056 0 0,'-18'-11'984'0'0,"10"3"-792"0"0,3 0-192 0 0,0 1 0 0 0,5-1 1824 0 0,0 0 320 0 0,0 0 63 0 0,5 0 9 0 0,3 0-1400 0 0,2-4-280 0 0,8 4-56 0 0,3 2-16 0 0,5-7-304 0 0,5 6-56 0 0,4-1-8 0 0,4 3-9407 0 0</inkml:trace>
  <inkml:trace contextRef="#ctx0" brushRef="#br0" timeOffset="113627.176">9340 6324 12096 0 0,'0'-2'553'0'0,"0"-6"-245"0"0,1 1 1 0 0,0 0-1 0 0,0-1 0 0 0,1 1 1 0 0,0 0-1 0 0,0 0 0 0 0,1 0 1 0 0,2-4-309 0 0,-4 8 247 0 0,0 1 1 0 0,0-1 0 0 0,0 1 0 0 0,-1-1 0 0 0,1 1-1 0 0,-1-1 1 0 0,0 1 0 0 0,0-1 0 0 0,0 0 0 0 0,0 1-1 0 0,0-1-247 0 0,0 1 200 0 0,0-1 0 0 0,0 1 0 0 0,0-1-1 0 0,0 0 1 0 0,0 1 0 0 0,1-1 0 0 0,-1 1 0 0 0,1-1-1 0 0,1-1-199 0 0,-1 0 365 0 0,1-1 0 0 0,-1 1-1 0 0,0-1 1 0 0,0 1-1 0 0,-1-1 1 0 0,1 0 0 0 0,-1 1-1 0 0,0-1 1 0 0,0 0-1 0 0,-1 1 1 0 0,0-4-365 0 0,1 7 87 0 0,-1 0 1 0 0,1 0-1 0 0,-1 0 1 0 0,1 1-1 0 0,-1-1 0 0 0,0 0 1 0 0,0 0-1 0 0,1 1 1 0 0,-1-1-1 0 0,0 1 0 0 0,0-1 1 0 0,0 0-1 0 0,1 1 1 0 0,-1-1-1 0 0,0 1 0 0 0,0 0 1 0 0,0-1-1 0 0,0 1 1 0 0,0 0-1 0 0,0 0 1 0 0,0-1-1 0 0,0 1 0 0 0,-1 0-87 0 0,0 0 69 0 0,0 1 0 0 0,0-1 0 0 0,0 0 0 0 0,0 1 0 0 0,0 0 0 0 0,0-1 0 0 0,0 1 0 0 0,0 0 1 0 0,0 0-1 0 0,0 0 0 0 0,-1 1-69 0 0,-4 3 36 0 0,-1 1 1 0 0,1 0 0 0 0,1 0 0 0 0,-6 7-37 0 0,-27 29-186 0 0,3 2 1 0 0,1 1-1 0 0,2 2 0 0 0,3 1 0 0 0,2 2 1 0 0,-14 34 185 0 0,39-78 226 0 0,1 1 1 0 0,0 0 0 0 0,0-1 0 0 0,0 4-227 0 0,2-7 23 0 0,-1-1 0 0 0,1 0-1 0 0,0 0 1 0 0,0 1 0 0 0,0-1 0 0 0,0 0 0 0 0,0 1-1 0 0,0-1 1 0 0,1 0 0 0 0,-1 0 0 0 0,1 1 0 0 0,0-1-1 0 0,0 0 1 0 0,0 0-23 0 0,0 0 10 0 0,1-1-1 0 0,-1 0 1 0 0,1 0-1 0 0,0 0 1 0 0,-1 0-1 0 0,1 0 1 0 0,0 0-1 0 0,0 0 1 0 0,0-1-1 0 0,-1 1 1 0 0,1-1-1 0 0,0 1 1 0 0,0-1 0 0 0,1 0-10 0 0,1 1 10 0 0,0-1 1 0 0,0 0 0 0 0,0 0-1 0 0,0-1 1 0 0,0 1 0 0 0,0-1 0 0 0,0 0-1 0 0,0 0 1 0 0,0 0 0 0 0,-1-1 0 0 0,2 0-11 0 0,39-20 172 0 0,-36 17-148 0 0,2-1 58 0 0,-1-1-1 0 0,1 0 0 0 0,-2 0 1 0 0,1-1-1 0 0,3-4-81 0 0,36-45 495 0 0,-40 48-437 0 0,21-31-22 0 0,-1-1 0 0 0,16-32-36 0 0,-31 50 60 0 0,-5 8-6 0 0,-6 11-32 0 0,1-1 1 0 0,-1 1-1 0 0,1 0 0 0 0,0 0 1 0 0,0 0-1 0 0,0 0-22 0 0,-2 32 80 0 0,-3 6-96 0 0,-2 1 0 0 0,-1-1 0 0 0,-8 28 16 0 0,-6 41-24 0 0,-30 199 24 0 0,35-226 0 0 0,-26 172 101 0 0,37-227-43 0 0,1-9-18 0 0,0-1 1 0 0,1 0-1 0 0,1 1 0 0 0,-1-1 0 0 0,2 6-40 0 0,8-25 243 0 0,-2 1-144 0 0,-1 0 0 0 0,1-1 1 0 0,-1 1-1 0 0,-1-1 0 0 0,0 0 1 0 0,0-1-1 0 0,1-1-99 0 0,0-1 61 0 0,21-41 449 0 0,14-39-510 0 0,-9 16 48 0 0,21-55 50 0 0,-29 70-30 0 0,1 1 1 0 0,5-3-69 0 0,-9 25 13 0 0,38-73 22 0 0,6 3 0 0 0,9-5-35 0 0,-74 111-9 0 0,1 0 0 0 0,0 0 0 0 0,-1 0 1 0 0,1 0-1 0 0,0 0 0 0 0,-1 0 0 0 0,1 1 1 0 0,0-1-1 0 0,0 0 0 0 0,0 0 0 0 0,0 0 1 0 0,-1 1-1 0 0,1-1 0 0 0,0 1 0 0 0,0-1 1 0 0,1 0 8 0 0,-1 2-13 0 0,-1-1 1 0 0,1 1 0 0 0,-1 0-1 0 0,1-1 1 0 0,-1 1 0 0 0,0 0 0 0 0,1 0-1 0 0,-1-1 1 0 0,0 1 0 0 0,1 0-1 0 0,-1 0 1 0 0,0 0 0 0 0,0-1-1 0 0,0 1 1 0 0,0 0 0 0 0,0 0-1 0 0,0 0 13 0 0,3 11 30 0 0,0 4-32 0 0,-1 1-1 0 0,-1 0 1 0 0,0 0 0 0 0,-1-1 0 0 0,-1 3 2 0 0,0 15-11 0 0,0 44-67 0 0,-1-9 192 0 0,5 29-114 0 0,-2-93 17 0 0,0 0-1 0 0,1 1 0 0 0,-1-1 0 0 0,1 0 0 0 0,0 0 0 0 0,0 0 0 0 0,0 0 0 0 0,1-1 1 0 0,0 1-1 0 0,0 0 0 0 0,0-1-16 0 0,-2-3-4 0 0,-1 0 1 0 0,1 0-1 0 0,-1 0 0 0 0,1 0 1 0 0,0-1-1 0 0,-1 1 0 0 0,1 0 1 0 0,0-1-1 0 0,0 1 1 0 0,-1 0-1 0 0,1-1 0 0 0,0 1 1 0 0,0-1-1 0 0,0 1 1 0 0,0-1-1 0 0,0 1 0 0 0,0-1 1 0 0,0 0-1 0 0,0 1 1 0 0,0-1 3 0 0,-1 0 0 0 0,1 0 1 0 0,0 0 0 0 0,0 0 0 0 0,0-1 0 0 0,0 1 0 0 0,0 0-1 0 0,0 0 1 0 0,-1-1 0 0 0,1 1 0 0 0,0-1 0 0 0,0 1 0 0 0,0 0-1 0 0,0-1 0 0 0,2-1-5 0 0,5-2 5 0 0,0-1-1 0 0,0 1 1 0 0,-1-1-1 0 0,0 0 0 0 0,0-1 1 0 0,-1 0-1 0 0,1 0 1 0 0,-1 0-1 0 0,0-1 1 0 0,3-6 0 0 0,10-14 27 0 0,-2 0-1 0 0,4-10-26 0 0,-16 28 19 0 0,9-20 17 0 0,0 0 1 0 0,-2-2-37 0 0,17-37 57 0 0,-13 31-46 0 0,-9 19-10 0 0,0 1 0 0 0,4-4-1 0 0,-9 17 0 0 0,1-1 0 0 0,0 1 0 0 0,0 0-1 0 0,1 0 1 0 0,-1 0 0 0 0,1 0 0 0 0,0 1-1 0 0,0-1 1 0 0,0 1 0 0 0,1 0 0 0 0,-5 2-2 0 0,1 1 1 0 0,0-1-1 0 0,0 1 1 0 0,0 0-1 0 0,0 0 0 0 0,0-1 1 0 0,0 1-1 0 0,-1 0 1 0 0,1 0-1 0 0,0 0 0 0 0,0 0 1 0 0,0 0-1 0 0,0 0 1 0 0,0 0-1 0 0,0 0 0 0 0,0 1 1 0 0,0-1-1 0 0,0 0 1 0 0,-1 1-1 0 0,1-1 0 0 0,0 0 1 0 0,0 1-1 0 0,0-1 1 0 0,-1 1-1 0 0,1-1 0 0 0,0 1 1 0 0,0-1-1 0 0,-1 1 1 0 0,1 0-1 0 0,0-1 0 0 0,-1 1 1 0 0,1 0-1 0 0,-1-1 1 0 0,1 1-1 0 0,-1 0 0 0 0,1 0 1 0 0,-1 0 1 0 0,2 3-12 0 0,1 0 1 0 0,-1-1 0 0 0,0 1-1 0 0,-1 0 1 0 0,1 0 0 0 0,-1 1-1 0 0,0 0 12 0 0,52 275-141 0 0,-48-254 137 0 0,-4-16-5 0 0,1 0 0 0 0,0-1 0 0 0,1 1 0 0 0,0-1 0 0 0,0 0 0 0 0,1 0 0 0 0,3 4 9 0 0,-6-11-65 0 0,0 0 0 0 0,0-1 0 0 0,0 1-1 0 0,0 0 1 0 0,0-1 0 0 0,1 0-1 0 0,-1 1 1 0 0,0-1 0 0 0,1 0-1 0 0,0 1 1 0 0,-1-1 0 0 0,1 0 0 0 0,-1 0-1 0 0,1-1 1 0 0,0 1 0 0 0,0 0-1 0 0,0 0 1 0 0,1 0 65 0 0,15 0-3070 0 0,1-4-3912 0 0,-5-2-1259 0 0</inkml:trace>
  <inkml:trace contextRef="#ctx0" brushRef="#br0" timeOffset="114502.308">10677 6338 15120 0 0,'0'0'340'0'0,"-1"1"50"0"0,-2 1-318 0 0,0 1-1 0 0,1-1 1 0 0,0 1 0 0 0,-1-1-1 0 0,1 1 1 0 0,0 0-1 0 0,0 0 1 0 0,0 0-1 0 0,1 0 1 0 0,-1 1 0 0 0,1-1-1 0 0,0 0 1 0 0,0 1-1 0 0,0-1 1 0 0,0 3-72 0 0,-7 16 1479 0 0,7-20-1275 0 0,1 0 0 0 0,-1 0-1 0 0,1-1 1 0 0,0 1-1 0 0,0 0 1 0 0,0 0 0 0 0,0 0-1 0 0,0 0 1 0 0,0 0-1 0 0,0 0 1 0 0,1 1-204 0 0,-1 4 634 0 0,1-5-571 0 0,-1-1 1 0 0,0 0-1 0 0,1 1 1 0 0,-1-1 0 0 0,1 0-1 0 0,-1 0 1 0 0,1 0-1 0 0,0 1 1 0 0,0-1-1 0 0,0 0 1 0 0,-1 0 0 0 0,1 0-1 0 0,0 0 1 0 0,0-1-1 0 0,0 1 1 0 0,0 0-1 0 0,0 0 1 0 0,1 0 0 0 0,-1-1-1 0 0,0 1 1 0 0,0-1-1 0 0,0 1 1 0 0,1-1-1 0 0,-1 1 1 0 0,0-1 0 0 0,1 0-1 0 0,0 1-63 0 0,1 0 85 0 0,0-1 0 0 0,-1 1 1 0 0,1-1-1 0 0,0 1 0 0 0,0-1 0 0 0,0 0 0 0 0,0 0 1 0 0,0 0-1 0 0,-1 0 0 0 0,1-1 0 0 0,0 1 0 0 0,1-1-85 0 0,3-3 96 0 0,-1 1 0 0 0,0-1 0 0 0,0 0 1 0 0,0 0-1 0 0,0 0 0 0 0,-1-1 0 0 0,5-5-96 0 0,-7 8 27 0 0,-1-1-1 0 0,1 0 1 0 0,-1 0 0 0 0,0 0 0 0 0,0-1 0 0 0,0 1-1 0 0,0 0 1 0 0,-1-1 0 0 0,1 1 0 0 0,-1-1 0 0 0,0 1-1 0 0,0-1 1 0 0,0 0 0 0 0,-1 0 0 0 0,1 1 0 0 0,-1-1-27 0 0,0-13 95 0 0,1 9-49 0 0,-1 0 1 0 0,0 0-1 0 0,-1 0 1 0 0,1 1 0 0 0,-2-1-1 0 0,1 0 1 0 0,-1 0 0 0 0,-1-1-47 0 0,-4-17 136 0 0,6 22-109 0 0,0 0-1 0 0,0 0 1 0 0,0 0-1 0 0,0 0 1 0 0,-1 1-1 0 0,1-1 1 0 0,-1 0-1 0 0,0 1 1 0 0,0-1 0 0 0,0 1-1 0 0,-1-1 1 0 0,1 1-1 0 0,-1 0 1 0 0,0 0-1 0 0,-2-2-26 0 0,3 4 5 0 0,0-1-1 0 0,0 1 0 0 0,0 0 1 0 0,0 0-1 0 0,0 0 0 0 0,0 0 1 0 0,-1 0-1 0 0,1 0 0 0 0,0 1 1 0 0,-1-1-1 0 0,0 1-4 0 0,2 0 1 0 0,-1 0 0 0 0,1 0 0 0 0,0 0-1 0 0,-1 0 1 0 0,1 0 0 0 0,0 1 0 0 0,-1-1 0 0 0,1 0-1 0 0,0 1 1 0 0,-1-1 0 0 0,1 1 0 0 0,0 0 0 0 0,0-1-1 0 0,0 1 1 0 0,-1 0 0 0 0,1 0 0 0 0,0-1 0 0 0,0 1-1 0 0,0 0 1 0 0,0 1-1 0 0,-7 7 0 0 0,2 0 0 0 0,-1 1 0 0 0,1-1 0 0 0,1 1 0 0 0,0 0 0 0 0,0 1 0 0 0,1-1 0 0 0,0 1 0 0 0,-1 5 0 0 0,-4 23 0 0 0,1-1 0 0 0,2 5 0 0 0,4-20 0 0 0,0 0 0 0 0,2 0 0 0 0,1 0 0 0 0,0-1 0 0 0,2 1 0 0 0,5 20 0 0 0,-7-39 29 0 0,1 1 0 0 0,-1 0 0 0 0,1 0 0 0 0,0-1 0 0 0,1 1 0 0 0,-1-1-1 0 0,1 0 1 0 0,1 2-29 0 0,8 14 121 0 0,-11-18-102 0 0,0 0 0 0 0,1 0 0 0 0,0 0 0 0 0,-1-1 0 0 0,1 1 0 0 0,0 0 0 0 0,0-1 1 0 0,0 1-1 0 0,0-1 0 0 0,0 0 0 0 0,0 1 0 0 0,0-1 0 0 0,0 0 0 0 0,1 0 0 0 0,-1-1 0 0 0,0 1 0 0 0,1 0 0 0 0,-1-1 0 0 0,0 0 0 0 0,1 1 0 0 0,-1-1 0 0 0,1 0-19 0 0,3 0 84 0 0,-1 0 0 0 0,0 0 0 0 0,0 0-1 0 0,0-1 1 0 0,0 0 0 0 0,0 0 0 0 0,0 0 0 0 0,0-1 0 0 0,0 0-1 0 0,1 0-83 0 0,13-7 289 0 0,-1-1 0 0 0,0 0-1 0 0,-1-1 1 0 0,0-1 0 0 0,0-1-1 0 0,3-4-288 0 0,-8 3 173 0 0,0 0-1 0 0,5-8-172 0 0,4-6 162 0 0,10-10-30 0 0,-3-1 1 0 0,-1-2-1 0 0,-2 0 0 0 0,-1-2 0 0 0,8-24-132 0 0,1-6 84 0 0,-15 33-13 0 0,-1 0 1 0 0,-2-2-72 0 0,-13 38 3 0 0,-1 3-5 0 0,-1 0 1 0 0,1-1-1 0 0,-1 1 1 0 0,0 0 0 0 0,1 0-1 0 0,-1 0 1 0 0,0 0-1 0 0,0-1 1 0 0,0 1-1 0 0,0 0 1 0 0,0 0-1 0 0,0 0 1 0 0,0-2 1 0 0,-10 6-95 0 0,5-2 82 0 0,1 2 0 0 0,-1-1 0 0 0,1 0-1 0 0,0 1 1 0 0,0 0 0 0 0,0 0 0 0 0,0 0-1 0 0,1 1 1 0 0,-3 1 13 0 0,-27 38-58 0 0,27-36 45 0 0,-2 5-42 0 0,0 0 0 0 0,0 1 1 0 0,2 1-1 0 0,-1-1 0 0 0,1 1 0 0 0,1 0 1 0 0,1 0-1 0 0,-3 12 55 0 0,5-15-137 0 0,0 0 0 0 0,1 0 0 0 0,1 0 0 0 0,-1 0 0 0 0,2 0 0 0 0,-1 0 0 0 0,1 0 0 0 0,1 0 0 0 0,0 0 0 0 0,1-1 0 0 0,0 1 0 0 0,1 1 137 0 0,19 39-2099 0 0,2 0-1 0 0,23 34 2100 0 0,-45-81-88 0 0,0 1 1 0 0,-1-1 0 0 0,0 0 0 0 0,0 1 0 0 0,-1-1-1 0 0,1 1 1 0 0,-1 0 0 0 0,0-1 0 0 0,0 1 0 0 0,0 0 0 0 0,-1 0-1 0 0,0 0 1 0 0,0 0 0 0 0,0-1 0 0 0,0 1 0 0 0,-1 0-1 0 0,0 0 1 0 0,-1 4 87 0 0,1-4 11 0 0,1-4 46 0 0,0-1 29 0 0,0 0 8 0 0,2-2-14 0 0,45-29-64 0 0,-35 21-16 0 0,-1-2 0 0 0,0 0 0 0 0,-1 0 0 0 0,0-1 0 0 0,-1 0 0 0 0,6-11 0 0 0,25-43 38 0 0,-12 19 682 0 0,-25 43-657 0 0,1 1 1 0 0,-1-1-1 0 0,1 1 0 0 0,1 0 0 0 0,-1 0 1 0 0,0 0-1 0 0,1 0 0 0 0,0 0-63 0 0,-4 4 13 0 0,0-1-1 0 0,-1 1 1 0 0,1-1-1 0 0,-1 1 1 0 0,1 0-1 0 0,0-1 1 0 0,0 1-1 0 0,-1 0 1 0 0,1-1-1 0 0,0 1 1 0 0,0 0-1 0 0,-1 0 1 0 0,1 0-1 0 0,0-1 1 0 0,0 1-1 0 0,-1 0 1 0 0,1 0-1 0 0,0 0 1 0 0,0 0-1 0 0,0 1 1 0 0,-1-1-1 0 0,1 0 1 0 0,0 0-1 0 0,0 0 1 0 0,-1 1-1 0 0,1-1 1 0 0,0 0-1 0 0,0 1 1 0 0,-1-1-1 0 0,1 0 1 0 0,0 1-1 0 0,-1-1-12 0 0,2 2 30 0 0,-1 0 0 0 0,0-1 0 0 0,0 1 0 0 0,0 0 0 0 0,0 0 0 0 0,0-1 0 0 0,-1 1 0 0 0,1 0 0 0 0,0 0 0 0 0,-1 0 0 0 0,0 0 0 0 0,1 2-30 0 0,0 1 11 0 0,2 9 231 0 0,-1 0 1 0 0,-1 0 0 0 0,0 0 0 0 0,-1 13-243 0 0,0-18 48 0 0,0 0 1 0 0,0-1-1 0 0,0 1 1 0 0,1 0-1 0 0,1-1 1 0 0,-1 1 0 0 0,1 0-1 0 0,1-1 1 0 0,0 0-1 0 0,3 7-48 0 0,-4-11 29 0 0,0 0-1 0 0,0 0 0 0 0,1 0 0 0 0,-1 0 1 0 0,1 0-1 0 0,0 0 0 0 0,0-1 0 0 0,1 1 0 0 0,-1-1 1 0 0,1 0-1 0 0,-1 0 0 0 0,1 0 0 0 0,0-1 1 0 0,0 1-1 0 0,0-1 0 0 0,1 0 0 0 0,-1 0 1 0 0,0-1-1 0 0,1 1 0 0 0,3 0-28 0 0,0 0 32 0 0,-2-1 40 0 0,-1 0 1 0 0,1 0 0 0 0,-1 0 0 0 0,1 0 0 0 0,-1-1 0 0 0,1 0 0 0 0,0 0-1 0 0,-1-1 1 0 0,1 0 0 0 0,0 0-73 0 0,17-4 193 0 0,-16 4-228 0 0,0 0 0 0 0,0-1 0 0 0,0 0 0 0 0,0 0 0 0 0,0-1 0 0 0,-1 0 0 0 0,1 0 0 0 0,-1 0 0 0 0,0-1 0 0 0,4-3 35 0 0,2-3-632 0 0,21-21-1908 0 0,-20 15 1341 0 0</inkml:trace>
  <inkml:trace contextRef="#ctx0" brushRef="#br0" timeOffset="114830.367">11621 5941 19895 0 0,'-23'-11'880'0'0,"20"6"184"0"0,-7-2-848 0 0,10 7-216 0 0,-3-5 0 0 0,3 5 0 0 0,0 0 240 0 0,0 0 8 0 0,0 0 0 0 0,0 0 0 0 0,0 0-248 0 0,3 9 0 0 0,7-1 0 0 0,-2 6-9223 0 0</inkml:trace>
  <inkml:trace contextRef="#ctx0" brushRef="#br0" timeOffset="115345.525">11880 6457 16439 0 0,'0'0'374'0'0,"0"0"54"0"0,0 0 21 0 0,0 0-49 0 0,9-13-243 0 0,57-30 3047 0 0,-45 32-2581 0 0,-1-2-1 0 0,0-1 1 0 0,-2 0 0 0 0,15-14-623 0 0,-24 19 72 0 0,-1 1 0 0 0,0-2 0 0 0,0 1 1 0 0,-1-1-1 0 0,0 0 0 0 0,0-1 1 0 0,-1 1-1 0 0,-1-1 0 0 0,0 0 1 0 0,1-4-73 0 0,-2 3 79 0 0,-1 1 23 0 0,1 1 1 0 0,-2-1-1 0 0,1 0 1 0 0,-1-6-103 0 0,0 3 111 0 0,-1 3 58 0 0,0-1-1 0 0,-1 0 1 0 0,0 1-1 0 0,0-3-168 0 0,-1 10 24 0 0,1 1 0 0 0,-1 0-1 0 0,0 0 1 0 0,1 0 0 0 0,-1-1 0 0 0,-1 1-1 0 0,1 0 1 0 0,0 0 0 0 0,-1 0 0 0 0,0 1 0 0 0,1-1-1 0 0,-1 0 1 0 0,0 0 0 0 0,-1 1 0 0 0,1 0-1 0 0,0-1 1 0 0,-1 1-24 0 0,1 1 4 0 0,1-1-1 0 0,-1 1 0 0 0,0 0 1 0 0,0 0-1 0 0,1 0 1 0 0,-1 0-1 0 0,0 0 0 0 0,0 1 1 0 0,0-1-1 0 0,0 1 1 0 0,0-1-1 0 0,0 1 1 0 0,0 0-1 0 0,-1 0 0 0 0,1-1 1 0 0,0 2-1 0 0,0-1-3 0 0,-2 0 10 0 0,0 1-1 0 0,1 0 1 0 0,0 0-1 0 0,-1 0 1 0 0,1 0 0 0 0,-1 0-1 0 0,1 1 1 0 0,0 0-1 0 0,-3 1-9 0 0,0 2 14 0 0,-1 0 0 0 0,1 0 0 0 0,0 0 0 0 0,0 1 0 0 0,1 0 0 0 0,0 0 0 0 0,0 1 0 0 0,-3 4-14 0 0,-4 10-12 0 0,1 0-1 0 0,1 1 0 0 0,1 1 1 0 0,1-1-1 0 0,1 2 0 0 0,0 4 13 0 0,-7 42-76 0 0,-1 33 76 0 0,14-82 0 0 0,0-1 0 0 0,2 1 0 0 0,0 0 0 0 0,1 0 0 0 0,2 4 0 0 0,-2-15 41 0 0,0 1 0 0 0,0-1-1 0 0,1 0 1 0 0,0 0 0 0 0,1-1-1 0 0,0 1 1 0 0,3 3-41 0 0,-5-9 24 0 0,0 0 0 0 0,0-1 0 0 0,1 1 0 0 0,0 0 0 0 0,0-1 0 0 0,0 0 0 0 0,0 0 0 0 0,0 0 0 0 0,1 0 0 0 0,-1 0 0 0 0,1 0 0 0 0,0-1 0 0 0,0 0 0 0 0,0 0 0 0 0,0 0 0 0 0,0 0 0 0 0,0-1 1 0 0,1 1-25 0 0,2-1 92 0 0,-1 0 1 0 0,1-1-1 0 0,0 0 1 0 0,-1 0-1 0 0,1 0 1 0 0,0-1-1 0 0,-1 0 1 0 0,1 0-1 0 0,-1-1 1 0 0,1 0 0 0 0,-1 0-1 0 0,0-1 1 0 0,2 0-93 0 0,5-3 81 0 0,-1 0 1 0 0,0-1 0 0 0,-1 0-1 0 0,0-1 1 0 0,0 0 0 0 0,1-2-82 0 0,11-13 221 0 0,-2 0 0 0 0,0-2 0 0 0,-2 0 0 0 0,2-6-221 0 0,12-20 293 0 0,-2-1 0 0 0,-1-6-293 0 0,-5 11 168 0 0,-10 15-139 0 0,9-24-29 0 0,-11 23-6 0 0,8-15 6 0 0,-6 18 0 0 0,-15 30 0 0 0,0-1 0 0 0,1 1 0 0 0,-1-1 0 0 0,0 0 0 0 0,1 1 0 0 0,-1 0 0 0 0,1-1 0 0 0,-1 1 0 0 0,1-1 0 0 0,-1 1 0 0 0,1-1 0 0 0,-1 1 0 0 0,1 0 0 0 0,-1 0 0 0 0,1-1 0 0 0,0 1 0 0 0,8 3-21 0 0,-6-1-4 0 0,1 1 0 0 0,-1 0 1 0 0,0-1-1 0 0,0 1 0 0 0,0 1 1 0 0,-1-1-1 0 0,1 0 0 0 0,-1 1 1 0 0,0-1-1 0 0,0 1 1 0 0,0-1-1 0 0,1 3 25 0 0,2 9 15 0 0,0-1-1 0 0,2 13-14 0 0,-2-10 35 0 0,-2-3-31 0 0,-1-1 1 0 0,0 1 0 0 0,-1 7-5 0 0,4 23-1 0 0,-3-27-13 0 0,-1 1 0 0 0,-1-1 0 0 0,0 1-1 0 0,-1-1 1 0 0,-3 10 14 0 0,1 11-332 0 0,2-34 275 0 0,0 0 0 0 0,0 1 0 0 0,-1-1 0 0 0,1 0 0 0 0,-1 0 0 0 0,0 0 0 0 0,0 0 0 0 0,0 0 0 0 0,-1 0 0 0 0,1-1 0 0 0,-1 1 0 0 0,0-1 0 0 0,0 0 0 0 0,0 0-1 0 0,0 0 1 0 0,-1 0 0 0 0,1 0 0 0 0,-1-1 0 0 0,0 1 0 0 0,1-1 0 0 0,-1 0 0 0 0,0 0 0 0 0,-1-1 0 0 0,1 1 0 0 0,-1-1 57 0 0,-8 2-90 0 0,10-2 77 0 0,1 0 0 0 0,-1 0 0 0 0,1-1 0 0 0,-1 1-1 0 0,0-1 1 0 0,1 0 0 0 0,-1 0 0 0 0,0 0-1 0 0,1 0 1 0 0,-1-1 0 0 0,0 1 0 0 0,1-1-1 0 0,-1 1 1 0 0,-1-1 13 0 0,0-1 8 0 0,-8-1-22 0 0,1-1 0 0 0,-11-6 14 0 0,18 9-29 0 0,1-1-1 0 0,0 0 1 0 0,-1 0-1 0 0,1-1 1 0 0,0 1 0 0 0,0-1-1 0 0,1 1 1 0 0,-1-1-1 0 0,1 0 1 0 0,-1 0-1 0 0,1 0 1 0 0,-1-1 29 0 0,-2-5 38 0 0,-11-20 235 0 0,16 28-289 0 0,-1-1 0 0 0,0 1 1 0 0,1-1-1 0 0,0 0 0 0 0,-1 1 1 0 0,1-1-1 0 0,0 1 0 0 0,0-1 1 0 0,0 0-1 0 0,0 1 1 0 0,0-1-1 0 0,0 0 0 0 0,0 1 1 0 0,1-1-1 0 0,-1 1 0 0 0,0-1 1 0 0,1 1-1 0 0,0-1 16 0 0,0-1-345 0 0,0 0 0 0 0,1 1 1 0 0,-1-1-1 0 0,1 0 0 0 0,0 1 0 0 0,0 0 0 0 0,0-1 0 0 0,0 1 0 0 0,1 0 0 0 0,-1 0 0 0 0,1 0 1 0 0,1-1 344 0 0,9-4-8637 0 0</inkml:trace>
  <inkml:trace contextRef="#ctx0" brushRef="#br0" timeOffset="115986.001">14231 6288 11976 0 0,'0'0'922'0'0,"9"-17"629"0"0,-9 17-1404 0 0,0 0 0 0 0,0 0 0 0 0,0-1 0 0 0,0 1 0 0 0,0 0 0 0 0,0 0 0 0 0,0-1 0 0 0,0 1 0 0 0,0 0 0 0 0,0 0 0 0 0,0 0 0 0 0,0-1 0 0 0,0 1 0 0 0,0 0 0 0 0,0 0 1 0 0,1 0-1 0 0,-1-1 0 0 0,0 1 0 0 0,0 0 0 0 0,0 0 0 0 0,0 0 0 0 0,0 0 0 0 0,1-1 0 0 0,-1 1 0 0 0,0 0 0 0 0,0 0 0 0 0,0 0 0 0 0,1 0 0 0 0,-1 0 0 0 0,0 0 0 0 0,0 0 0 0 0,0 0 0 0 0,1 0 0 0 0,-1 0 0 0 0,0-1 0 0 0,0 1 0 0 0,1 0 0 0 0,-1 0 0 0 0,0 0 0 0 0,0 0 0 0 0,1 1 1 0 0,-1-1-149 0 0,4 6 3984 0 0,-1 3-4993 0 0,-2 0 1451 0 0,0 0 0 0 0,0 0 1 0 0,-1 0-1 0 0,0 5-441 0 0,0 18 725 0 0,2 6 226 0 0,-3 1-1 0 0,-2 17-950 0 0,-4-9 409 0 0,4-33-286 0 0,1 1 1 0 0,0 0-1 0 0,1 5-123 0 0,1 45-44 0 0,0-63-940 0 0,0-2-372 0 0,0 0-78 0 0,0 0-20 0 0</inkml:trace>
  <inkml:trace contextRef="#ctx0" brushRef="#br0" timeOffset="116345.332">14187 5957 19007 0 0,'-8'-19'840'0'0,"11"6"176"0"0,2 6-816 0 0,0 2-200 0 0,-2-3 0 0 0,-3 8 0 0 0,0 0 144 0 0,0 0-16 0 0,5-3 0 0 0,-5 3 0 0 0,10-3-128 0 0,-10 3 0 0 0,0 0 64 0 0,8 0-64 0 0,-8 0-1064 0 0,8 3-248 0 0</inkml:trace>
  <inkml:trace contextRef="#ctx0" brushRef="#br0" timeOffset="116720.25">14704 6077 20239 0 0,'0'0'463'0'0,"0"0"61"0"0,2 0 29 0 0,1 0-515 0 0,0 0 0 0 0,-1 0 0 0 0,1 0 0 0 0,-1 1 0 0 0,1-1 0 0 0,0 1 0 0 0,-1 0 0 0 0,1-1 0 0 0,-1 1 0 0 0,1 0 0 0 0,-1 0 0 0 0,0 1 0 0 0,1-1 0 0 0,-1 0 0 0 0,0 1 0 0 0,0 0 0 0 0,0-1 0 0 0,1 1-38 0 0,27 38 558 0 0,-18-25-200 0 0,0 0 0 0 0,-1 1 0 0 0,-1 0 0 0 0,-1 0 0 0 0,0 1 0 0 0,-1 1 0 0 0,0 1-358 0 0,-3-4 48 0 0,0 1 0 0 0,-2 0 0 0 0,0 0-1 0 0,0 1 1 0 0,-2-1 0 0 0,0 1 0 0 0,-1-1-1 0 0,-1 1 1 0 0,0-1 0 0 0,-1 0 0 0 0,-1 1 0 0 0,0-1-1 0 0,-1 0 1 0 0,-1-1 0 0 0,-1 1 0 0 0,0-1-1 0 0,-1 0 1 0 0,-7 12-48 0 0,3-9-40 0 0,-2 0 0 0 0,0-1 0 0 0,-2 0 0 0 0,1-1 0 0 0,-2 0 0 0 0,-15 11 40 0 0,13-13-1296 0 0,-1-1-1 0 0,-1 0 1 0 0,-20 9 1296 0 0,-3 1-8154 0 0</inkml:trace>
  <inkml:trace contextRef="#ctx0" brushRef="#br0" timeOffset="116721.25">13629 6218 20215 0 0,'-2'2'927'0'0,"-2"0"-761"0"0,1 1 0 0 0,-1 1 0 0 0,1-1 0 0 0,0 0-1 0 0,0 1 1 0 0,0-1 0 0 0,0 1 0 0 0,-1 4-166 0 0,-21 38-127 0 0,13-22 227 0 0,-8 13 256 0 0,2 0 1 0 0,-5 19-357 0 0,16-36 331 0 0,0 1-1 0 0,2 0 1 0 0,0 0 0 0 0,2 1 0 0 0,-1 11-331 0 0,4-24 80 0 0,0 1 1 0 0,1-1 0 0 0,0 1 0 0 0,0-1-1 0 0,1 0 1 0 0,0 0 0 0 0,1 0 0 0 0,0 0 0 0 0,0 0-1 0 0,1 0 1 0 0,0-1 0 0 0,1 1 0 0 0,-1-1-1 0 0,4 3-80 0 0,0 0 41 0 0,1 0-1 0 0,0-1 1 0 0,1 0-1 0 0,0 0 1 0 0,0-1-1 0 0,1 0 0 0 0,1-1 1 0 0,-1 0-1 0 0,8 3-40 0 0,6 1-30 0 0,2 0 1 0 0,-1-2-1 0 0,1-1 0 0 0,18 4 30 0 0,22 1-7034 0 0,-31-6-1180 0 0</inkml:trace>
  <inkml:trace contextRef="#ctx0" brushRef="#br0" timeOffset="123093.705">15678 6424 13680 0 0,'0'0'306'0'0,"-6"6"753"0"0,-2 0-1107 0 0,-5 4 3468 0 0,12-8-1934 0 0,8-7-1124 0 0,7-5 305 0 0,-1-1-1 0 0,-1 0 1 0 0,1-1 0 0 0,6-9-667 0 0,-15 16 111 0 0,31-34 520 0 0,-3-2 0 0 0,-1-1-1 0 0,1-8-630 0 0,-18 26 238 0 0,-1-1-1 0 0,-2-1 0 0 0,-1-1 1 0 0,0 1-1 0 0,2-17-237 0 0,0-12 343 0 0,-2 0 1 0 0,-3-1-1 0 0,-2-1 0 0 0,-2-46-343 0 0,-14 209-96 0 0,7-50 96 0 0,-7 22 0 0 0,-4 45 0 0 0,-13 110 440 0 0,13-132-256 0 0,-16 106 125 0 0,23-161 93 0 0,-2 4-402 0 0,2-11 809 0 0,9-62-579 0 0,2 1 1 0 0,0-1-1 0 0,2 1 1 0 0,2-5-231 0 0,8-47 78 0 0,6-45 26 0 0,6 1 0 0 0,10-17-104 0 0,-29 109 0 0 0,0 0 0 0 0,3 1 0 0 0,0 0 0 0 0,1 1 0 0 0,1 0 0 0 0,1 1 0 0 0,12-14 0 0 0,-23 33-8 0 0,0 1 1 0 0,0 0-1 0 0,1 0 1 0 0,-1 0-1 0 0,0 0 0 0 0,1 0 1 0 0,0 1-1 0 0,0 0 0 0 0,3-2 8 0 0,-6 3-4 0 0,1 0 0 0 0,0 1 0 0 0,0-1-1 0 0,0 0 1 0 0,0 1 0 0 0,0 0 0 0 0,-1-1 0 0 0,1 1-1 0 0,0 0 1 0 0,0 0 0 0 0,0 0 0 0 0,0 0-1 0 0,0 0 1 0 0,0 1 0 0 0,0-1 0 0 0,0 1 0 0 0,0-1-1 0 0,0 1 1 0 0,0-1 0 0 0,-1 1 0 0 0,3 1 4 0 0,2 2-21 0 0,0-1 1 0 0,-1 1 0 0 0,1 1 0 0 0,-1-1-1 0 0,1 1 1 0 0,-1 0 0 0 0,2 3 20 0 0,-5-4-7 0 0,1 0 0 0 0,-1 0 1 0 0,0 0-1 0 0,-1 0 1 0 0,1 0-1 0 0,-1 0 0 0 0,1 0 1 0 0,-1 0-1 0 0,0 0 1 0 0,-1 1-1 0 0,1-1 0 0 0,-1 4 7 0 0,1 6-13 0 0,-1 0 0 0 0,-1 0 0 0 0,0 0-1 0 0,-1 0 1 0 0,-1 0 0 0 0,0 0-1 0 0,-4 12 14 0 0,-1-6-6 0 0,0 0 0 0 0,-1-1 0 0 0,-1 0 0 0 0,-12 16 6 0 0,7-12-1 0 0,0-2-1 0 0,-1 0 0 0 0,-20 19 2 0 0,31-34 4 0 0,0-1 0 0 0,0-1-1 0 0,-1 1 1 0 0,0-1 0 0 0,0 0-1 0 0,0 0 1 0 0,-1 0-1 0 0,1-1 1 0 0,-1 0 0 0 0,0-1-1 0 0,0 1 1 0 0,0-1 0 0 0,0-1-1 0 0,0 1 1 0 0,0-1-1 0 0,-7 0-3 0 0,8-1 9 0 0,0 0 0 0 0,0 0-1 0 0,0-1 1 0 0,0 0-1 0 0,0 0 1 0 0,1 0 0 0 0,-1-1-1 0 0,1 0 1 0 0,-6-2-9 0 0,8 2 3 0 0,0 0 1 0 0,0 0-1 0 0,0 0 0 0 0,1 0 1 0 0,-1 0-1 0 0,1 0 1 0 0,-1-1-1 0 0,1 1 0 0 0,0-1 1 0 0,0 0-1 0 0,0 0 1 0 0,1 0-1 0 0,-1 0 0 0 0,1 0 1 0 0,-1 0-1 0 0,1 0 1 0 0,0 0-1 0 0,0-1-3 0 0,0-2 3 0 0,0 0 0 0 0,0 1 1 0 0,1-1-1 0 0,0 0 0 0 0,0 0 0 0 0,1 1 0 0 0,-1-1 1 0 0,1 0-1 0 0,1 0 0 0 0,-1 1 0 0 0,1-1 0 0 0,0 1 1 0 0,0-1-1 0 0,0 1 0 0 0,1 0 0 0 0,-1 0 0 0 0,2 0 1 0 0,-1 0-1 0 0,0 1 0 0 0,4-4-3 0 0,5 2 0 0 0,-9 5-5 0 0,0 1 1 0 0,0 0-1 0 0,-1 0 1 0 0,1 0-1 0 0,0 0 1 0 0,0 1-1 0 0,0-1 0 0 0,0 1 1 0 0,0-1-1 0 0,0 1 1 0 0,0 0-1 0 0,-1 0 1 0 0,1 1-1 0 0,0-1 0 0 0,-1 0 1 0 0,1 1-1 0 0,-1 0 1 0 0,1-1-1 0 0,-1 1 1 0 0,0 0-1 0 0,0 0 0 0 0,0 1 5 0 0,8 6-29 0 0,-2 1-1 0 0,1 1 0 0 0,-1 0 0 0 0,1 2 30 0 0,-9-12 0 0 0,47 65-25 0 0,3-3-1 0 0,3-1 1 0 0,34 28 25 0 0,-87-90 0 0 0,4 4 0 0 0,-1 0 0 0 0,1-1 0 0 0,0 0 0 0 0,0 0 0 0 0,4 2 0 0 0,12 4 11 0 0,-13-9 14 0 0,-3-2-8 0 0,1 2-13 0 0,0-1 0 0 0,1 0 0 0 0,-1 0 0 0 0,0-1 0 0 0,0 1 0 0 0,0-1 0 0 0,0 0 0 0 0,0-1 0 0 0,0 1 0 0 0,-1-1 0 0 0,1 0 0 0 0,-1 0 0 0 0,0 0 0 0 0,0-1 0 0 0,3-2-4 0 0,4-6 44 0 0,-2-1-1 0 0,1 0 1 0 0,-2 0-1 0 0,5-10-43 0 0,-7 14 33 0 0,0-4 16 0 0,0 0 0 0 0,3-11-49 0 0,4-8 30 0 0,14-36-30 0 0,8-15 0 0 0,-23 56-13 0 0,-11 25-51 0 0,4 16-63 0 0,-3-3 126 0 0,-1 1 0 0 0,0-1-1 0 0,0 0 1 0 0,-1 0 0 0 0,0 0 0 0 0,-1 1-1 0 0,0-1 1 0 0,-3 7 1 0 0,0 13 9 0 0,2-6 2 0 0,0 1 1 0 0,2 0-1 0 0,1 12-11 0 0,0-29 2 0 0,0 0 0 0 0,1 0-1 0 0,0-1 1 0 0,0 1 0 0 0,1 0 0 0 0,0-1-1 0 0,0 1 1 0 0,1-1 0 0 0,0 0-1 0 0,0 0 1 0 0,5 4-2 0 0,-9-11-1 0 0,1 1 0 0 0,0-1 0 0 0,0 0 0 0 0,0 0 0 0 0,0 0 0 0 0,1 0 0 0 0,-1 0 0 0 0,0 0 0 0 0,0-1 0 0 0,1 1 0 0 0,-1 0 0 0 0,0-1 0 0 0,1 1 0 0 0,-1 0 0 0 0,0-1 0 0 0,1 0 0 0 0,-1 1 0 0 0,1-1 0 0 0,-1 0 0 0 0,1 0 0 0 0,-1 0 0 0 0,1 0-1 0 0,-1 0 1 0 0,1 0 0 0 0,-1 0 0 0 0,1 0 0 0 0,-1-1 0 0 0,0 1 0 0 0,1 0 0 0 0,-1-1 0 0 0,1 0 0 0 0,0 0 1 0 0,6-3-7 0 0,-1 0-1 0 0,0-1 0 0 0,0 1 0 0 0,0-2 1 0 0,4-3 7 0 0,5-3 3 0 0,-8 4 13 0 0,0 1 0 0 0,0-1 0 0 0,0 0-1 0 0,-1-1-15 0 0,22-22 29 0 0,5-3-43 0 0,-23 22-6 0 0,0 1 1 0 0,13-9 19 0 0,-10 9-9 0 0,-9 7-135 0 0,0 0-1 0 0,0 0 1 0 0,0 0 0 0 0,1 1-1 0 0,4-2 145 0 0,16-8-4736 0 0,-24 13 2256 0 0</inkml:trace>
  <inkml:trace contextRef="#ctx0" brushRef="#br0" timeOffset="124124.715">16411 6471 3280 0 0,'0'0'149'0'0,"2"0"-7"0"0,3 0-60 0 0,0-1 0 0 0,0 0 0 0 0,0 0 0 0 0,0-1 0 0 0,-1 1-1 0 0,1-1 1 0 0,0 0-82 0 0,21-7 1040 0 0,-26 8-993 0 0,1 1 1 0 0,-1 0 0 0 0,1 0-1 0 0,-1 0 1 0 0,1-1 0 0 0,-1 1-1 0 0,1 0 1 0 0,-1-1-1 0 0,0 1 1 0 0,1 0 0 0 0,-1-1-1 0 0,1 1 1 0 0,-1-1-1 0 0,0 1 1 0 0,1-1 0 0 0,-1 1-1 0 0,0-1 1 0 0,0 1-1 0 0,1-1 1 0 0,-1 1 0 0 0,0-1-1 0 0,0 1 1 0 0,0-1 0 0 0,0 1-1 0 0,1-1 1 0 0,-1 1-1 0 0,0-1 1 0 0,0 1 0 0 0,0-1-1 0 0,0 0 1 0 0,0 1-1 0 0,-1-1 1 0 0,1 1 0 0 0,0-1-48 0 0,-5-22 1367 0 0,2 15-819 0 0,-4-18 2201 0 0,5 22-2146 0 0,1 0 0 0 0,-1-1 0 0 0,1 1 0 0 0,1 0 0 0 0,-1 0 0 0 0,0-1 0 0 0,1 0-603 0 0,0 5 153 0 0,0-1 0 0 0,0 0 0 0 0,0 1 0 0 0,1-1 0 0 0,-1 0 0 0 0,0 1 0 0 0,0-1 0 0 0,1 1 0 0 0,-1-1 0 0 0,0 0 0 0 0,1 1 0 0 0,-1-1 0 0 0,0 1 0 0 0,1-1 1 0 0,-1 1-1 0 0,1-1-153 0 0,2 1 2345 0 0,-1 6-1284 0 0,-7 68 10 0 0,4-51-563 0 0,-1-1 1 0 0,-3 9-509 0 0,-1 13 646 0 0,-15 103 884 0 0,20-138-1391 0 0,1-1 0 0 0,0 0-1 0 0,1 1 1 0 0,1 7-139 0 0,0 15 155 0 0,-2-28-89 0 0,0-3 12 0 0,0 0-12 0 0,0 0-2 0 0,0 0 0 0 0,0 0 36 0 0,2-2 151 0 0,8-6-48 0 0,0-1 0 0 0,-1 0-1 0 0,0-1 1 0 0,0 0 0 0 0,-1-1 0 0 0,2-2-203 0 0,37-67 221 0 0,-18 28-107 0 0,3 1-1 0 0,17-19-113 0 0,-42 61 0 0 0,9-12 0 0 0,1 0 0 0 0,1 1 0 0 0,1 1 0 0 0,1 1 0 0 0,2-1 0 0 0,-18 17 1 0 0,1-1 0 0 0,-1 1 0 0 0,1-1 0 0 0,-1 1 0 0 0,1 0 0 0 0,0 1 0 0 0,0-1 0 0 0,-1 1 0 0 0,1 0 0 0 0,0 1 0 0 0,3-1-1 0 0,-7 1 2 0 0,0 0 1 0 0,-1 1 0 0 0,1-1-1 0 0,0 1 1 0 0,-1-1-1 0 0,1 0 1 0 0,-1 1 0 0 0,1-1-1 0 0,-1 1 1 0 0,1-1-1 0 0,-1 1 1 0 0,1 0 0 0 0,-1-1-1 0 0,0 1 1 0 0,1-1 0 0 0,-1 1-1 0 0,0 0 1 0 0,1-1-1 0 0,-1 1 1 0 0,0 0-3 0 0,0 0 1 0 0,4 6-3 0 0,-2-4-4 0 0,0 0 0 0 0,-1 0 0 0 0,1 1 0 0 0,-1-1 0 0 0,0 0 0 0 0,0 0 0 0 0,0 1 0 0 0,0-1 1 0 0,-1 1-1 0 0,1-1 0 0 0,-1 1 0 0 0,0 2 6 0 0,-1 4-3 0 0,1-1 1 0 0,0 0-1 0 0,1 0 1 0 0,0 0 0 0 0,0 0-1 0 0,2 8 3 0 0,-2-9 0 0 0,0 0 0 0 0,0 0 0 0 0,-1 0 0 0 0,0 0 0 0 0,0 1 0 0 0,0-1 0 0 0,-1 0 0 0 0,2 1 0 0 0,-1-1 0 0 0,2 0 0 0 0,-1 1 0 0 0,3 7 0 0 0,-1-3 0 0 0,0 1 0 0 0,1 0 0 0 0,0-1 0 0 0,1 0 0 0 0,1 0 0 0 0,0 0 0 0 0,6 8 0 0 0,-2 0 0 0 0,-9-19 0 0 0,-1 0 0 0 0,1 0 0 0 0,0 1 0 0 0,0-1 0 0 0,1 0 0 0 0,-1 0 0 0 0,0 0 0 0 0,1 0 0 0 0,-1 0 0 0 0,2 0 0 0 0,26 20 11 0 0,-26-21-3 0 0,-1 0 0 0 0,1 0-1 0 0,0 0 1 0 0,-1 0 0 0 0,1 0 0 0 0,0 0 0 0 0,0-1 0 0 0,0 1 0 0 0,0-1-1 0 0,-1 0 1 0 0,1 0 0 0 0,0 0 0 0 0,0 0 0 0 0,0-1-8 0 0,5 1 19 0 0,-8 0-15 0 0,1 0-1 0 0,-1 0 1 0 0,1 0-1 0 0,0 0 1 0 0,-1 0-1 0 0,1-1 1 0 0,-1 1-1 0 0,1 0 1 0 0,-1 0 0 0 0,1 0-1 0 0,-1-1 1 0 0,1 1-1 0 0,-1 0 1 0 0,1-1-1 0 0,-1 1 1 0 0,1 0-1 0 0,-1-1 1 0 0,1 0-4 0 0,2-1 12 0 0,3-2 14 0 0,-3 3-16 0 0,0-1-1 0 0,-1 0 1 0 0,1 1 0 0 0,-1-1 0 0 0,1 0 0 0 0,-1 0 0 0 0,0-1-1 0 0,0 1 1 0 0,0 0 0 0 0,0-1 0 0 0,0 1 0 0 0,0-1-1 0 0,1-2-9 0 0,-1 2 10 0 0,0-1 0 0 0,0 1 0 0 0,0 0 0 0 0,1 0 0 0 0,0 0 0 0 0,1-1-10 0 0,-1 1 6 0 0,0 0 0 0 0,0 0 0 0 0,0-1-1 0 0,-1 1 1 0 0,1 0 0 0 0,-1-2-6 0 0,34-76 0 0 0,-31 71-13 0 0,-1 0-1 0 0,0 0 1 0 0,0 0 0 0 0,1-8 13 0 0,-3 14-2 0 0,-1 0-1 0 0,0 0 1 0 0,1 1 0 0 0,-1-1 0 0 0,1 1 0 0 0,0-1 2 0 0,0 2 0 0 0,-1 0 0 0 0,0-1 0 0 0,1 1 0 0 0,-1 0 1 0 0,-1-1-1 0 0,1 1 0 0 0,0-1 0 0 0,0 0 1 0 0,-1 1-1 0 0,0-1 0 0 0,1 1 0 0 0,-1-2 0 0 0,0 2 0 0 0,0 1 0 0 0,0 0 0 0 0,0-1 0 0 0,1 1 0 0 0,-1-1 0 0 0,0 1 0 0 0,1 0 0 0 0,-1-1 0 0 0,1 1 0 0 0,-1 0 0 0 0,1 0 0 0 0,0-1 0 0 0,0 1 0 0 0,0-1 0 0 0,0 0 0 0 0,-5 8 0 0 0,3-5 0 0 0,0 1 0 0 0,1-1 0 0 0,-1 1 0 0 0,0-1 0 0 0,1 1 0 0 0,-1-1 0 0 0,1 1 0 0 0,-1-1 0 0 0,1 1 0 0 0,0 1 0 0 0,0 12 0 0 0,1-8 0 0 0,-1 1 0 0 0,-1-1 0 0 0,1 0 0 0 0,-2 6 0 0 0,1-3 0 0 0,0 0 0 0 0,1 1 0 0 0,0-1 0 0 0,1 0 0 0 0,0 1 0 0 0,0-1 0 0 0,1 0 0 0 0,0 0 0 0 0,1 0 0 0 0,3 7 0 0 0,-2-9 0 0 0,0 0 0 0 0,1 0 0 0 0,-1 0 0 0 0,5 4 0 0 0,0 1 0 0 0,-7-10 0 0 0,0-1 0 0 0,0 0 0 0 0,1 0 0 0 0,-1 0 0 0 0,0 0 0 0 0,1 0 0 0 0,-1 0 0 0 0,1-1 0 0 0,0 1 0 0 0,0-1 0 0 0,-1 0 0 0 0,1 0 0 0 0,0 0 0 0 0,0 0 0 0 0,0 0 0 0 0,0-1 0 0 0,0 1 0 0 0,0-1 0 0 0,0 0 0 0 0,2 0 0 0 0,0 0 0 0 0,0 0 0 0 0,0 0 0 0 0,1-1 0 0 0,-1 1 0 0 0,0-1 0 0 0,0-1 0 0 0,0 1 0 0 0,0-1 0 0 0,-1 0 0 0 0,1 0 0 0 0,4-2 0 0 0,-2 0-116 0 0,0 0 0 0 0,0 0 0 0 0,-1-1 0 0 0,1 0 0 0 0,-1 0-1 0 0,0-1 1 0 0,-1 0 0 0 0,1 0 0 0 0,-1 0 0 0 0,0-1 0 0 0,3-5 116 0 0,-5 6-299 0 0,-1 4-597 0 0,0-1 1 0 0,-1 1 0 0 0,0-1-1 0 0,1 0 1 0 0,-1 1 0 0 0,0-1-1 0 0,0 0 1 0 0,-1 1 0 0 0,1-2 895 0 0,-4-15-8453 0 0</inkml:trace>
  <inkml:trace contextRef="#ctx0" brushRef="#br0" timeOffset="124452.783">17157 6069 17711 0 0,'8'-3'384'0'0,"-8"3"88"0"0,-8-3 8 0 0,8 3 24 0 0,5-9-408 0 0,-5 9-96 0 0,-5-4 0 0 0,0 0 0 0 0,5 4 304 0 0,0 0 40 0 0,0 0 8 0 0,-3 8-5815 0 0,-7 1-1161 0 0</inkml:trace>
  <inkml:trace contextRef="#ctx0" brushRef="#br0" timeOffset="125421.284">17653 6316 18743 0 0,'1'-3'135'0'0,"-1"1"0"0"0,1 0-1 0 0,-1 0 1 0 0,0-1 0 0 0,1 1-1 0 0,-1 0 1 0 0,0-1 0 0 0,0 1-1 0 0,-1 0 1 0 0,1-1-135 0 0,0 1 86 0 0,-1-1 1 0 0,1 0-1 0 0,0 1 1 0 0,0-1 0 0 0,1 1-1 0 0,-1-1 1 0 0,0 0-1 0 0,1-1-86 0 0,0 1 0 0 0,0 1-1 0 0,-1-1 1 0 0,0 0-1 0 0,0 1 1 0 0,1-1 0 0 0,-2 1-1 0 0,1-4 1 0 0,0 4 70 0 0,0 0 0 0 0,-1 0 0 0 0,1 0-1 0 0,0-1 1 0 0,1 1 0 0 0,-1 0 0 0 0,0 0 0 0 0,1 0 0 0 0,-1-1 0 0 0,1 1-1 0 0,0-1-69 0 0,0 2 93 0 0,-1 1-1 0 0,0-1 1 0 0,1 0-1 0 0,-1 0 0 0 0,0 0 1 0 0,0-1-1 0 0,0 1 1 0 0,0 0-1 0 0,0 0 0 0 0,0 0 1 0 0,0 0-1 0 0,0 0 1 0 0,0 0-1 0 0,0 0 0 0 0,0 0 1 0 0,-1 0-1 0 0,1 0 1 0 0,0 0-1 0 0,-1 0 0 0 0,1 0 1 0 0,-1 0-1 0 0,1 1 0 0 0,-1-1 1 0 0,0 0-1 0 0,1 0-92 0 0,-4-7 596 0 0,3 6-348 0 0,-1 2-31 0 0,-3-2-200 0 0,1 1 1 0 0,-1 0-1 0 0,1 1 0 0 0,-1-1 1 0 0,0 1-1 0 0,0 0 0 0 0,1 0 1 0 0,-1 0-1 0 0,0 1 0 0 0,1 0 1 0 0,-1-1-1 0 0,1 2 1 0 0,-1-1-1 0 0,1 1-17 0 0,-2 0 8 0 0,0 0 1 0 0,0 0-1 0 0,1 1 0 0 0,-1 0 1 0 0,1 0-1 0 0,0 1 0 0 0,0-1 1 0 0,0 1-1 0 0,0 0 1 0 0,-2 3-9 0 0,0 1-18 0 0,-1 0 1 0 0,1 1 0 0 0,0 0 0 0 0,1 0 0 0 0,0 0 0 0 0,0 1 0 0 0,1 0 0 0 0,1 0 0 0 0,0 0-1 0 0,0 1 1 0 0,1 0 0 0 0,0 0 17 0 0,-3 11 0 0 0,4-19 0 0 0,1 1 0 0 0,0-1 0 0 0,0 1 0 0 0,0-1 0 0 0,1 1 0 0 0,-1-1 0 0 0,1 1 0 0 0,0-1 0 0 0,0 1 0 0 0,0-1 0 0 0,1 4 0 0 0,3 7 0 0 0,-2-9 0 0 0,-1 0 0 0 0,1 0 0 0 0,-1 0 0 0 0,-1 0 0 0 0,1 5 0 0 0,-1-9 0 0 0,0 0-1 0 0,0 0-1 0 0,0 0 0 0 0,0 1 1 0 0,0-1-1 0 0,0 0 0 0 0,1 0 0 0 0,-1 0 1 0 0,0 0-1 0 0,0 0 0 0 0,1 1 1 0 0,-1-1-1 0 0,1 0 0 0 0,-1 0 2 0 0,3 2-4 0 0,-1-1-1 0 0,0 0 0 0 0,0 0 0 0 0,1 0 1 0 0,-1 0-1 0 0,1 0 0 0 0,0-1 0 0 0,0 1 5 0 0,-2-2 0 0 0,0 1-1 0 0,-1-1 0 0 0,1 0 1 0 0,0 0-1 0 0,0 0 1 0 0,0 0-1 0 0,0 0 0 0 0,0 0 1 0 0,0 0-1 0 0,0 0 1 0 0,0 0-1 0 0,0 0 0 0 0,0 0 1 0 0,0-1-1 0 0,0 1 1 0 0,-1 0-1 0 0,1-1 0 0 0,0 1 1 0 0,0-1-1 0 0,0 1 0 0 0,0-1 1 0 0,1 0 1 0 0,-1 0-4 0 0,1 1 1 0 0,-1-1-1 0 0,0 0 0 0 0,0 0 0 0 0,0 1 0 0 0,0-1 1 0 0,0 0-1 0 0,0 0 0 0 0,0 0 0 0 0,0 0 0 0 0,0-1 1 0 0,0 1-1 0 0,0 0 0 0 0,0-1 3 0 0,8-10-38 0 0,0 5 1 0 0,-7 6 34 0 0,-1-1 1 0 0,1 1-1 0 0,0-1 1 0 0,-1 1 0 0 0,1-1-1 0 0,0 1 1 0 0,-1-1-1 0 0,0 0 1 0 0,1 0-1 0 0,-1 1 1 0 0,0-1-1 0 0,0 0 1 0 0,0 0 0 0 0,0 0-1 0 0,-1 0 1 0 0,1-1-1 0 0,0 0 3 0 0,-1-2-6 0 0,1 0-1 0 0,0 0 0 0 0,0 0 1 0 0,1 0-1 0 0,0 0 0 0 0,-1 0 1 0 0,1 0-1 0 0,1 0 0 0 0,2-3 7 0 0,-4 5 0 0 0,1-1 0 0 0,0 1 0 0 0,-1 0 0 0 0,0-1 0 0 0,0 1 0 0 0,0-1 0 0 0,0 1 0 0 0,-1-1 0 0 0,0 0 0 0 0,1 1 0 0 0,-1-1 0 0 0,0 0 0 0 0,-1 0 0 0 0,1 0 0 0 0,0 2 0 0 0,1 0 0 0 0,-1 0 0 0 0,0 1 0 0 0,1-1 0 0 0,0 0-1 0 0,-1 1 1 0 0,1-1 0 0 0,0 1 0 0 0,-1-1 0 0 0,1 0 0 0 0,0 1 0 0 0,0-1 0 0 0,0 1-8 0 0,0 0 0 0 0,0-1 0 0 0,0 1 0 0 0,0-1 0 0 0,0 1 0 0 0,-1-1 0 0 0,1 0 0 0 0,-1 1 0 0 0,1-1 0 0 0,-1 0 0 0 0,0 1 0 0 0,0-1 8 0 0,1 1-69 0 0,4 4 39 0 0,-4-1 18 0 0,0 0 0 0 0,1 0 0 0 0,-1 1 0 0 0,0-1 0 0 0,-1 1 0 0 0,1-1 0 0 0,0 0 0 0 0,-1 1 0 0 0,1-1 0 0 0,-1 1 0 0 0,0 0 0 0 0,0-1 12 0 0,5 23-92 0 0,-3-16 73 0 0,0 0-1 0 0,0 0 1 0 0,0 0-1 0 0,-1 0 1 0 0,-1 0-1 0 0,1 0 1 0 0,-2 0 0 0 0,1 1-1 0 0,-1 0 20 0 0,0-4-1 0 0,1 8 1 0 0,1 0 0 0 0,0 0 0 0 0,3 14 0 0 0,-1-11 0 0 0,-1 0 0 0 0,-1 10 0 0 0,-1 9 18 0 0,-1-14 20 0 0,1 0-1 0 0,1 0 1 0 0,1 0-1 0 0,2 4-37 0 0,3 13 91 0 0,-2 0 0 0 0,-2 0-1 0 0,-1 14-90 0 0,3 55 194 0 0,-1-40 100 0 0,-4-50-140 0 0,-1 0 1 0 0,-1 0-1 0 0,-1 5-154 0 0,0-8 127 0 0,1 1 0 0 0,1 0 0 0 0,0 0 0 0 0,2 6-127 0 0,-1-21 2 0 0,2 19 52 0 0,-1 0 1 0 0,-1 12-55 0 0,-1-24 1 0 0,0 1 0 0 0,0 0-1 0 0,-1-1 1 0 0,-1 0 0 0 0,1 1 0 0 0,-1-1 0 0 0,-2 3-1 0 0,-10 24 22 0 0,3-6 130 0 0,-15 26-152 0 0,23-47 14 0 0,-1 0 1 0 0,-1 0 0 0 0,0 0-1 0 0,0-1 1 0 0,0 0 0 0 0,-1 0-1 0 0,0-1 1 0 0,-4 4-15 0 0,4-5 14 0 0,2-1 6 0 0,-1 0 1 0 0,1 0-1 0 0,-1-1 0 0 0,-5 3-20 0 0,10-5 8 0 0,-1-1 0 0 0,1 1 1 0 0,-1-1-1 0 0,1 1 0 0 0,-1-1 1 0 0,1 0-1 0 0,-1 1 0 0 0,1-1 0 0 0,-1 0 1 0 0,1 0-1 0 0,-1 0 0 0 0,1 0 1 0 0,-1-1-1 0 0,0 1 0 0 0,1 0 0 0 0,-1-1 1 0 0,1 1-1 0 0,-1-1 0 0 0,1 1 1 0 0,0-1-1 0 0,-1 0 0 0 0,1 0-8 0 0,0 1 8 0 0,0-1-1 0 0,1 1 1 0 0,-1-1-1 0 0,0 0 1 0 0,1 1-1 0 0,-1-1 1 0 0,1 0-1 0 0,-1 1 0 0 0,1-1 1 0 0,0 0-1 0 0,-1 1 1 0 0,1-1-1 0 0,0 0 1 0 0,-1-1-8 0 0,-3-6 53 0 0,1 3-32 0 0,0 1-7 0 0,1 1-1 0 0,0 0 0 0 0,0-1 0 0 0,0 0 1 0 0,0 1-1 0 0,0-1 0 0 0,1 0 1 0 0,0 0-1 0 0,0 0 0 0 0,0 0 1 0 0,0 0-1 0 0,1 0 0 0 0,-1 0-13 0 0,2-9 25 0 0,0 0 0 0 0,2-11-25 0 0,3-21 14 0 0,-3 22-4 0 0,1-1 1 0 0,1 0-1 0 0,1 1 0 0 0,2 0 1 0 0,7-17-11 0 0,6-21 12 0 0,-10 30-17 0 0,2 1-1 0 0,9-15 6 0 0,10-24-49 0 0,2-19-5 0 0,-15 36-69 0 0,2 1 0 0 0,17-27 123 0 0,-3 17-97 0 0,125-236-35 0 0,-122 211 121 0 0,4-21 11 0 0,-29 65 66 0 0,-1 0-1 0 0,-2-1 0 0 0,-1-3-65 0 0,-8 35 11 0 0,0 1-1 0 0,-1 0 0 0 0,0-1 1 0 0,-1-2-11 0 0,0-14 42 0 0,1 26-42 0 0,0 0 0 0 0,0 0 0 0 0,1 0 0 0 0,-2 0 0 0 0,1 0 0 0 0,0 0 0 0 0,0 0 0 0 0,0 0 0 0 0,0 0 0 0 0,-1 0 0 0 0,1 0 0 0 0,0 0 0 0 0,-1 0 0 0 0,1 0 0 0 0,-1 0 0 0 0,1 0 0 0 0,-1 0 0 0 0,1 0 0 0 0,-1 0 0 0 0,0 1 0 0 0,1 0 0 0 0,0 0 0 0 0,0-1 0 0 0,-1 1 0 0 0,1 0 0 0 0,0 0 0 0 0,-1 0 0 0 0,1 0 0 0 0,0-1 0 0 0,-1 1 0 0 0,1 0 0 0 0,0 0 0 0 0,-1 0 0 0 0,1 0 0 0 0,0 0 0 0 0,-1 0 0 0 0,1 0 0 0 0,0 0 0 0 0,-1 0 0 0 0,1 0 0 0 0,0 0 0 0 0,-1 0 0 0 0,-3 3 0 0 0,0-1 0 0 0,1 1 0 0 0,-1 0 0 0 0,0 0 0 0 0,1 0 0 0 0,0 0 0 0 0,0 1 0 0 0,0 0 0 0 0,0-1 0 0 0,1 1 0 0 0,-2 2 0 0 0,-4 6 0 0 0,3-5-12 0 0,1 1 0 0 0,0 0 0 0 0,0 0 1 0 0,1 0-1 0 0,0 0 0 0 0,0 0 0 0 0,0 4 12 0 0,-8 22-13 0 0,2-8 13 0 0,1-1 0 0 0,1 1 0 0 0,1 0 0 0 0,0 12 0 0 0,-6 34 0 0 0,5-35 0 0 0,2 0 0 0 0,1 0 0 0 0,2 4 0 0 0,2-27-2 0 0,0 11-19 0 0,0 1-1 0 0,2-1 1 0 0,0 0-1 0 0,7 22 22 0 0,-7-19 41 0 0,-3-25-33 0 0,1 0 1 0 0,0-1-1 0 0,0 1 1 0 0,1 0-1 0 0,-1 0 1 0 0,0 0-1 0 0,1 0 0 0 0,0 0 1 0 0,0 0-1 0 0,0 0 1 0 0,0-1-1 0 0,0 1 1 0 0,0 0-1 0 0,1-1 0 0 0,-1 1 1 0 0,1-1-1 0 0,0 1 1 0 0,-1-1-1 0 0,1 0 1 0 0,1 1-9 0 0,-1-3 13 0 0,0 1 1 0 0,0-1 0 0 0,0 0 0 0 0,0 1 0 0 0,0-1 0 0 0,0 0 0 0 0,0 0 0 0 0,-1-1 0 0 0,1 1-1 0 0,0 0 1 0 0,0-1 0 0 0,2 0-14 0 0,0-1 70 0 0,1-1-1 0 0,-1 0 0 0 0,0 0 1 0 0,0 0-1 0 0,0-1 1 0 0,0 0-1 0 0,-1 1 0 0 0,1-1 1 0 0,2-5-70 0 0,8-6 207 0 0,24-31 3 0 0,-4 6-148 0 0,-33 39-62 0 0,11-12-27 0 0,0 0 1 0 0,-1 0-1 0 0,8-13 27 0 0,-16 21-11 0 0,0 0 0 0 0,1 1 0 0 0,-1 0-1 0 0,1-1 1 0 0,0 1 0 0 0,0 0 0 0 0,0 1 0 0 0,1-1 0 0 0,-1 1-1 0 0,5-2 12 0 0,-7 3 0 0 0,8-8 0 0 0,-9 9 0 0 0,-1 0 0 0 0,1 0 0 0 0,0 0 0 0 0,0 1 0 0 0,0-1 0 0 0,0 0 0 0 0,0 0 0 0 0,0 0 0 0 0,0 1 0 0 0,0-1 0 0 0,0 0 0 0 0,0 1 0 0 0,1-1 0 0 0,-1 1 0 0 0,0 0 0 0 0,0-1 0 0 0,1 1 0 0 0,25-1 80 0 0,-27 2-73 0 0,1-1-1 0 0,0 0 0 0 0,-1 0 1 0 0,1 1-1 0 0,-1-1 1 0 0,1 0-1 0 0,-1 1 0 0 0,1-1 1 0 0,-1 1-1 0 0,1-1 1 0 0,-1 1-1 0 0,1-1 0 0 0,-1 1 1 0 0,1-1-1 0 0,-1 1 1 0 0,0-1-1 0 0,1 1 0 0 0,-1-1 1 0 0,0 1-7 0 0,2 2 6 0 0,1 0-24 0 0,20 24-229 0 0,-22-24 225 0 0,1-1 0 0 0,-1 0 1 0 0,0 0-1 0 0,1 1 0 0 0,-1-1 1 0 0,0 0-1 0 0,-1 1 0 0 0,1-1 1 0 0,0 1-1 0 0,-1-1 0 0 0,1 1 1 0 0,-1 1 21 0 0,0-1-2 0 0,-1 0 1 0 0,1 1-1 0 0,0-1 1 0 0,1 0-1 0 0,-1 1 1 0 0,1-1-1 0 0,-1 0 1 0 0,1 0-1 0 0,0 0 1 0 0,0 0 0 0 0,0 0-1 0 0,0 0 1 0 0,1 0-1 0 0,0 0 1 0 0,-1 0-1 0 0,1 0 1 0 0,0-1-1 0 0,1 1 2 0 0,-2-1 0 0 0,1 0 0 0 0,-1 0 0 0 0,1 0 0 0 0,-1 1 0 0 0,0-1 0 0 0,1 0 0 0 0,-1 1 0 0 0,0-1 0 0 0,-1 0 0 0 0,1 1 0 0 0,0-1 0 0 0,-1 1 0 0 0,1 1 0 0 0,-1-2 0 0 0,1 0 0 0 0,0 0 0 0 0,-1 0 0 0 0,1-1 0 0 0,0 1 0 0 0,0 0 0 0 0,0-1 0 0 0,0 1 0 0 0,0 0 0 0 0,0-1 0 0 0,1 1 0 0 0,-1-1 0 0 0,0 0 0 0 0,1 1 0 0 0,-1-1 0 0 0,1 0 0 0 0,-1 0 0 0 0,1 0 0 0 0,1 1 0 0 0,7 3 0 0 0,0 0 0 0 0,0-1 0 0 0,3 1 0 0 0,3 1 0 0 0,-8-4 20 0 0,0 1 0 0 0,0-1 0 0 0,0 0 0 0 0,0 0 0 0 0,1-1 0 0 0,-1 0 1 0 0,1-1-1 0 0,-1 0 0 0 0,1 0 0 0 0,-1-1 0 0 0,0 0 0 0 0,1 0 0 0 0,-1-1 0 0 0,0 0 0 0 0,0-1 0 0 0,0 1 0 0 0,0-2 0 0 0,6-2-20 0 0,-5 1 22 0 0,-1 0 0 0 0,0 0-1 0 0,-1 0 1 0 0,1-1 0 0 0,-1 0-1 0 0,0-1 1 0 0,0 1 0 0 0,-1-1-1 0 0,0-1 1 0 0,0 1 0 0 0,-1-1-1 0 0,0 0 1 0 0,0 0 0 0 0,0-1-1 0 0,-1 1 1 0 0,2-9-22 0 0,1-4-68 0 0,0-1-136 0 0,0 0 0 0 0,2-18 204 0 0,0-9-133 0 0,-3 19 413 0 0,2-20-280 0 0,2-36 139 0 0,2-30 57 0 0,-10 93-164 0 0,-2-1-1 0 0,-1 1 0 0 0,-4-23-31 0 0,4 31 0 0 0,1 15 0 0 0,0 0 0 0 0,0 0 0 0 0,0-1 0 0 0,0 1 0 0 0,1 0 0 0 0,-1 0 0 0 0,0 0 0 0 0,0 0 0 0 0,0-1 0 0 0,0 1 0 0 0,0 0 0 0 0,0 0 0 0 0,0 0 0 0 0,0 0 0 0 0,0 0 0 0 0,0-1 0 0 0,0 1 0 0 0,0 0 0 0 0,-1 0 0 0 0,1 0 0 0 0,0 0 0 0 0,0 0 0 0 0,0-1 0 0 0,0 1 0 0 0,0 0 0 0 0,0 0 0 0 0,0 0 0 0 0,0 0 0 0 0,0 0 0 0 0,0 0 0 0 0,-1-1 0 0 0,1 1 0 0 0,0 0 0 0 0,0 0 0 0 0,0 0 0 0 0,0 0 0 0 0,0 0 0 0 0,0 0 0 0 0,-1 0 0 0 0,1 0 0 0 0,0 0 0 0 0,0 0 0 0 0,0 0 0 0 0,0 0 0 0 0,0 0 0 0 0,-1 0 0 0 0,1 0 0 0 0,0 0 0 0 0,0 0 0 0 0,0 0 0 0 0,0 0 0 0 0,-1 0 0 0 0,1 0 0 0 0,0 0 0 0 0,0 0 0 0 0,0 0 0 0 0,0 0 0 0 0,0 0 0 0 0,-1 0 0 0 0,1 0 0 0 0,0 0 0 0 0,0 0 0 0 0,0 0 0 0 0,0 0 0 0 0,0 1 0 0 0,0-1 0 0 0,0 0 0 0 0,-1 0 0 0 0,1 0 0 0 0,0 0 0 0 0,-6 7 0 0 0,1 0-20 0 0,0 1-1 0 0,0 0 0 0 0,1 0 1 0 0,0 0-1 0 0,1 1 1 0 0,-3 6 20 0 0,-11 54-223 0 0,11-32 264 0 0,1 0 0 0 0,2 0 0 0 0,1 0 1 0 0,2 1-1 0 0,4 21-41 0 0,-1-30-102 0 0,1 0 1 0 0,2-1-1 0 0,4 10 102 0 0,-7-26-40 0 0,2 1-1 0 0,0-1 1 0 0,0 0 0 0 0,1 0-1 0 0,0 0 1 0 0,1-1 0 0 0,1 0-1 0 0,2 3 41 0 0,-5-7 6 0 0,1-1 0 0 0,0-1 0 0 0,0 1 0 0 0,3 1-6 0 0,-7-5 7 0 0,0-1 0 0 0,1 1 0 0 0,-1-1-1 0 0,0 1 1 0 0,1-1 0 0 0,0 0 0 0 0,-1 0 0 0 0,1 0 0 0 0,0 0 0 0 0,-1-1 0 0 0,1 1 0 0 0,0-1-1 0 0,1 0-6 0 0,-1 1-121 0 0,0-1-1 0 0,0-1 0 0 0,0 1 0 0 0,0 0 1 0 0,0-1-1 0 0,0 1 0 0 0,0-1 0 0 0,0 0 1 0 0,0 0-1 0 0,0 0 0 0 0,0-1 0 0 0,0 1 1 0 0,-1-1-1 0 0,1 1 0 0 0,0-1 0 0 0,-1 0 1 0 0,0 0-1 0 0,1 0 0 0 0,-1 0 0 0 0,0 0 1 0 0,0-1-1 0 0,0 1 0 0 0,0-1 0 0 0,-1 1 1 0 0,1-1 121 0 0,6-13-1302 0 0</inkml:trace>
  <inkml:trace contextRef="#ctx0" brushRef="#br0" timeOffset="125780.72">18477 6129 18631 0 0,'0'0'824'0'0,"0"0"168"0"0,9-8-792 0 0,4 8-200 0 0,0-5 0 0 0,5 2 0 0 0,0-2 736 0 0,0 5 96 0 0,3-3 32 0 0,1 0 0 0 0,4-2-408 0 0,5-3-72 0 0,3 4-24 0 0,-3 1 0 0 0,5 3-288 0 0,-1 0-72 0 0,-1 0 0 0 0,7 0-10223 0 0</inkml:trace>
  <inkml:trace contextRef="#ctx0" brushRef="#br0" timeOffset="126342.939">20227 5985 18023 0 0,'0'0'827'0'0,"0"0"-22"0"0,2 0-517 0 0,4 0-186 0 0,-4 0-39 0 0,-1 1 0 0 0,0-1 0 0 0,0 1-1 0 0,0 0 1 0 0,0-1 0 0 0,0 1 0 0 0,0 0 0 0 0,0 0 0 0 0,-1 0 0 0 0,1 0 0 0 0,0 0 0 0 0,0 0 0 0 0,-1 0 0 0 0,1 0 0 0 0,0 0 0 0 0,-1 0 0 0 0,1 0-1 0 0,-1 0 1 0 0,0 0 0 0 0,1 1-63 0 0,2 9 380 0 0,-1 0-1 0 0,0 0 0 0 0,-1 1 0 0 0,0-1 0 0 0,0 1 0 0 0,-2-1 0 0 0,1 0 1 0 0,-1 1-1 0 0,-2 3-379 0 0,-1 43 1098 0 0,1 120 295 0 0,-2-115-2702 0 0,5-62 553 0 0,0-1-204 0 0,0 0-815 0 0,0 0-359 0 0,0 0-70 0 0,0 0-17 0 0</inkml:trace>
  <inkml:trace contextRef="#ctx0" brushRef="#br0" timeOffset="126670.991">20592 6024 14280 0 0,'0'0'1102'0'0,"2"-2"-719"0"0,-2 2-235 0 0,0 0 0 0 0,0 0 0 0 0,0 0 0 0 0,0 0 0 0 0,0-1 0 0 0,1 1 0 0 0,-1 0 0 0 0,0 0 0 0 0,0 0 0 0 0,0 0 1 0 0,0 0-1 0 0,1 0 0 0 0,-1 0 0 0 0,0-1 0 0 0,0 1 0 0 0,0 0 0 0 0,1 0 0 0 0,-1 0 0 0 0,0 0 0 0 0,0 0 0 0 0,1 0 0 0 0,-1 0 0 0 0,0 0 0 0 0,0 0 0 0 0,0 0 0 0 0,1 0 1 0 0,-1 0-1 0 0,0 0 0 0 0,0 1 0 0 0,0-1 0 0 0,1 0 0 0 0,-1 0 0 0 0,0 0 0 0 0,0 0 0 0 0,0 0 0 0 0,1 0-148 0 0,5 10 2072 0 0,2 22-1868 0 0,-5-21 664 0 0,1 7-320 0 0,-1 0-1 0 0,-1 0 1 0 0,-1 6-548 0 0,1 4 421 0 0,3 60 152 0 0,-4-48-391 0 0,2 1-1 0 0,3 11-181 0 0,-6-50-17 0 0,1 0 0 0 0,0 0 0 0 0,0 1-1 0 0,0-1 1 0 0,0 0 0 0 0,0 0 0 0 0,0 0 0 0 0,2 1 17 0 0,-2-2-52 0 0,0 1-923 0 0,-1-2-306 0 0,0 0-50 0 0</inkml:trace>
  <inkml:trace contextRef="#ctx0" brushRef="#br0" timeOffset="127014.718">20276 5691 18367 0 0,'0'0'408'0'0,"0"0"80"0"0,0 0 24 0 0,5-8 0 0 0,-5 8-416 0 0,3-6-96 0 0,-3 6 0 0 0,0 0 0 0 0,5-5 0 0 0,3 2 0 0 0,2 3 0 0 0,-10 0 0 0 0,8 0-904 0 0,-8 0-152 0 0</inkml:trace>
  <inkml:trace contextRef="#ctx0" brushRef="#br0" timeOffset="127015.718">20741 5661 19063 0 0,'-9'-12'840'0'0,"9"12"184"0"0,0 0-824 0 0,0 0-200 0 0,0 0 0 0 0,0 0 0 0 0,0 0 256 0 0,0 0 16 0 0,0 0 0 0 0,0 0 0 0 0,0 0-88 0 0,0 0-24 0 0,0 0 0 0 0,9 0 0 0 0,4 3-1280 0 0,-5 1-256 0 0</inkml:trace>
  <inkml:trace contextRef="#ctx0" brushRef="#br0" timeOffset="127358.372">21104 5938 18919 0 0,'0'0'430'0'0,"0"0"55"0"0,0 0 30 0 0,3 1-50 0 0,0 1-420 0 0,0 1-1 0 0,1-1 1 0 0,-1 1 0 0 0,0 0-1 0 0,0 0 1 0 0,-1 0 0 0 0,1 0-1 0 0,-1 0 1 0 0,1 1 0 0 0,-1-1-1 0 0,0 1 1 0 0,0 0 0 0 0,0 1-45 0 0,6 15 671 0 0,0-1 1 0 0,-1 5-672 0 0,-3-13 237 0 0,0 4-21 0 0,0 1 1 0 0,-1 0-1 0 0,-1 0 0 0 0,0 0 0 0 0,-1 0 0 0 0,-1 0 0 0 0,-1 7-216 0 0,-2 10 207 0 0,-1-1 0 0 0,-2 1 0 0 0,-2 3-207 0 0,4-23 5 0 0,0-1 1 0 0,0-1-1 0 0,-1 1 1 0 0,-1-1-1 0 0,0 1 1 0 0,-7 9-6 0 0,-7 7-7 0 0,-24 25 7 0 0,31-40-98 0 0,0 0 0 0 0,-1 0 0 0 0,0-1 0 0 0,-7 3 98 0 0,-20 12-1286 0 0,-4 0 1286 0 0,-6 0-1898 0 0</inkml:trace>
  <inkml:trace contextRef="#ctx0" brushRef="#br0" timeOffset="127686.408">19924 5925 21167 0 0,'-13'-16'480'0'0,"10"12"67"0"0,-10 5 546 0 0,9 0-1074 0 0,0 1-1 0 0,1-1 0 0 0,0 1 0 0 0,-1-1 1 0 0,1 1-1 0 0,0 0 0 0 0,0 0 0 0 0,0 1 1 0 0,0-1-1 0 0,0 1 0 0 0,0-1 1 0 0,1 1-19 0 0,-31 37 60 0 0,27-32 14 0 0,-15 21 122 0 0,2 1 1 0 0,1 0 0 0 0,1 1-1 0 0,-12 29-196 0 0,20-36 152 0 0,1 0-1 0 0,1 1 1 0 0,1 0-1 0 0,1 0 0 0 0,1 0 1 0 0,1 0-1 0 0,1 5-151 0 0,2-16 65 0 0,1 0-1 0 0,0 0 0 0 0,1 0 0 0 0,0-1 1 0 0,1 1-1 0 0,1-1 0 0 0,0 1 1 0 0,1-1-1 0 0,0 0 0 0 0,1-1 1 0 0,0 1-1 0 0,1-1 0 0 0,1 0 1 0 0,7 9-65 0 0,-2-6-195 0 0,0 0 1 0 0,1-1 0 0 0,0-1 0 0 0,1 0 0 0 0,0-1 0 0 0,1-1-1 0 0,1 0 1 0 0,-1-1 0 0 0,2-1 0 0 0,7 3 194 0 0,28 10-8726 0 0</inkml:trace>
  <inkml:trace contextRef="#ctx0" brushRef="#br0" timeOffset="128764.254">22105 5785 10136 0 0,'0'0'777'0'0,"-2"-1"-505"0"0,0-1-224 0 0,1-1-1 0 0,-1 1 1 0 0,0-1-1 0 0,1 1 1 0 0,-1-1 0 0 0,1 0-1 0 0,0 0-47 0 0,-12-19 2462 0 0,7 9 750 0 0,3 8 1981 0 0,-5 12-3727 0 0,-6 14-1128 0 0,0 1 0 0 0,2 0 0 0 0,0 1 0 0 0,-1 6-338 0 0,-19 35 516 0 0,3-11-32 0 0,3 2-1 0 0,1 1 1 0 0,-9 37-484 0 0,26-62 249 0 0,2 1 0 0 0,1 0 1 0 0,1 1-1 0 0,2 2-249 0 0,2-25 14 0 0,-1 1 0 0 0,2-1 0 0 0,0 1 0 0 0,0-1 0 0 0,1 1 0 0 0,0-1 0 0 0,1 0 0 0 0,0 0 0 0 0,0 0 0 0 0,1 0 0 0 0,5 8-14 0 0,-6-13 8 0 0,-1-1 0 0 0,1 1 0 0 0,0-1 0 0 0,1 0 0 0 0,-1 0 0 0 0,1 0 0 0 0,-1 0-1 0 0,1-1 1 0 0,0 0 0 0 0,1 1 0 0 0,-1-1 0 0 0,0-1 0 0 0,1 1 0 0 0,0-1 0 0 0,0 1 0 0 0,0-1 0 0 0,0-1 0 0 0,0 1 0 0 0,0-1-1 0 0,0 0 1 0 0,0 0 0 0 0,0 0 0 0 0,1-1 0 0 0,0 0-8 0 0,4 0 30 0 0,0-1-1 0 0,0-1 1 0 0,-1 0 0 0 0,1-1-1 0 0,0 1 1 0 0,-1-2-1 0 0,0 1 1 0 0,0-2 0 0 0,0 1-1 0 0,0-1 1 0 0,-1 0-1 0 0,1-1 1 0 0,3-3-30 0 0,2-2 35 0 0,0-1-1 0 0,-1-1 1 0 0,0 0-1 0 0,-1 0 1 0 0,-1-2-1 0 0,0 1 1 0 0,0-2-35 0 0,14-27 39 0 0,-2-2 0 0 0,-1 0 0 0 0,5-20-39 0 0,-13 34 0 0 0,2-1 0 0 0,-13 31-16 0 0,0 6-24 0 0,3 9-66 0 0,-5-12 77 0 0,3 9 13 0 0,0 1 0 0 0,-1 0 0 0 0,-1-1 0 0 0,1 5 16 0 0,-2-6-4 0 0,1 0 0 0 0,1 0 0 0 0,0-1-1 0 0,0 1 1 0 0,0 0 0 0 0,2 1 4 0 0,1 2 0 0 0,1-1 0 0 0,0 0 0 0 0,0 0 0 0 0,1-1 0 0 0,1 1 0 0 0,0-2 0 0 0,0 1 0 0 0,3 0 0 0 0,-8-7 0 0 0,1 0-1 0 0,0 0 1 0 0,0-1 0 0 0,0 1-1 0 0,1-1 1 0 0,-1-1 0 0 0,1 1-1 0 0,0-1 1 0 0,4 1 0 0 0,-7-2 1 0 0,1 0 0 0 0,-1-1 0 0 0,0 0 0 0 0,1 0 0 0 0,-1 0-1 0 0,1 0 1 0 0,-1 0 0 0 0,1-1 0 0 0,-1 0 0 0 0,0 1 0 0 0,1-1 0 0 0,-1-1 0 0 0,0 1-1 0 0,0 0 1 0 0,0-1 0 0 0,1 1 0 0 0,1-3-1 0 0,0 1 19 0 0,0 0 1 0 0,0-1-1 0 0,-1 0 1 0 0,1 0-1 0 0,-1 0 0 0 0,0-1 1 0 0,0 1-1 0 0,-1-1 0 0 0,1 0 1 0 0,-1 0-1 0 0,0 0 0 0 0,2-6-19 0 0,-2 3 23 0 0,0 0 0 0 0,0-1 0 0 0,-1 1 0 0 0,0-1-1 0 0,-1 1 1 0 0,0-1 0 0 0,-1 0 0 0 0,1-5-23 0 0,-2-21 65 0 0,-1 0 0 0 0,-2 1-1 0 0,-8-33-64 0 0,9 56-5 0 0,0-1-1 0 0,-1 1 0 0 0,-1 0 1 0 0,0 0-1 0 0,0 0 0 0 0,-1 0 1 0 0,0 1-1 0 0,-1 0 0 0 0,0 1 0 0 0,-1-1 1 0 0,-2-1 5 0 0,7 8-8 0 0,0 1 0 0 0,0-1-1 0 0,0 1 1 0 0,0 0 0 0 0,-1 0 0 0 0,1 0 0 0 0,-1 1 0 0 0,1-1 0 0 0,-1 1 0 0 0,0 0 0 0 0,0 0-1 0 0,1 0 1 0 0,-1 0 0 0 0,0 1 0 0 0,0-1 0 0 0,0 1 0 0 0,0 0 0 0 0,0 0 0 0 0,0 1 0 0 0,0-1-1 0 0,0 1 9 0 0,-1 0-9 0 0,0 0 0 0 0,-1 0-1 0 0,1 0 1 0 0,0 1-1 0 0,0 0 1 0 0,0 0-1 0 0,0 1 1 0 0,1-1-1 0 0,-1 1 1 0 0,1 0-1 0 0,-1 0 1 0 0,1 0 0 0 0,0 1-1 0 0,-3 3 10 0 0,1 0 7 0 0,0-1 0 0 0,1 2-1 0 0,0-1 1 0 0,1 1 0 0 0,-1-1 0 0 0,1 1-1 0 0,1 0 1 0 0,-1 1 0 0 0,1-1-1 0 0,1 1 1 0 0,0-1 0 0 0,0 1 0 0 0,0 0-1 0 0,1 0 1 0 0,1-1 0 0 0,-1 1 0 0 0,2 0-1 0 0,-1 0 1 0 0,1 3-7 0 0,0-8-4 0 0,-1 0 1 0 0,1 0-1 0 0,0 1 1 0 0,0-1-1 0 0,1 0 0 0 0,-1 0 1 0 0,1 0-1 0 0,0-1 0 0 0,0 1 1 0 0,0 0-1 0 0,2 1 4 0 0,-2-2-2 0 0,0-1-1 0 0,1 0 1 0 0,-1 0-1 0 0,0 0 1 0 0,1 0-1 0 0,0-1 1 0 0,-1 1-1 0 0,1 0 1 0 0,0-1-1 0 0,0 0 1 0 0,0 0-1 0 0,0 0 1 0 0,0 0-1 0 0,0 0 1 0 0,0-1-1 0 0,3 1 3 0 0,3-1 1 0 0,1 1 0 0 0,-1-2 0 0 0,1 0 0 0 0,-1 0 1 0 0,1 0-1 0 0,-1-1 0 0 0,1-1 0 0 0,-1 1 0 0 0,0-2 0 0 0,0 1 0 0 0,5-4-1 0 0,23-15 31 0 0,0-2 0 0 0,-2-2 0 0 0,-1-1-1 0 0,20-20-30 0 0,-18 15-34 0 0,-34 30 49 0 0,12-11 16 0 0,0 2 1 0 0,1 0 0 0 0,0 1 0 0 0,2-1-32 0 0,-15 10 1 0 0,-1 0 0 0 0,1 0 1 0 0,0 0-1 0 0,0 1 0 0 0,0-1 1 0 0,-1 1-1 0 0,1-1 0 0 0,0 1 1 0 0,0-1-1 0 0,0 1 0 0 0,0 0 1 0 0,0 0-1 0 0,0 0 0 0 0,0 0 0 0 0,0 0 1 0 0,0 1-1 0 0,0-1 0 0 0,0 1 1 0 0,-1-1-1 0 0,1 1 0 0 0,0-1 1 0 0,0 1-1 0 0,0 0 0 0 0,-1 0 1 0 0,1 0-1 0 0,0 0 0 0 0,-1 0 1 0 0,1 0-1 0 0,-1 1 0 0 0,1-1 0 0 0,-1 0 1 0 0,0 1-1 0 0,0-1 0 0 0,1 1 1 0 0,-1 0-1 0 0,0-1 0 0 0,0 1 1 0 0,0 0-2 0 0,4 9-17 0 0,0 0 0 0 0,0 0 0 0 0,-1 1 0 0 0,-1 0 0 0 0,2 10 17 0 0,1 0 0 0 0,4 20-21 0 0,-2 1-1 0 0,-2 0 1 0 0,0 17 21 0 0,-4-36 0 0 0,-2-10 0 0 0,2 0 0 0 0,0 1 0 0 0,1 2 0 0 0,-2-12 21 0 0,1 0-1 0 0,-2 0 1 0 0,1 0 0 0 0,0 0-1 0 0,-1 0 1 0 0,0 0-1 0 0,0 2-20 0 0,0-2 11 0 0,6-12 126 0 0,-1-4-63 0 0,7-17 139 0 0,-1-2 0 0 0,4-18-213 0 0,-9 26 44 0 0,2 1-1 0 0,0 0 0 0 0,2 1 1 0 0,0 0-1 0 0,1 0 1 0 0,1 1-1 0 0,2-2-43 0 0,23-25-1 0 0,-33 41-7 0 0,0 1 1 0 0,1 0-1 0 0,-1 0 1 0 0,1 0-1 0 0,0 0 1 0 0,0 1-1 0 0,0 0 1 0 0,2-1 7 0 0,-6 4 2 0 0,0 0 0 0 0,1 0 0 0 0,-1 0 0 0 0,0 0 1 0 0,0 0-1 0 0,0 0 0 0 0,0 0 0 0 0,1 1 0 0 0,-1-1 0 0 0,0 0 1 0 0,0 1-1 0 0,0-1 0 0 0,0 1 0 0 0,0-1 0 0 0,0 1 0 0 0,1 0-2 0 0,14 10 19 0 0,-11-5-31 0 0,0 0 1 0 0,0 1-1 0 0,-1-1 1 0 0,0 1-1 0 0,0 0 1 0 0,-1 0-1 0 0,1 1 1 0 0,-2-1-1 0 0,1 3 12 0 0,3 3-24 0 0,2 7 3 0 0,2 0-1 0 0,0-1 1 0 0,13 17 21 0 0,-10-16-94 0 0,-9-12-15 0 0,1 0-1 0 0,0 0 0 0 0,1-1 0 0 0,-1 0 0 0 0,1 0 0 0 0,1 0 1 0 0,-1-1-1 0 0,1 0 0 0 0,0 0 0 0 0,2 1 110 0 0,-1-3-244 0 0,-2-1-685 0 0,-1 0 0 0 0,1 0 0 0 0,0 0 0 0 0,2 0 929 0 0,5 2-1960 0 0</inkml:trace>
  <inkml:trace contextRef="#ctx0" brushRef="#br0" timeOffset="129576.561">23917 5957 20127 0 0,'-1'-4'133'0'0,"-1"1"-1"0"0,0-1 1 0 0,0 1-1 0 0,0-1 0 0 0,0 1 1 0 0,0-1-1 0 0,-1 1 1 0 0,1 0-1 0 0,-1 0 0 0 0,0 1 1 0 0,0-1-1 0 0,0 0 1 0 0,0 1-1 0 0,-1 0 0 0 0,1 0 1 0 0,-1 0-1 0 0,1 0 1 0 0,-1 0-1 0 0,0 1 0 0 0,-1-1-132 0 0,0 0 232 0 0,0 1 0 0 0,-1 0-1 0 0,1 1 1 0 0,0-1 0 0 0,-1 1-1 0 0,1 0 1 0 0,0 0-1 0 0,-1 1 1 0 0,1-1 0 0 0,0 1-1 0 0,-1 0 1 0 0,1 1 0 0 0,0-1-1 0 0,0 1 1 0 0,0 1-232 0 0,-2-1 38 0 0,1 2 0 0 0,0-1 1 0 0,0 1-1 0 0,0-1 0 0 0,1 2 0 0 0,-1-1 0 0 0,1 1 1 0 0,0-1-1 0 0,0 2 0 0 0,0-1 0 0 0,1 0 1 0 0,-2 3-39 0 0,-1 5 67 0 0,-1 0 1 0 0,2 1 0 0 0,0-1-1 0 0,1 1 1 0 0,-2 5-68 0 0,-45 122 0 0 0,50-133 0 0 0,0 1 0 0 0,0 0 0 0 0,1 0 0 0 0,0 0 0 0 0,0 2 0 0 0,2-4 11 0 0,4 3 32 0 0,-4-9-41 0 0,0-1 1 0 0,0 0 0 0 0,0 1 0 0 0,0-1 0 0 0,1 0-1 0 0,-1 1 1 0 0,0-1 0 0 0,0 0 0 0 0,0 0 0 0 0,0 0-1 0 0,0 0 1 0 0,0 0 0 0 0,0 0 0 0 0,0-1 0 0 0,1 1-1 0 0,-1 0 1 0 0,0 0 0 0 0,0-1 0 0 0,0 1 0 0 0,0-1 0 0 0,0 1-1 0 0,0-1-2 0 0,24-13 55 0 0,-20 11-37 0 0,3-3-15 0 0,-1 0 0 0 0,1 0 0 0 0,-1-1 0 0 0,0 0 0 0 0,5-7-3 0 0,29-40-3 0 0,-35 45 3 0 0,11-18-19 0 0,0-1-1 0 0,1-7 20 0 0,-2 3-33 0 0,14-18 33 0 0,-30 50 0 0 0,0 0 0 0 0,0-1 0 0 0,0 1 0 0 0,0 0 0 0 0,0 0 0 0 0,0 0 0 0 0,0 0 0 0 0,0-1 0 0 0,0 1 0 0 0,0 0 0 0 0,0 0 0 0 0,0 0 0 0 0,0-1 0 0 0,0 1 0 0 0,0 0 0 0 0,1 0 0 0 0,-1 0 0 0 0,0 0 0 0 0,0 0 0 0 0,0 0 0 0 0,0-1 0 0 0,0 1 0 0 0,1 0 0 0 0,-1 0 0 0 0,0 0 0 0 0,0 0 0 0 0,0 0 0 0 0,0 0 0 0 0,1 0 0 0 0,-1 0 0 0 0,0 0 0 0 0,0 0 0 0 0,0 0 0 0 0,0 0 0 0 0,1 0 0 0 0,-1 0 0 0 0,0 0 0 0 0,0 0 0 0 0,0 0 0 0 0,1 0 0 0 0,-1 0 0 0 0,0 0 0 0 0,0 0 0 0 0,0 0 0 0 0,0 0 0 0 0,1 0 0 0 0,-1 0 0 0 0,1 5 0 0 0,-1-5 0 0 0,2 21-47 0 0,-2-1 0 0 0,0 1 0 0 0,-3 18 47 0 0,1-11-31 0 0,-15 108 9 0 0,9-77 18 0 0,-10 32 4 0 0,5-26 132 0 0,2 4-132 0 0,-9 50 533 0 0,11-70-233 0 0,1 0 0 0 0,3 2-300 0 0,0-3 88 0 0,3-30-32 0 0,1 0 0 0 0,0 1 0 0 0,2 8-56 0 0,-2 20 621 0 0,15-53-244 0 0,-8 2-327 0 0,0 0-1 0 0,0 0 1 0 0,0-1-1 0 0,-1 0 1 0 0,1 0 0 0 0,-1-1-1 0 0,0 1 1 0 0,-1-1-1 0 0,1 0 1 0 0,0-3-50 0 0,10-17 487 0 0,12-27-487 0 0,-20 40 16 0 0,17-39 27 0 0,-3-1 1 0 0,-1-5-44 0 0,31-112 176 0 0,-17 53-15 0 0,9-8-161 0 0,-26 80-29 0 0,2 0-1 0 0,3 2 1 0 0,3-4 29 0 0,-17 34 5 0 0,24-37-37 0 0,-28 45 16 0 0,0 0 0 0 0,0 1 0 0 0,0-1 0 0 0,1 1 0 0 0,-1 0 0 0 0,1 0 0 0 0,5-3 16 0 0,-9 6-4 0 0,0 0-1 0 0,1 0 0 0 0,-1 1 0 0 0,0-1 1 0 0,1 1-1 0 0,-1-1 0 0 0,0 0 1 0 0,1 1-1 0 0,-1 0 0 0 0,0-1 0 0 0,1 1 1 0 0,-1 0-1 0 0,1 0 0 0 0,-1 0 0 0 0,1 0 1 0 0,-1 0-1 0 0,1 0 0 0 0,-1 0 0 0 0,0 1 1 0 0,1-1-1 0 0,-1 0 0 0 0,1 1 1 0 0,-1-1-1 0 0,0 1 0 0 0,1 0 0 0 0,-1-1 1 0 0,0 1-1 0 0,0 0 0 0 0,0 0 0 0 0,1 0 1 0 0,-1-1-1 0 0,0 1 0 0 0,0 1 0 0 0,0-1 1 0 0,0 0-1 0 0,-1 0 0 0 0,1 0 1 0 0,0 0-1 0 0,0 1 0 0 0,-1-1 0 0 0,1 1 5 0 0,3 5-21 0 0,-1 1 0 0 0,0 0 0 0 0,0 0 0 0 0,-1 1 0 0 0,0-1 0 0 0,0 4 21 0 0,5 40-33 0 0,-2 1-1 0 0,-3 2 34 0 0,1 6-10 0 0,-2-19 44 0 0,2 21 28 0 0,-2-56-63 0 0,2 20-25 0 0,2 0 0 0 0,0 0-1 0 0,4 7 27 0 0,-8-32 0 0 0,0 0 0 0 0,0 1 0 0 0,0-1 0 0 0,0 0 0 0 0,0 1 0 0 0,1-1 0 0 0,-1 0 0 0 0,1 0 0 0 0,-1 0 0 0 0,1 0 0 0 0,1 0 0 0 0,7 4 11 0 0,-8-6-3 0 0,1 1 1 0 0,-1-2 0 0 0,1 1-1 0 0,0 0 1 0 0,-1 0 0 0 0,1-1-1 0 0,-1 0 1 0 0,1 1-1 0 0,-1-1 1 0 0,1 0 0 0 0,-1 0-1 0 0,0 0 1 0 0,1-1 0 0 0,-1 1-1 0 0,0 0 1 0 0,0-1-9 0 0,4-2 28 0 0,-1-1 0 0 0,0 1-1 0 0,0-1 1 0 0,0 0 0 0 0,2-3-28 0 0,7-10 73 0 0,-5 7 74 0 0,0 0 0 0 0,0-1 0 0 0,-1 0 0 0 0,-1-1 0 0 0,3-5-147 0 0,17-52-433 0 0,13-49 433 0 0,-20 54 284 0 0,-2 16-101 0 0,12-21-183 0 0,-9 21-470 0 0,-20 49 461 0 0,-1 0-1 0 0,1 0 1 0 0,-1 0 0 0 0,1 0-1 0 0,-1 0 1 0 0,1 0 0 0 0,0 1-1 0 0,-1-1 1 0 0,1 0 0 0 0,-1 0-1 0 0,0 0 1 0 0,1 1 0 0 0,-1-1-1 0 0,1 0 1 0 0,-1 1 0 0 0,1-1-1 0 0,-1 1 1 0 0,0-1 0 0 0,1 0-1 0 0,-1 1 1 0 0,0-1 9 0 0,4 5-19 0 0,-1 0 1 0 0,0 0-1 0 0,-1 0 1 0 0,1 0-1 0 0,-1 0 1 0 0,0 0-1 0 0,0 1 1 0 0,0-1-1 0 0,-1 0 0 0 0,0 1 1 0 0,0 0-1 0 0,-1-1 1 0 0,1 1-1 0 0,-1 1 19 0 0,5 33-57 0 0,5 5-133 0 0,-3-12 378 0 0,1 0-1 0 0,6 13-187 0 0,-11-36-236 0 0,1-1-1 0 0,0 0 1 0 0,1 0 0 0 0,0-1-1 0 0,0 0 1 0 0,1 1-1 0 0,0-2 1 0 0,0 1 0 0 0,1-1-1 0 0,3 4 237 0 0,-8-10-297 0 0,1 1 1 0 0,-1 0-1 0 0,1-1 0 0 0,0 1 0 0 0,-1-1 0 0 0,1 0 1 0 0,0 0-1 0 0,0 0 0 0 0,0 0 0 0 0,0-1 297 0 0,-3 0-6 0 0,14 4-2388 0 0</inkml:trace>
  <inkml:trace contextRef="#ctx0" brushRef="#br0" timeOffset="130388.878">25044 5972 3224 0 0,'0'0'693'0'0,"1"2"1704"0"0,3 11 2089 0 0,0-2-1575 0 0,0 0 0 0 0,1 0 0 0 0,4 6-2911 0 0,-8-14 145 0 0,1-1-1 0 0,-1 1 1 0 0,1-1 0 0 0,0 0-1 0 0,-1 0 1 0 0,1 0 0 0 0,0 0 0 0 0,0 0-1 0 0,1 0 1 0 0,-1-1 0 0 0,0 1 0 0 0,0-1-1 0 0,1 1 1 0 0,-1-1 0 0 0,1 0 0 0 0,0 0-1 0 0,-1 0 1 0 0,1 0-145 0 0,1 0 80 0 0,1 0-1 0 0,0 0 1 0 0,-1-1 0 0 0,1 0 0 0 0,0 0-1 0 0,-1 0 1 0 0,1 0 0 0 0,0 0-1 0 0,-1-1 1 0 0,1 0 0 0 0,-1 0-1 0 0,1-1 1 0 0,-1 1 0 0 0,1-1 0 0 0,-1 0-1 0 0,0 0 1 0 0,0 0 0 0 0,0 0-1 0 0,0-1 1 0 0,0 0 0 0 0,0 0 0 0 0,-1 0-1 0 0,1 0 1 0 0,-1 0 0 0 0,0-1-1 0 0,0 0 1 0 0,0 1 0 0 0,-1-1-1 0 0,1 0 1 0 0,-1 0 0 0 0,0-1 0 0 0,0 1-80 0 0,2-6 129 0 0,-1 1 0 0 0,0-1 0 0 0,0 1 0 0 0,-1-1 0 0 0,0 0 0 0 0,0 0 0 0 0,-1 0 0 0 0,-1 0 0 0 0,0 0 0 0 0,0-1 0 0 0,-1 1 0 0 0,-1-3-129 0 0,1 4-167 0 0,0-1 138 0 0,0-1-1 0 0,-1 0 0 0 0,-1 1 0 0 0,0-1 30 0 0,2 8 77 0 0,0 1 0 0 0,0-1 0 0 0,0 1-1 0 0,0-1 1 0 0,-1 1 0 0 0,1-1 0 0 0,-1 1 0 0 0,1 0-1 0 0,-1 0 1 0 0,0 0 0 0 0,0 0 0 0 0,0 0-1 0 0,0 0 1 0 0,0 0 0 0 0,-1 1 0 0 0,1-1-1 0 0,-3 0-76 0 0,3 1 21 0 0,0 0-1 0 0,-1 1 0 0 0,1-1 0 0 0,0 1 0 0 0,-1 0 0 0 0,1 0 0 0 0,-1 0 0 0 0,1 0 0 0 0,0 0 0 0 0,-1 0 0 0 0,1 1 0 0 0,0-1 0 0 0,-1 1 0 0 0,1 0 0 0 0,-2 0-20 0 0,0 1-24 0 0,0-1-1 0 0,1 1 0 0 0,-1 0 1 0 0,0 0-1 0 0,1 0 0 0 0,-1 1 1 0 0,1-1-1 0 0,0 1 0 0 0,-1 1 25 0 0,-2 2-32 0 0,-7 8-45 0 0,0 0 0 0 0,-7 13 77 0 0,16-22-7 0 0,0 1 0 0 0,1 0 0 0 0,0 0 0 0 0,0 0 1 0 0,1 1-1 0 0,0-1 0 0 0,0 1 0 0 0,0-1 0 0 0,0 6 7 0 0,-15 80 0 0 0,9-45 0 0 0,5-31 6 0 0,0 0 0 0 0,1 0 1 0 0,1 11-7 0 0,2 13 247 0 0,1-1-1 0 0,4 6-246 0 0,-6-41 31 0 0,1-1 0 0 0,-1 1 0 0 0,1-1 0 0 0,0 0 0 0 0,1 1 0 0 0,-1-1 0 0 0,0 0 0 0 0,1 0 0 0 0,0 0 0 0 0,0 0 0 0 0,0 0 0 0 0,0 0 0 0 0,0-1 0 0 0,0 1 0 0 0,1 0 0 0 0,-1-1 0 0 0,1 0 0 0 0,0 0 0 0 0,-1 0 0 0 0,2 0-31 0 0,-1 0 51 0 0,1 0 1 0 0,0-1 0 0 0,-1 1-1 0 0,1-1 1 0 0,0 0-1 0 0,0 0 1 0 0,0-1 0 0 0,0 1-1 0 0,0-1 1 0 0,0 0 0 0 0,0 0-1 0 0,0 0 1 0 0,-1 0 0 0 0,1-1-1 0 0,0 1 1 0 0,0-1-1 0 0,3-1-51 0 0,8-4 161 0 0,-1 0 0 0 0,0 0-1 0 0,0-2 1 0 0,0 0-1 0 0,-1 0 1 0 0,0-1 0 0 0,0-1-1 0 0,-1 0 1 0 0,-1-1-1 0 0,1 0 1 0 0,3-7-161 0 0,28-40 758 0 0,-24 32-673 0 0,43-66-73 0 0,6-20-12 0 0,-40 65 1 0 0,65-111 71 0 0,-41 65-72 0 0,-48 85 0 0 0,0 1 0 0 0,-1-1 0 0 0,3-7 0 0 0,7-17 0 0 0,-9 23 0 0 0,-4 9 0 0 0,0 0-1 0 0,1 0 1 0 0,-1-1-1 0 0,0 1 1 0 0,0 0-1 0 0,0 0 0 0 0,0-1 1 0 0,0 1-1 0 0,0 0 1 0 0,0 0-1 0 0,0-1 1 0 0,0 1-1 0 0,0 0 1 0 0,0 0-1 0 0,0-1 1 0 0,0 1-1 0 0,0 0 1 0 0,0 0-1 0 0,-1-1 1 0 0,1 1-1 0 0,0 0 1 0 0,0 0-1 0 0,0 0 1 0 0,0-1-1 0 0,0 1 1 0 0,0 0-1 0 0,-1 0 1 0 0,1 0-1 0 0,0-1 1 0 0,-1 1-5 0 0,0 0 1 0 0,0 0-1 0 0,-1-1 0 0 0,1 1 0 0 0,0 0 0 0 0,0 0 0 0 0,0 0 0 0 0,0 0 0 0 0,-1 0 0 0 0,1 0 1 0 0,0 1-1 0 0,0-1 0 0 0,0 0 0 0 0,0 1 0 0 0,0-1 0 0 0,0 0 0 0 0,0 1 0 0 0,-1 0 5 0 0,-21 11-69 0 0,22-11 56 0 0,-12 7-15 0 0,1 1 0 0 0,0 1 0 0 0,0 0 0 0 0,1 0 0 0 0,1 1 0 0 0,0 1 0 0 0,0 0 0 0 0,1 0 0 0 0,1 0 0 0 0,0 1 0 0 0,-2 6 28 0 0,5-8-268 0 0,1 0 1 0 0,1 0-1 0 0,0 0 1 0 0,1 0-1 0 0,0 0 1 0 0,-1 9 267 0 0,1 0-390 0 0,1-11 164 0 0,0 0-1 0 0,1 1 0 0 0,0-1 1 0 0,1 0-1 0 0,0 1 0 0 0,0-1 1 0 0,3 8 226 0 0,4 13-769 0 0,9 20 769 0 0,-4-16-325 0 0,-6-14 112 0 0,-5-16 164 0 0,0 1 0 0 0,0 0 0 0 0,-1-1 0 0 0,1 1 1 0 0,-1 0-1 0 0,0 0 0 0 0,-1 0 0 0 0,1 0 0 0 0,-1 0 1 0 0,0 0-1 0 0,0 0 0 0 0,0 0 0 0 0,-1 1 49 0 0,-1 3-55 0 0,-1 3-207 0 0,0-1 1 0 0,0 0-1 0 0,-2 0 0 0 0,1 0 0 0 0,-7 10 262 0 0,8-14-13 0 0,20-3 800 0 0,13-5-289 0 0,-7-1-255 0 0,-18 2-204 0 0,-1 0 1 0 0,0-1-1 0 0,0 1 0 0 0,0-1 1 0 0,0 0-1 0 0,0 0 0 0 0,0-1 1 0 0,0 1-1 0 0,0-1 0 0 0,1-1-39 0 0,35-24 563 0 0,-14 8 85 0 0,-19 15-640 0 0,-2-1 1 0 0,1 0 0 0 0,0 1-1 0 0,-1-2 1 0 0,4-4-9 0 0,14-15 37 0 0,-21 24 133 0 0,5-2 223 0 0,-2 3-4396 0 0,5 3-4823 0 0</inkml:trace>
  <inkml:trace contextRef="#ctx0" brushRef="#br0" timeOffset="131013.735">26944 6187 17391 0 0,'0'0'396'0'0,"0"0"52"0"0,0 0 30 0 0,0 0-57 0 0,0 0-110 0 0,-1-12 2893 0 0,1 12-3104 0 0,-1-1 1 0 0,1 1-1 0 0,0-1 1 0 0,-1 1 0 0 0,1 0-1 0 0,0-1 1 0 0,-1 1-1 0 0,1 0 1 0 0,-1-1 0 0 0,1 1-1 0 0,-1 0 1 0 0,1 0-1 0 0,-1-1 1 0 0,1 1 0 0 0,-1 0-1 0 0,1 0 1 0 0,-1 0-1 0 0,1 0 1 0 0,-1-1 0 0 0,0 1-101 0 0,0 0 56 0 0,1 0 0 0 0,-1 0 0 0 0,0 0 0 0 0,0-1 1 0 0,1 1-1 0 0,-1 0 0 0 0,0-1 0 0 0,1 1 0 0 0,-1 0 0 0 0,0-1 0 0 0,1 1 1 0 0,-1-1-1 0 0,1 1 0 0 0,-1-1 0 0 0,0 1 0 0 0,0-1-56 0 0,-4-7 395 0 0,-2 0 1 0 0,1 0-1 0 0,-1 1 0 0 0,-5-4-395 0 0,-20-22 739 0 0,20 18-451 0 0,2 2-6 0 0,1 1 0 0 0,0-2 0 0 0,0 1 1 0 0,2-1-1 0 0,-3-4-282 0 0,3-1-16 0 0,1 1 1 0 0,1-1-1 0 0,0 0 0 0 0,1 0 1 0 0,1 0-1 0 0,1 0 1 0 0,1-8 15 0 0,0 0 48 0 0,3-1 1 0 0,0 1-1 0 0,1 0 1 0 0,7-26-49 0 0,8-19 0 0 0,13-33 0 0 0,-19 73 0 0 0,1 0 0 0 0,1 0 0 0 0,2 2 0 0 0,7-9 0 0 0,-14 26 0 0 0,0 1 0 0 0,0 0 0 0 0,1 1 0 0 0,8-7 0 0 0,-11 11 0 0 0,1 1 0 0 0,0-1 0 0 0,0 2 0 0 0,0-1 0 0 0,0 1 0 0 0,1 1 0 0 0,6-4 0 0 0,-13 8 0 0 0,0-1-1 0 0,0 0 1 0 0,-1 1 0 0 0,1-1-1 0 0,0 1 1 0 0,0 0 0 0 0,0-1-1 0 0,0 1 1 0 0,-1 0 0 0 0,1 0-1 0 0,0 0 1 0 0,0 1 0 0 0,0-1-1 0 0,0 0 1 0 0,-1 1 0 0 0,1-1-1 0 0,0 1 1 0 0,0 0 0 0 0,-1-1-1 0 0,2 2 1 0 0,-1-1 10 0 0,0 1 0 0 0,0 0 0 0 0,0 0 0 0 0,0-1-1 0 0,0 1 1 0 0,-1 0 0 0 0,1 0 0 0 0,-1 1 0 0 0,0-1-1 0 0,0 0 1 0 0,0 0 0 0 0,0 1 0 0 0,1 1-10 0 0,1 5 39 0 0,-1 1 1 0 0,0-1 0 0 0,-1 0 0 0 0,0 1-1 0 0,0-1 1 0 0,-1 1 0 0 0,-1 6-40 0 0,-1 1-32 0 0,0-1 0 0 0,-1 1 0 0 0,-1 0 1 0 0,-1-1-1 0 0,-1 1 0 0 0,0-1 0 0 0,0-1 1 0 0,-2 1-1 0 0,-1 0 32 0 0,-19 31-16 0 0,-3-2 1 0 0,-8 8 15 0 0,25-34 34 0 0,-25 31-4 0 0,-2-2 0 0 0,-33 28-30 0 0,-99 81 16 0 0,64-73 26 0 0,44-35 41 0 0,62-47-78 0 0,0 0 0 0 0,1 1-1 0 0,-1 0 1 0 0,0-1 0 0 0,1 1-1 0 0,-2 2-4 0 0,-14 28 128 0 0,18-32-124 0 0,0-1-1 0 0,-1 1 0 0 0,1-1 0 0 0,0 0 0 0 0,0 0 0 0 0,0 1-1 0 0,0-1 1 0 0,0 0 0 0 0,0 1 0 0 0,0-1 0 0 0,0 0 0 0 0,0 0-1 0 0,0 1 1 0 0,0-1 0 0 0,0 0 0 0 0,0 0 0 0 0,0 1 0 0 0,0-1-1 0 0,1 0 1 0 0,-1 0 0 0 0,0 1 0 0 0,0-1 0 0 0,0 0 0 0 0,0 0 0 0 0,0 1-1 0 0,1-1 1 0 0,-1 0 0 0 0,0 0 0 0 0,0 0 0 0 0,0 1 0 0 0,0-1-1 0 0,1 0 1 0 0,-1 0 0 0 0,0 0 0 0 0,0 0 0 0 0,1 1 0 0 0,-1-1-1 0 0,0 0 1 0 0,0 0 0 0 0,1 0 0 0 0,-1 0 0 0 0,0 0 0 0 0,0 0-1 0 0,1 0 1 0 0,-1 0 0 0 0,0 0 0 0 0,1 0 0 0 0,-1 0 0 0 0,0 0-1 0 0,0 0 1 0 0,1 0 0 0 0,-1 0 0 0 0,0 0 0 0 0,1 0-3 0 0,17-1 31 0 0,-16 1-21 0 0,16-3 62 0 0,0 0 0 0 0,-1-2-1 0 0,1 1 1 0 0,-1-2-1 0 0,0-1 1 0 0,5-2-72 0 0,30-17 830 0 0,15-11-830 0 0,-32 17 124 0 0,12-4-146 0 0,0 3 0 0 0,31-8 22 0 0,-5 1-170 0 0,43-14-1152 0 0,95-21 1322 0 0,-183 55-573 0 0</inkml:trace>
  <inkml:trace contextRef="#ctx0" brushRef="#br0" timeOffset="133809.946">219 8788 13416 0 0,'0'0'298'0'0,"0"0"46"0"0,0 0 24 0 0,0 0-37 0 0,-2 0-214 0 0,-22 3 2402 0 0,23-4-2340 0 0,1 0 1 0 0,-1 0 0 0 0,1-1-1 0 0,-1 1 1 0 0,1 0 0 0 0,0 0-1 0 0,-1 0 1 0 0,1-1 0 0 0,0 1-1 0 0,0 0 1 0 0,0-1-1 0 0,0 1 1 0 0,0 0 0 0 0,0 0-1 0 0,0-2-179 0 0,5-11 569 0 0,0 0 0 0 0,2 0-1 0 0,-1 1 1 0 0,2 0 0 0 0,0 0-1 0 0,7-9-568 0 0,0-2 408 0 0,73-104 800 0 0,-73 105-894 0 0,-1-1-1 0 0,-1 0 1 0 0,7-21-314 0 0,26-77 576 0 0,-45 118-570 0 0,13-41 197 0 0,-2 0 1 0 0,1-19-204 0 0,11-92 353 0 0,-20 126-307 0 0,0-2-138 0 0,-1 0 1 0 0,-2-19 91 0 0,-1 50 86 0 0,1 3-64 0 0,-1 1-1 0 0,1 0 1 0 0,-1 0-1 0 0,0 0 1 0 0,0-1-1 0 0,0 1 0 0 0,0 0 1 0 0,-1 0-1 0 0,1 0-21 0 0,-1 5-6 0 0,-13 151-234 0 0,-4 81 220 0 0,15-161 23 0 0,4 1-1 0 0,3 0-2 0 0,-3-71 13 0 0,1 1-1 0 0,-1 0 0 0 0,2-1 1 0 0,-1 1-1 0 0,1-1 1 0 0,1 1-1 0 0,0-1 0 0 0,0 0 1 0 0,1-1-1 0 0,1 3-12 0 0,-5-9 7 0 0,0-1 0 0 0,1 0-1 0 0,-1 0 1 0 0,0 1 0 0 0,1-1 0 0 0,-1 0 0 0 0,1 0-1 0 0,-1 0 1 0 0,1 0 0 0 0,-1-1 0 0 0,1 1-1 0 0,0 0 1 0 0,-1-1 0 0 0,1 1 0 0 0,0-1 0 0 0,0 1-1 0 0,-1-1 1 0 0,1 0 0 0 0,0 0 0 0 0,0 0-1 0 0,0 0 1 0 0,-1 0 0 0 0,1 0 0 0 0,0 0-7 0 0,2-1 23 0 0,0 1 0 0 0,0-1 1 0 0,0 0-1 0 0,0 0 0 0 0,0-1 1 0 0,-1 1-1 0 0,1-1 0 0 0,0 0 1 0 0,-1 0-1 0 0,2-1-23 0 0,21-16 148 0 0,-2 0-1 0 0,0-2 1 0 0,13-16-148 0 0,-24 23 41 0 0,0-2 0 0 0,-1 0 0 0 0,-1 0-1 0 0,0-1 1 0 0,-1 0 0 0 0,2-8-41 0 0,-1 2 13 0 0,30-69 166 0 0,23-74-179 0 0,10-52 72 0 0,-68 202-57 0 0,0 0 0 0 0,1 0 0 0 0,1 1 0 0 0,8-11-15 0 0,-16 26 0 0 0,0-1 1 0 0,0 1-1 0 0,0 0 0 0 0,0 0 0 0 0,0 0 1 0 0,0 0-1 0 0,0 0 0 0 0,0-1 0 0 0,0 1 1 0 0,0 0-1 0 0,0 0 0 0 0,0 0 0 0 0,1 0 1 0 0,-1 0-1 0 0,0 0 0 0 0,0-1 0 0 0,0 1 1 0 0,0 0-1 0 0,0 0 0 0 0,0 0 0 0 0,1 0 0 0 0,-1 0 1 0 0,0 0-1 0 0,0 0 0 0 0,0 0 0 0 0,0 0 1 0 0,0 0-1 0 0,1 0 0 0 0,-1 0 0 0 0,0 0 1 0 0,0 0-1 0 0,0 0 0 0 0,0 0 0 0 0,1 0 1 0 0,-1 0-1 0 0,0 0 0 0 0,0 0 0 0 0,0 0 1 0 0,0 0-1 0 0,0 0 0 0 0,3 7-16 0 0,-2 10-58 0 0,-4 46-2 0 0,-3 0-1 0 0,-3 0 1 0 0,-4 4 76 0 0,-3 27-39 0 0,-8 34 37 0 0,11-65 6 0 0,3 0 1 0 0,2 1-1 0 0,2 33-4 0 0,5-81 30 0 0,1-11-11 0 0,0 1-1 0 0,0 0 0 0 0,0-1 0 0 0,0 1 0 0 0,1 0 0 0 0,0-1 1 0 0,0 1-1 0 0,1 0 0 0 0,-1-1 0 0 0,1 0 0 0 0,0 1 0 0 0,1-1 0 0 0,2 4-18 0 0,-5-9 12 0 0,1 0 0 0 0,0 1 0 0 0,-1-1 0 0 0,1 0-1 0 0,0 0 1 0 0,0 0 0 0 0,-1 0 0 0 0,1 0-1 0 0,0 0 1 0 0,-1 0 0 0 0,1 0 0 0 0,0 0 0 0 0,0 0-1 0 0,-1 0 1 0 0,1 0 0 0 0,0-1 0 0 0,-1 1-1 0 0,1 0 1 0 0,0-1 0 0 0,-1 1 0 0 0,1 0 0 0 0,0-1-1 0 0,-1 1 1 0 0,1-1-12 0 0,3-2 48 0 0,1-1 1 0 0,-1 0-1 0 0,0-1 0 0 0,0 1 0 0 0,-1-1 0 0 0,1 1 1 0 0,-1-1-1 0 0,0 0-48 0 0,7-11 127 0 0,22-33 28 0 0,-3-1-1 0 0,-2-1 0 0 0,17-48-154 0 0,-43 96 0 0 0,15-33 21 0 0,1 0 1 0 0,2 1-1 0 0,10-14-21 0 0,-28 47 0 0 0,1 0 0 0 0,-1-1 0 0 0,1 1 0 0 0,0 0 0 0 0,0 0 0 0 0,0-1 0 0 0,0 1 0 0 0,0 0 0 0 0,0 1 0 0 0,0-1 0 0 0,1 0 0 0 0,0 0 0 0 0,9-1-1 0 0,-9 6-5 0 0,-3-2 0 0 0,3 5-10 0 0,-1 0 0 0 0,0 0 0 0 0,0 1 0 0 0,0-1 0 0 0,-1 0 1 0 0,0 0-1 0 0,0 1 0 0 0,0-1 0 0 0,-1 1 0 0 0,0 0 16 0 0,1 8-15 0 0,1 21-12 0 0,2 20 1 0 0,0-27 35 0 0,-1-6 32 0 0,1-1 0 0 0,0 1 0 0 0,4 3-41 0 0,-6-19 13 0 0,1 1 1 0 0,0-1-1 0 0,0-1 1 0 0,1 1-1 0 0,0 0 1 0 0,0-1-1 0 0,0 0 1 0 0,1 0-1 0 0,0 0 1 0 0,0-1-1 0 0,4 4-13 0 0,-3-4-10 0 0,-1-1 0 0 0,1 1-1 0 0,0-1 1 0 0,1-1 0 0 0,-1 1 0 0 0,1-1 0 0 0,-1 0-1 0 0,4 1 11 0 0,-5-3-17 0 0,-1 0 0 0 0,1 0 0 0 0,1 0 0 0 0,-1-1-1 0 0,0 1 1 0 0,0-1 0 0 0,0 0 0 0 0,0-1 0 0 0,0 1-1 0 0,0-1 1 0 0,0 0 0 0 0,4-1 17 0 0,1-2 8 0 0,1 1-1 0 0,-1-1 0 0 0,0-1 1 0 0,-1 0-1 0 0,1 0 1 0 0,-1-1-1 0 0,0-1 1 0 0,0 1-1 0 0,-1-1 1 0 0,8-8-8 0 0,-7 5 42 0 0,0-1 1 0 0,-1 0 0 0 0,0 0 0 0 0,-1 0 0 0 0,0-1 0 0 0,-1 0 0 0 0,0-1-1 0 0,2-9-42 0 0,1-3-12 0 0,-2-1 0 0 0,-1 0 0 0 0,-1 0 0 0 0,-1 0-1 0 0,-2-1 1 0 0,0-22 12 0 0,1 4 0 0 0,-2 33 0 0 0,0-1 0 0 0,-1 0 0 0 0,0 1 0 0 0,-1-1 0 0 0,0 0 0 0 0,-2-1 0 0 0,3 10 5 0 0,-1 0 0 0 0,0 1 0 0 0,0-1 1 0 0,0 1-1 0 0,0-1 0 0 0,-1 1 0 0 0,0 0 0 0 0,1 0 0 0 0,-1-1 0 0 0,0 1 0 0 0,0 0 1 0 0,-1 1-1 0 0,-1-3-5 0 0,3 5-2 0 0,0-1 0 0 0,1 1 0 0 0,-1 0 0 0 0,0 0 1 0 0,0 0-1 0 0,0-1 0 0 0,0 1 0 0 0,0 0 0 0 0,0 0 0 0 0,1 0 0 0 0,-1 1 1 0 0,0-1-1 0 0,0 0 0 0 0,0 0 0 0 0,0 0 0 0 0,0 1 0 0 0,1-1 1 0 0,-1 0-1 0 0,0 1 0 0 0,0-1 0 0 0,0 0 0 0 0,1 1 0 0 0,-1-1 1 0 0,0 1-1 0 0,1 0 0 0 0,-1-1 0 0 0,0 1 0 0 0,1 0 0 0 0,-1-1 2 0 0,-21 22-157 0 0,10-7 139 0 0,1 0 0 0 0,0 1 1 0 0,1 1-1 0 0,1-1 0 0 0,0 2 0 0 0,2-1 0 0 0,0 1 1 0 0,0 1-1 0 0,2-1 0 0 0,0 1 0 0 0,1 2 18 0 0,-4 23-33 0 0,3 0 1 0 0,-1 44 32 0 0,6-75 0 0 0,0 1 1 0 0,1-1-1 0 0,1 0 1 0 0,0 0-1 0 0,1 0 0 0 0,1 0 1 0 0,-1 0-1 0 0,2 0 1 0 0,0-1-1 0 0,1 0 1 0 0,0 0-1 0 0,1 0 0 0 0,-5-9 0 0 0,-1 0 0 0 0,1-1 0 0 0,1 1 0 0 0,-1-1 0 0 0,0 0 0 0 0,1 0 0 0 0,-1 0 0 0 0,1 0 0 0 0,-1 0 0 0 0,1 0 0 0 0,0-1 0 0 0,0 1 0 0 0,0-1 0 0 0,0 0 0 0 0,0 0 0 0 0,0 0 0 0 0,0 0 0 0 0,1 0 0 0 0,-1-1 0 0 0,0 0 0 0 0,2 1 0 0 0,2-1 0 0 0,0-1 0 0 0,0 1 0 0 0,0-1 0 0 0,0 0 0 0 0,-1-1 0 0 0,1 1 0 0 0,0-1 0 0 0,-1-1 0 0 0,5-1 0 0 0,0-2 6 0 0,0 0 0 0 0,0-1 0 0 0,0 0 0 0 0,-1-1 0 0 0,0 0 0 0 0,-1 0 0 0 0,0-1 0 0 0,0 0 0 0 0,0-1 0 0 0,0-1-6 0 0,11-17 23 0 0,-1-1 0 0 0,-2-1-1 0 0,2-5-22 0 0,-3 3 15 0 0,-4 8 9 0 0,0 1 1 0 0,4-3-25 0 0,0 1 0 0 0,-10 16 0 0 0,-1-1 0 0 0,2 2 0 0 0,-1-1 0 0 0,1 1 0 0 0,7-7 0 0 0,-10 11-3 0 0,1 0 1 0 0,0 0-1 0 0,0 0 0 0 0,0 0 1 0 0,1 1-1 0 0,-1 0 0 0 0,3-1 3 0 0,-6 3-1 0 0,0 0-1 0 0,1 1 1 0 0,-1 0-1 0 0,0-1 1 0 0,0 1-1 0 0,0 0 0 0 0,1 0 1 0 0,-1 0-1 0 0,0 0 1 0 0,0 1-1 0 0,1-1 1 0 0,-1 1-1 0 0,0-1 0 0 0,0 1 1 0 0,0 0-1 0 0,0-1 1 0 0,0 1-1 0 0,0 0 0 0 0,0 1 1 0 0,0-1-1 0 0,0 0 1 0 0,0 1 1 0 0,1 0-3 0 0,-1 0 0 0 0,0 0 0 0 0,1 1 0 0 0,-1-1 1 0 0,0 1-1 0 0,-1-1 0 0 0,1 1 0 0 0,0 0 0 0 0,-1 0 0 0 0,0-1 0 0 0,1 1 1 0 0,-1 0-1 0 0,0 0 0 0 0,0 0 3 0 0,2 10-17 0 0,0 0 1 0 0,0 10 16 0 0,-1-13-2 0 0,-1 6 2 0 0,1 0 0 0 0,-2 0 0 0 0,0 0 0 0 0,-1-1 0 0 0,0 2 0 0 0,-6 26 0 0 0,-2 5 0 0 0,1-10 0 0 0,-1 1 128 0 0,6-29-75 0 0,0 0 1 0 0,1 1-1 0 0,0-1 0 0 0,1 1 1 0 0,0 3-54 0 0,1-14-6 0 0,0 1 0 0 0,0-1 1 0 0,0 0-1 0 0,0 0 0 0 0,0 1 0 0 0,0-1 1 0 0,0 0-1 0 0,0 1 0 0 0,0-1 0 0 0,0 0 1 0 0,0 1-1 0 0,0-1 0 0 0,0 0 1 0 0,0 0-1 0 0,0 1 0 0 0,0-1 0 0 0,0 0 1 0 0,1 0-1 0 0,-1 1 0 0 0,0-1 0 0 0,0 0 1 0 0,0 0-1 0 0,0 1 0 0 0,1-1 1 0 0,-1 0-1 0 0,0 0 0 0 0,0 0 0 0 0,1 1 1 0 0,-1-1-1 0 0,0 0 0 0 0,0 0 0 0 0,1 0 1 0 0,-1 0-1 0 0,0 0 0 0 0,0 0 1 0 0,1 1-1 0 0,-1-1 0 0 0,0 0 0 0 0,1 0 1 0 0,-1 0-1 0 0,0 0 0 0 0,0 0 6 0 0,15-7 35 0 0,11-17 167 0 0,45-61 207 0 0,27-48-409 0 0,-60 79 40 0 0,-22 33-40 0 0,16-16 0 0 0,-30 35 1 0 0,3-2 1 0 0,9-5-18 0 0,-14 9 13 0 0,1 0 0 0 0,0 0 1 0 0,-1 0-1 0 0,1 0 0 0 0,0 0 0 0 0,-1 0 1 0 0,1 0-1 0 0,0 0 0 0 0,-1 1 1 0 0,1-1-1 0 0,-1 0 0 0 0,1 0 1 0 0,0 1-1 0 0,-1-1 0 0 0,1 0 0 0 0,-1 1 1 0 0,1-1-1 0 0,-1 1 0 0 0,1-1 1 0 0,-1 1-1 0 0,1-1 0 0 0,-1 1 0 0 0,1-1 3 0 0,-1 1-4 0 0,7 6-1 0 0,-1 0-1 0 0,0 0 1 0 0,-1 0 0 0 0,1 1-1 0 0,-2 0 1 0 0,1 0 0 0 0,-1 0-1 0 0,1 4 6 0 0,1 0-7 0 0,0-1 0 0 0,0 1-1 0 0,1-1 1 0 0,3 3 7 0 0,-3-5 0 0 0,-4-5 0 0 0,0 0 0 0 0,0 0 0 0 0,0 0 0 0 0,1-1 0 0 0,0 1 0 0 0,0-1 0 0 0,0 0 0 0 0,0 0 0 0 0,0 0 0 0 0,0-1 0 0 0,2 2 0 0 0,6 0 1 0 0,-1 0-1 0 0,1-1 1 0 0,0 0 0 0 0,0-1-1 0 0,0 0 1 0 0,0-1 0 0 0,0 0-1 0 0,1-1 1 0 0,-1-1 0 0 0,0 0-1 0 0,0 0 1 0 0,0-1 0 0 0,0-1-1 0 0,0 0 1 0 0,0 0 0 0 0,4-3-1 0 0,1 0 34 0 0,-11 5-28 0 0,0-1 0 0 0,0 0 0 0 0,-1-1 0 0 0,6-2-6 0 0,-10 5-2 0 0,0-1 0 0 0,0 0-1 0 0,0 0 1 0 0,1 1 0 0 0,-1-1 0 0 0,0 0 0 0 0,0 0 0 0 0,-1 0-1 0 0,1 0 1 0 0,0 0 0 0 0,0-1 0 0 0,0 1 0 0 0,-1 0-1 0 0,1 0 1 0 0,-1 0 0 0 0,1-1 0 0 0,-1 1 0 0 0,1 0-1 0 0,-1-1 1 0 0,0 1 0 0 0,1 0 0 0 0,-1-1 0 0 0,0 0 2 0 0,1-13-302 0 0,0 13 234 0 0,-1 0 1 0 0,1 0-1 0 0,-1 0 1 0 0,0 0-1 0 0,0 0 0 0 0,0 0 1 0 0,0 0-1 0 0,0 0 0 0 0,-1 0 1 0 0,1 0-1 0 0,0 0 1 0 0,-1 0-1 0 0,0 0 0 0 0,1 0 1 0 0,-1 0-1 0 0,0 0 0 0 0,0 0 1 0 0,0 1-1 0 0,-1-2 68 0 0,-17-13-1590 0 0,0 1-420 0 0</inkml:trace>
  <inkml:trace contextRef="#ctx0" brushRef="#br0" timeOffset="134169.6">263 8042 13360 0 0,'-3'-2'1026'0'0,"-36"-25"-420"0"0,37 25 466 0 0,2 2 343 0 0,0 0 67 0 0,0 0-124 0 0,0 0-568 0 0,0 0-249 0 0,0 0-49 0 0,0 0-447 0 0,1-1 0 0 0,-1 0 0 0 0,0 0 0 0 0,1 1 0 0 0,-1-1 0 0 0,1 1 0 0 0,-1-1 0 0 0,1 0 0 0 0,-1 1 0 0 0,1-1 0 0 0,0 1 0 0 0,-1-1 0 0 0,1 1 0 0 0,0 0 0 0 0,-1-1 0 0 0,1 1 0 0 0,0 0 0 0 0,-1-1 0 0 0,1 1 0 0 0,0 0 0 0 0,0 0 0 0 0,-1-1 0 0 0,1 1 0 0 0,0 0-45 0 0,3-1 137 0 0,35-11 32 0 0,0 2 0 0 0,1 1-1 0 0,0 2 1 0 0,38-1-169 0 0,-30 5-415 0 0,1 3-29 0 0</inkml:trace>
  <inkml:trace contextRef="#ctx0" brushRef="#br0" timeOffset="134825.375">4821 8277 7920 0 0,'0'0'362'0'0,"0"0"-11"0"0,4-8-75 0 0,2-5 763 0 0,-3 7-369 0 0,0 0 0 0 0,0 0-1 0 0,0 0 1 0 0,1 0 0 0 0,0 1-1 0 0,0-1 1 0 0,0 1 0 0 0,1 0 0 0 0,1-1-670 0 0,-4 4 272 0 0,1 0 0 0 0,-1-1-1 0 0,1 1 1 0 0,-1-1 0 0 0,0 0 0 0 0,0 1 0 0 0,0-1 0 0 0,0-2-272 0 0,-1 3 719 0 0,-1 2 60 0 0,0 0 21 0 0,0 0 6 0 0,0 0-26 0 0,3 0 336 0 0,-3 0-1103 0 0,0 0 1 0 0,0 0-1 0 0,0 0 1 0 0,0 0-1 0 0,0 0 1 0 0,1 0-1 0 0,-1 0 1 0 0,0 0-1 0 0,0 0 0 0 0,0 0 1 0 0,0 0-1 0 0,0 0 1 0 0,0 0-1 0 0,0 0 1 0 0,0 1-1 0 0,1-1 1 0 0,-1 0-1 0 0,0 0 1 0 0,0 0-1 0 0,0 0 0 0 0,0 0 1 0 0,0 0-1 0 0,0 0 1 0 0,0 0-1 0 0,0 0 1 0 0,0 0-1 0 0,0 0 1 0 0,0 0-1 0 0,0 1 1 0 0,1-1-1 0 0,-1 0 0 0 0,0 0 1 0 0,0 0-1 0 0,0 0 1 0 0,0 0-1 0 0,0 0 1 0 0,0 0-1 0 0,0 0 1 0 0,0 1-1 0 0,0-1 1 0 0,0 0-1 0 0,0 0 1 0 0,0 0-1 0 0,0 0 0 0 0,0 0 1 0 0,0 0-1 0 0,0 0 1 0 0,0 1-1 0 0,0-1 1 0 0,-1 0-1 0 0,1 0 1 0 0,0 0-1 0 0,0 0 1 0 0,0 0-1 0 0,0 0 0 0 0,0 0 1 0 0,0 0-14 0 0,-7 153 2814 0 0,4-100-2271 0 0,-2-15-259 0 0,4-27-177 0 0,-1-1 1 0 0,1 1-1 0 0,1 0 0 0 0,0 9-107 0 0,1-7 68 0 0,-2 0 0 0 0,0 0 0 0 0,0-1-1 0 0,-3 12-67 0 0,-1 6 16 0 0,2 4-152 0 0,0 28 136 0 0,7-54-1766 0 0,-3-6-7089 0 0,-1-2 1281 0 0</inkml:trace>
  <inkml:trace contextRef="#ctx0" brushRef="#br0" timeOffset="135169.05">5151 8194 16583 0 0,'0'-12'762'0'0,"0"10"-18"0"0,0 2-363 0 0,0 0 246 0 0,0 0 158 0 0,-2 2 30 0 0,-1 1-572 0 0,1 1 0 0 0,0-1 0 0 0,0 1 1 0 0,0 0-1 0 0,1 0 0 0 0,-1 0 0 0 0,1 0 1 0 0,0 0-1 0 0,-1 2-243 0 0,-6 43 1222 0 0,4-24-815 0 0,-10 99 838 0 0,7-56-600 0 0,4-42-1194 0 0,2-1 0 0 0,0 0 0 0 0,2 1 0 0 0,2 4 549 0 0,-3-15-2274 0 0</inkml:trace>
  <inkml:trace contextRef="#ctx0" brushRef="#br0" timeOffset="135497.3218">5421 8230 13824 0 0,'0'-7'1430'0'0,"-2"3"-1191"0"0,1 4 779 0 0,1 0 333 0 0,0 0 60 0 0,0 0-54 0 0,1 34 1751 0 0,-1-13-2520 0 0,0-1 0 0 0,-1 0 0 0 0,0 0 0 0 0,-3 4-588 0 0,-13 102 920 0 0,15-111-879 0 0,2 1 0 0 0,0 0 0 0 0,0 0 0 0 0,2-1 0 0 0,0 1 0 0 0,2 5-41 0 0,-2-4 26 0 0,8 25 122 0 0,-8-39-276 0 0,-1 1 1 0 0,0 0 0 0 0,1-1 0 0 0,0 0-1 0 0,0 1 1 0 0,0-1 0 0 0,0 0 0 0 0,1 0 0 0 0,2 3 127 0 0,2 1-1164 0 0,-6-6-54 0 0</inkml:trace>
  <inkml:trace contextRef="#ctx0" brushRef="#br0" timeOffset="135498.3218">4979 7828 18287 0 0,'-8'-11'808'0'0,"8"7"168"0"0,0 0-784 0 0,0-5-192 0 0,0 3 0 0 0,0 6 0 0 0,0 0 184 0 0,0 0-8 0 0,0 0 0 0 0,0 0 0 0 0,8-5 56 0 0,1 5 16 0 0,-9 0 0 0 0,0 0-6007 0 0,9 5-1193 0 0</inkml:trace>
  <inkml:trace contextRef="#ctx0" brushRef="#br0" timeOffset="135825.107">5295 7813 18055 0 0,'0'0'407'0'0,"0"0"60"0"0,-5-6 618 0 0,5 5-1058 0 0,0 0-1 0 0,0 1 1 0 0,0-1-1 0 0,0 0 1 0 0,0 0 0 0 0,0 1-1 0 0,0-1 1 0 0,0 0 0 0 0,1 1-1 0 0,-1-1 1 0 0,0 0-1 0 0,0 1 1 0 0,1-1 0 0 0,-1 0-1 0 0,0 1 1 0 0,1-1-1 0 0,-1 1 1 0 0,1-1 0 0 0,-1 1-1 0 0,1-1 1 0 0,-1 1-27 0 0,1-1-37 0 0,0 0 0 0 0,0 1 1 0 0,0 0-1 0 0,0-1 0 0 0,1 1 0 0 0,-1 0 1 0 0,0-1-1 0 0,0 1 0 0 0,0 0 1 0 0,0 0-1 0 0,1 0 0 0 0,-1 0 0 0 0,0 0 37 0 0,1 0-896 0 0</inkml:trace>
  <inkml:trace contextRef="#ctx0" brushRef="#br0" timeOffset="136184.3868">5593 7848 920 0 0,'-1'-2'53'0'0,"-1"1"0"0"0,1 0 1 0 0,0 0-1 0 0,-1-1 0 0 0,1 1 0 0 0,0 0 0 0 0,0-1 0 0 0,0 1 1 0 0,0-1-1 0 0,0 0 0 0 0,0 0-53 0 0,-3-5 4383 0 0,-1 1 6178 0 0,2-6-5597 0 0,3 12-12633 0 0</inkml:trace>
  <inkml:trace contextRef="#ctx0" brushRef="#br0" timeOffset="136185.3868">5887 7930 18775 0 0,'0'0'860'0'0,"0"0"-21"0"0,1 2-478 0 0,5 4-123 0 0,0 0-1 0 0,-1 1 0 0 0,0 0 0 0 0,0 1 0 0 0,-1-1 1 0 0,0 1-1 0 0,0 0 0 0 0,-1 0 0 0 0,0 0 0 0 0,0 2-237 0 0,10 22 696 0 0,-8-20-557 0 0,-1 0-1 0 0,0 1 1 0 0,-1 0-1 0 0,-1 0 0 0 0,0 0 1 0 0,0 0-1 0 0,-1 0 1 0 0,-1 6-139 0 0,-1 14 310 0 0,-2-1 0 0 0,-4 26-310 0 0,3-42 99 0 0,1 0 0 0 0,-2 0 0 0 0,0-1 0 0 0,-1 1 1 0 0,-3 5-100 0 0,-11 17 16 0 0,-11 16-16 0 0,17-33 22 0 0,-1-1 0 0 0,0 0 1 0 0,-1-2-1 0 0,-18 16-22 0 0,-19 14-1278 0 0,-6 1 1278 0 0,35-32-1423 0 0,0 0 1 0 0,-20 8 1422 0 0,-4 3-1486 0 0</inkml:trace>
  <inkml:trace contextRef="#ctx0" brushRef="#br0" timeOffset="136512.643">4470 7886 20759 0 0,'-2'1'472'0'0,"-10"7"-150"0"0,1 1 0 0 0,0 0-1 0 0,0 0 1 0 0,1 1 0 0 0,0 1-1 0 0,-7 8-321 0 0,-7 13 254 0 0,-17 30-254 0 0,19-25 328 0 0,2 1 0 0 0,2 0 0 0 0,1 2-1 0 0,2-1 1 0 0,2 2 0 0 0,0 5-328 0 0,-4 15 362 0 0,3-7 145 0 0,1 2-507 0 0,10-38 79 0 0,0 0 1 0 0,2 1-1 0 0,0-1 0 0 0,1 0 0 0 0,1 3-79 0 0,1 4 77 0 0,1 0 0 0 0,1 0 0 0 0,2 0 0 0 0,0 0 0 0 0,2-1 0 0 0,2 2-77 0 0,-3-9 13 0 0,1 0-1 0 0,1-1 0 0 0,1 0 0 0 0,0 0 0 0 0,1-1 1 0 0,1 0-1 0 0,0-1 0 0 0,8 6-12 0 0,-4-3-187 0 0,1-2-1 0 0,1 0 0 0 0,0-2 1 0 0,1 1-1 0 0,1-2 1 0 0,0-1-1 0 0,0 0 0 0 0,1-2 1 0 0,1 0-1 0 0,10 2 188 0 0,-1-3-1028 0 0</inkml:trace>
  <inkml:trace contextRef="#ctx0" brushRef="#br0" timeOffset="140573.982">6580 8297 6448 0 0,'0'0'297'0'0,"0"0"-9"0"0,0 0-3 0 0,0 0 686 0 0,0 0 316 0 0,9-12 2635 0 0,-1-3-1333 0 0,-6 9-1977 0 0,1 0-1 0 0,1 1 0 0 0,-1-1 1 0 0,5-4-612 0 0,14-18 1230 0 0,-12 14-739 0 0,0 1 0 0 0,1 1 0 0 0,1-1 0 0 0,5-3-491 0 0,12-10 1014 0 0,0-2-1 0 0,12-17-1013 0 0,14-13 709 0 0,-30 30-547 0 0,0-2 0 0 0,-2-1 0 0 0,-1 0 0 0 0,14-28-162 0 0,-28 45 96 0 0,-2 0 1 0 0,1 0-1 0 0,-2-1 0 0 0,0 0 0 0 0,0-4-96 0 0,6-27 538 0 0,-3-5-538 0 0,-6 43 5 0 0,-2 4-4 0 0,6-44 38 0 0,-5 43-34 0 0,-1 1 0 0 0,0-1 0 0 0,-1 1 0 0 0,1 0 1 0 0,-1-1-1 0 0,0 1 0 0 0,0 0 0 0 0,0 0 0 0 0,-1-1 0 0 0,0 1-5 0 0,-3-3 53 0 0,5 7-50 0 0,-1 0 0 0 0,1 0 0 0 0,-1 0 0 0 0,1 0 0 0 0,-1 0 0 0 0,1 0 0 0 0,-1 0 0 0 0,1 0 0 0 0,-1 0 0 0 0,1 0 0 0 0,-1 0 0 0 0,1 0 0 0 0,-1 1 0 0 0,1-1 0 0 0,-1 0 0 0 0,1 0 0 0 0,-1 0 0 0 0,1 1 0 0 0,0-1 0 0 0,-1 0 0 0 0,1 1 0 0 0,-1-1-3 0 0,0 1 9 0 0,-2 1-6 0 0,-1 1 1 0 0,0 0-1 0 0,1 0 1 0 0,-1 0-1 0 0,1 1 1 0 0,0-1-1 0 0,0 1 1 0 0,0-1-1 0 0,1 1 1 0 0,-3 3-4 0 0,-21 44 18 0 0,18-32-18 0 0,1 0 0 0 0,1 1 0 0 0,1 0 0 0 0,0 5 0 0 0,-12 85 0 0 0,11-67 0 0 0,-27 222 318 0 0,-3 30 124 0 0,27-199-110 0 0,6-61-2 0 0,0 1 0 0 0,-5 11-330 0 0,21-116 2171 0 0,14-72-1766 0 0,-2 21-285 0 0,-8 33-128 0 0,11-23 8 0 0,-21 92 0 0 0,0 0 0 0 0,0 0-1 0 0,2 1 1 0 0,0 1 0 0 0,8-10 0 0 0,11-14 13 0 0,18-18-13 0 0,-42 54-4 0 0,-1 1 1 0 0,1-1-1 0 0,-1 1 0 0 0,1 0 1 0 0,0 0-1 0 0,1 0 0 0 0,-1 1 1 0 0,0-1-1 0 0,1 1 1 0 0,-1 0-1 0 0,1 1 0 0 0,0-1 1 0 0,-1 1-1 0 0,1 0 0 0 0,1 0 4 0 0,-4 0-9 0 0,1 1 0 0 0,-1-1 0 0 0,1 1 0 0 0,-1 0 0 0 0,0 0 0 0 0,1 1 0 0 0,-1-1 0 0 0,1 0 0 0 0,-1 1 0 0 0,0-1 0 0 0,1 1 0 0 0,-1 0 0 0 0,0 0 0 0 0,0 0 0 0 0,0 0 0 0 0,0 0 0 0 0,0 0 0 0 0,0 1 0 0 0,0-1 0 0 0,0 0 0 0 0,0 1 0 0 0,0 0 0 0 0,-1-1 0 0 0,1 1 0 0 0,-1 0 0 0 0,1 0 0 0 0,-1 0 0 0 0,0 0-1 0 0,1 0 1 0 0,-1 0 0 0 0,0 1 9 0 0,1 4-3 0 0,0-1 0 0 0,0 1-1 0 0,0 0 1 0 0,-1 0 0 0 0,0 0-1 0 0,0 0 1 0 0,-1 0 0 0 0,0 0-1 0 0,-1 6 4 0 0,-1 10-11 0 0,-2 0 1 0 0,-3 8 10 0 0,2-7-2 0 0,0-8 8 0 0,0 0 0 0 0,-1 0 0 0 0,-1 0-1 0 0,0-1 1 0 0,-1 0 0 0 0,-1 0 0 0 0,0-1 0 0 0,-1 0-1 0 0,0-1 1 0 0,-1 0 0 0 0,-7 6-6 0 0,10-12-6 0 0,-1 0 0 0 0,1-1 0 0 0,-1 0 0 0 0,-1 0 0 0 0,1-1-1 0 0,-1 0 1 0 0,0-1 0 0 0,0 0 0 0 0,0 0 0 0 0,0-1 0 0 0,-1-1 0 0 0,-7 2 6 0 0,15-4-1 0 0,0 1 1 0 0,-1-1 0 0 0,1 0 0 0 0,0 0-1 0 0,-1 0 1 0 0,1-1 0 0 0,0 1 0 0 0,0-1-1 0 0,-1 0 1 0 0,1 0 0 0 0,0 0 0 0 0,0 0-1 0 0,0 0 1 0 0,0-1 0 0 0,0 1 0 0 0,0-1 5 0 0,1 0 1 0 0,0 1 0 0 0,0-1-1 0 0,0 0 1 0 0,1 0-1 0 0,-1 0 1 0 0,0 0 0 0 0,1 0-1 0 0,-1-1 1 0 0,1 1-1 0 0,0 0 1 0 0,0-1 0 0 0,0 1-1 0 0,0-1 1 0 0,0 1 0 0 0,0-1-1 0 0,1 1 1 0 0,-1-1-1 0 0,1-1-5 0 0,-3-12 18 0 0,2 9-8 0 0,0 1 0 0 0,0 0 0 0 0,0 0 0 0 0,1 0 0 0 0,-1-1 0 0 0,2 1 1 0 0,-1 0-1 0 0,1 0 0 0 0,0-1 0 0 0,0 1 0 0 0,1 0 0 0 0,-1 0-10 0 0,17-52 0 0 0,-18 57 0 0 0,1 0 1 0 0,-1 0-1 0 0,1 0 0 0 0,-1 0 0 0 0,1 0 1 0 0,-1 0-1 0 0,1 0 0 0 0,0 0 1 0 0,0 0-1 0 0,-1 0 0 0 0,1 0 0 0 0,0 0 1 0 0,0 1-1 0 0,0-1 0 0 0,0 0 1 0 0,0 1-1 0 0,0-1 0 0 0,0 1 0 0 0,0-1 1 0 0,0 1-1 0 0,1-1 0 0 0,-1 1 1 0 0,0 0-1 0 0,0 0 0 0 0,0-1 0 0 0,0 1 1 0 0,0 0-1 0 0,1 0 0 0 0,-1 0 1 0 0,0 0-1 0 0,0 0 0 0 0,0 1 0 0 0,0-1 1 0 0,1 0-1 0 0,-1 1 0 0 0,0-1 1 0 0,0 0-1 0 0,0 1 0 0 0,1 0 0 0 0,6 3-25 0 0,-1 0 0 0 0,0 0 0 0 0,0 1 0 0 0,0 0 0 0 0,3 3 25 0 0,0 0 14 0 0,5 4-10 0 0,-2 1-1 0 0,1 0 1 0 0,-1 1 0 0 0,2 6-4 0 0,-5-9 5 0 0,28 38-20 0 0,-1 3 15 0 0,23 29-49 0 0,-37-49 49 0 0,12 14 0 0 0,-33-44 1 0 0,0 0-1 0 0,1 0 0 0 0,-1 0 1 0 0,0 0-1 0 0,1-1 1 0 0,0 1-1 0 0,-1-1 1 0 0,1 1-1 0 0,0-1 1 0 0,0 0-1 0 0,0 0 1 0 0,-1 0-1 0 0,1-1 1 0 0,0 1-1 0 0,0-1 1 0 0,0 0-1 0 0,0 1 1 0 0,0-1-1 0 0,1 0 1 0 0,-1-1-1 0 0,0 1 1 0 0,0-1-1 0 0,-1 1 1 0 0,1-1-1 0 0,3-1 0 0 0,-1 0 9 0 0,1 0 1 0 0,0 0-1 0 0,-1-1 0 0 0,0 0 1 0 0,1 0-1 0 0,-1 0 0 0 0,0-1 1 0 0,-1 0-1 0 0,1 0 0 0 0,-1 0 1 0 0,1 0-1 0 0,0-2-9 0 0,6-8 21 0 0,0-1 0 0 0,-1 0 0 0 0,0 0 0 0 0,5-12-21 0 0,37-100 72 0 0,-4 9-8 0 0,-45 113-64 0 0,-1 0 0 0 0,1 0 0 0 0,0 0 0 0 0,0 0 0 0 0,1 1 0 0 0,-1-1 0 0 0,1 1 0 0 0,0 0 0 0 0,0 0 0 0 0,3-2 0 0 0,-6 5 0 0 0,-1 1 0 0 0,1-1 0 0 0,-1 1 0 0 0,1-1 0 0 0,0 1 0 0 0,-1 0 0 0 0,1-1 0 0 0,-1 1 0 0 0,1 0 0 0 0,0 0 0 0 0,-1 0 0 0 0,1-1 0 0 0,0 1 0 0 0,-1 0 0 0 0,1 0 0 0 0,0 0 0 0 0,-1 0 0 0 0,1 0 0 0 0,3 4 0 0 0,-3-2 0 0 0,3 2-7 0 0,-1 1 0 0 0,0 0-1 0 0,0 0 1 0 0,0 0 0 0 0,0 0 0 0 0,-1 0 0 0 0,0 1-1 0 0,0-1 1 0 0,0 1 0 0 0,-1-1 0 0 0,0 1 0 0 0,0 0-1 0 0,0-1 1 0 0,0 4 7 0 0,-1 14-48 0 0,-1 0-1 0 0,0-1 1 0 0,-2 5 48 0 0,-1 6-18 0 0,1 7 18 0 0,-2 6 0 0 0,3 12 0 0 0,0-46 0 0 0,2-9 0 0 0,-1-1 0 0 0,1 0 0 0 0,0 1 0 0 0,0-1 0 0 0,0 0 0 0 0,0 0 0 0 0,0 1 0 0 0,1-1 0 0 0,-1 0 0 0 0,1 1 0 0 0,0-1 0 0 0,-1 0 0 0 0,1 0 0 0 0,0 0 0 0 0,0 0 0 0 0,1 1 0 0 0,-2-2 0 0 0,0 0 0 0 0,1 0 0 0 0,-1 0-1 0 0,1 1 1 0 0,-1-1 0 0 0,1 0 0 0 0,0 0 0 0 0,0 0 0 0 0,-1 0-1 0 0,1 0 1 0 0,0 0 0 0 0,0 0 0 0 0,0-1 0 0 0,0 1 0 0 0,0 0 0 0 0,0-1 0 0 0,-1 1 0 0 0,1-1 0 0 0,-1 0 1 0 0,1 0-1 0 0,-1 0 0 0 0,1 0 1 0 0,-1 0-1 0 0,1 0 0 0 0,-1 0 0 0 0,0 0 1 0 0,1 0-1 0 0,-1 0 0 0 0,1 0 1 0 0,-1 0-1 0 0,1 0 0 0 0,-1-1 1 0 0,1 1-1 0 0,-1 0 0 0 0,3-1 8 0 0,2 0 5 0 0,1-1 0 0 0,0 1 1 0 0,-1-2-1 0 0,0 1 0 0 0,1 0 1 0 0,-1-1-1 0 0,0 0 0 0 0,0 0 1 0 0,-1 0-1 0 0,1-1 0 0 0,-1 0 1 0 0,1 0-1 0 0,-1 0 0 0 0,2-3-13 0 0,9-11 58 0 0,0-1 1 0 0,11-20-59 0 0,-14 21 30 0 0,29-52 133 0 0,-30 49-185 0 0,1 1-1 0 0,1 1 1 0 0,0 0-1 0 0,2 0 1 0 0,16-16 22 0 0,-27 31-2 0 0,1 0 0 0 0,0 0 0 0 0,0 0 1 0 0,1 1-1 0 0,-1-1 0 0 0,1 1 2 0 0,-5 3 0 0 0,-1 0 0 0 0,1-1 0 0 0,0 1 0 0 0,-1 0 0 0 0,1-1 0 0 0,0 1 0 0 0,-1 0 0 0 0,1 0 0 0 0,0 0 0 0 0,0 0 0 0 0,-1 0 0 0 0,1 0 0 0 0,0 0 0 0 0,0 0 0 0 0,0 0 0 0 0,0 0-1 0 0,0 1 0 0 0,-1 0 0 0 0,1-1 1 0 0,0 1-1 0 0,0 0 0 0 0,0-1 0 0 0,0 1 0 0 0,-1 0 0 0 0,1 0 0 0 0,0 0 0 0 0,-1 0 1 0 0,1 0-1 0 0,0 0 0 0 0,-1 0 0 0 0,1 0 0 0 0,-1 0 0 0 0,0 0 0 0 0,1 0 1 0 0,-1 0 0 0 0,7 26-52 0 0,-6-18 45 0 0,3 13-12 0 0,-2 1-1 0 0,-1-1 1 0 0,-1 1-1 0 0,-1-1 1 0 0,-1 1-1 0 0,-1 0 20 0 0,3-23 0 0 0,0 15 0 0 0,0-1 0 0 0,1 1 0 0 0,0 0 0 0 0,2 4 0 0 0,2 16 0 0 0,-5-31 0 0 0,1 0 0 0 0,0 0 0 0 0,0 0 0 0 0,1 0 0 0 0,-1 0 0 0 0,2 2 0 0 0,4 11 0 0 0,-7-15 1 0 0,1 1-1 0 0,0-1 1 0 0,0 1 0 0 0,0-1-1 0 0,0 0 1 0 0,0 0-1 0 0,0 1 1 0 0,1-1 0 0 0,-1 0-1 0 0,1 0 1 0 0,-1 0-1 0 0,1 0 1 0 0,0-1 0 0 0,0 1-1 0 0,0 0 1 0 0,0-1 0 0 0,0 1-1 0 0,0-1 1 0 0,0 0-1 0 0,1 0 1 0 0,-1 0 0 0 0,0 0-1 0 0,1 0 1 0 0,-1 0 0 0 0,0 0-1 0 0,1-1 1 0 0,-1 1-1 0 0,2-1 0 0 0,1 0 4 0 0,-1 0 0 0 0,1 0 0 0 0,0-1 0 0 0,-1 0-1 0 0,1 0 1 0 0,0 0 0 0 0,-1 0 0 0 0,0-1 0 0 0,1 1 0 0 0,-1-1-1 0 0,0-1 1 0 0,0 1 0 0 0,0 0 0 0 0,0-1 0 0 0,1 0-4 0 0,6-6 10 0 0,-1 0 1 0 0,0 0 0 0 0,0-1-1 0 0,0 0 1 0 0,-2-1 0 0 0,1 0-1 0 0,-1 0 1 0 0,-1-1 0 0 0,0 0-1 0 0,0 0 1 0 0,1-7-11 0 0,23-44 0 0 0,-27 52 0 0 0,0 0 0 0 0,2 1 0 0 0,0-2 0 0 0,-4 9 0 0 0,-1 0 0 0 0,1 0 0 0 0,1 0 0 0 0,-1 0 0 0 0,0 1 0 0 0,1-1 0 0 0,-1 1 0 0 0,1-1 0 0 0,0 1 0 0 0,0 0 0 0 0,0 0 0 0 0,1-1 0 0 0,-3 3 0 0 0,-1 0 0 0 0,1-1 0 0 0,0 1 0 0 0,0-1 0 0 0,0 1 0 0 0,-1 0 0 0 0,1 0 0 0 0,0 0 0 0 0,0-1 0 0 0,0 1 0 0 0,-1 0 0 0 0,1 0 0 0 0,0 0 0 0 0,0 0 0 0 0,0 0 0 0 0,0 0 0 0 0,-1 0 0 0 0,1 1 0 0 0,0-1 0 0 0,0 0 0 0 0,0 0 0 0 0,-1 1 0 0 0,1-1 0 0 0,0 0 0 0 0,0 1 0 0 0,-1-1 0 0 0,1 1 0 0 0,0-1 0 0 0,-1 1 0 0 0,1-1 0 0 0,0 1 0 0 0,-1-1 0 0 0,1 1 0 0 0,-1 0 0 0 0,1 0 0 0 0,2 2 0 0 0,3 1-4 0 0,-4-2-2 0 0,0 0 1 0 0,0-1 0 0 0,0 1-1 0 0,0 0 1 0 0,0 0-1 0 0,0 0 1 0 0,-1 0-1 0 0,1 0 1 0 0,-1 0 0 0 0,0 1-1 0 0,2 1 6 0 0,2 5 0 0 0,0 0 0 0 0,1 0 0 0 0,1 0 0 0 0,4 4 0 0 0,-1 0 0 0 0,-6-9-117 0 0,0 0 0 0 0,0 0 0 0 0,0 0-1 0 0,0-1 1 0 0,0 0 0 0 0,1 0 0 0 0,0 0 0 0 0,-1 0 0 0 0,1-1-1 0 0,0 0 1 0 0,0 0 0 0 0,1 0 0 0 0,-1-1 0 0 0,0 0-1 0 0,0 0 1 0 0,1 0 0 0 0,2 0 117 0 0,-5-1-724 0 0,5 0-3505 0 0,-8 0 2702 0 0</inkml:trace>
  <inkml:trace contextRef="#ctx0" brushRef="#br0" timeOffset="140917.914">8164 7681 20127 0 0,'-5'-5'448'0'0,"-3"-2"88"0"0,3-1 16 0 0,-4 3 8 0 0,9 5-448 0 0,-3-3-112 0 0,-7 3 0 0 0,10 0 0 0 0,0 0 96 0 0,0 0 0 0 0,0 0 0 0 0,5 11 0 0 0,3 9-1152 0 0,6-1-240 0 0</inkml:trace>
  <inkml:trace contextRef="#ctx0" brushRef="#br0" timeOffset="141917.419">8774 8070 17503 0 0,'-2'-4'139'0'0,"1"1"0"0"0,-1 0-1 0 0,1-1 1 0 0,0 1 0 0 0,0-1-1 0 0,0 0 1 0 0,1 1 0 0 0,-1-1-1 0 0,1 1 1 0 0,0-1 0 0 0,0 0-1 0 0,0 1 1 0 0,0-1 0 0 0,1 0-1 0 0,-1 1 1 0 0,1-1 0 0 0,0 0-1 0 0,1-1-138 0 0,-1 2 174 0 0,-1 0-1 0 0,1 1 1 0 0,-1-1 0 0 0,0 0-1 0 0,1 0 1 0 0,-1 1-1 0 0,-1-1 1 0 0,1 0-1 0 0,0 0 1 0 0,-1-1-174 0 0,0-9 882 0 0,1 12-771 0 0,0 0 1 0 0,0 0-1 0 0,-1 0 0 0 0,1 0 1 0 0,0 0-1 0 0,-1 0 1 0 0,1 0-1 0 0,0 0 1 0 0,-1 0-1 0 0,1 0 1 0 0,-1 0-1 0 0,0 1 1 0 0,1-1-1 0 0,-1 0 1 0 0,0 0-1 0 0,1 1 0 0 0,-1-1 1 0 0,0 0-1 0 0,0 1 1 0 0,0-1-1 0 0,1 1 1 0 0,-1-1-1 0 0,0 1 1 0 0,0-1-1 0 0,0 1 1 0 0,0-1-1 0 0,0 1 0 0 0,0 0 1 0 0,0 0-112 0 0,-1-1 38 0 0,0 1 0 0 0,1-1-1 0 0,-1 1 1 0 0,0 0 0 0 0,1 0 0 0 0,-1 0 0 0 0,0 0-1 0 0,1 0 1 0 0,-1 0 0 0 0,0 0 0 0 0,1 0 0 0 0,-1 1-1 0 0,0-1 1 0 0,1 1 0 0 0,-1-1 0 0 0,0 1-38 0 0,-6 4 7 0 0,2 1-1 0 0,-1-1 1 0 0,0 1 0 0 0,1 1 0 0 0,0-1 0 0 0,1 1 0 0 0,-3 4-7 0 0,-2 4 8 0 0,1 0 1 0 0,0 0-1 0 0,-2 7-8 0 0,6-11 0 0 0,1 1 0 0 0,0 0 0 0 0,0-1 0 0 0,1 1 0 0 0,1 0 0 0 0,0 1 0 0 0,0-1 0 0 0,1 0 0 0 0,1 6 0 0 0,-1-5 0 0 0,1-3 0 0 0,7-3 0 0 0,4-4 0 0 0,-8-3-5 0 0,-1 0 0 0 0,0 0 0 0 0,0 0 0 0 0,1-1 0 0 0,-1 1 0 0 0,0-1 0 0 0,0 0 0 0 0,0 1 0 0 0,0-1 0 0 0,0 0-1 0 0,0 0 1 0 0,0 0 0 0 0,0-1 0 0 0,0 1 0 0 0,0 0 0 0 0,0-1 0 0 0,0 0 5 0 0,29-30-134 0 0,-26 26 114 0 0,10-12-44 0 0,-2 0-1 0 0,8-14 65 0 0,-12 17-129 0 0,-1 1-4 0 0,-7 11 91 0 0,0 0 1 0 0,1 1-1 0 0,-1-1 1 0 0,1 1-1 0 0,0-1 0 0 0,-1 1 1 0 0,1 0-1 0 0,0-1 1 0 0,2 0 41 0 0,-2 2-67 0 0,-2 1 3 0 0,8 15-232 0 0,-4-3 252 0 0,0 0 1 0 0,0 1-1 0 0,-2-1 0 0 0,1 1 0 0 0,-2 0 0 0 0,1-1 1 0 0,-2 11 43 0 0,2 3-23 0 0,7 111-208 0 0,-2-16 223 0 0,-3-35 167 0 0,2 92 122 0 0,-2 3 647 0 0,-8 25-928 0 0,2-182 66 0 0,0 1-1 0 0,-1-1 0 0 0,-2 1 1 0 0,0-1-1 0 0,-1 0 0 0 0,-2-1 1 0 0,-1 0-1 0 0,-8 18-65 0 0,15-38 31 0 0,-1 1 1 0 0,1-1-1 0 0,-1 1 0 0 0,1-1 1 0 0,-1 0-1 0 0,0 0 0 0 0,0 0 1 0 0,0-1-1 0 0,0 1 1 0 0,-1-1-1 0 0,1 0 0 0 0,-1 1 1 0 0,0-2-1 0 0,0 2-31 0 0,2-3 10 0 0,0 1 0 0 0,0 0-1 0 0,0-1 1 0 0,0 1 0 0 0,1-1 0 0 0,-1 1 0 0 0,0-1-1 0 0,0 0 1 0 0,0 0 0 0 0,0 0 0 0 0,0 0 0 0 0,0 0-1 0 0,0-1 1 0 0,0 1 0 0 0,0-1 0 0 0,0 1 0 0 0,1-1 0 0 0,-1 1-1 0 0,0-1 1 0 0,0 0 0 0 0,1 0 0 0 0,-1 0 0 0 0,0 0-1 0 0,1 0 1 0 0,-1 0 0 0 0,1-1 0 0 0,-1 1 0 0 0,1 0-1 0 0,0-1 1 0 0,-1 0-10 0 0,-2-4 2 0 0,0 0-1 0 0,1-1 0 0 0,0 1 1 0 0,0-1-1 0 0,1 1 1 0 0,-1-1-1 0 0,1 0 1 0 0,1 0-1 0 0,-1 0 0 0 0,1 0 1 0 0,1 0-1 0 0,-1 0 1 0 0,1 0-1 0 0,1-3-1 0 0,0-13-1 0 0,1 1 0 0 0,1-1-1 0 0,6-20 2 0 0,3-2-38 0 0,2 1 0 0 0,10-20 38 0 0,42-84-153 0 0,-15 36 54 0 0,17-56-127 0 0,26-57 40 0 0,34-71 175 0 0,-77 175 10 0 0,-23 49 269 0 0,-3-3 0 0 0,-3 0 0 0 0,0-16-268 0 0,-12 30 872 0 0,-29 170-1764 0 0,-2 74 892 0 0,7-32 0 0 0,6-83 0 0 0,4-42 0 0 0,0 20 0 0 0,-2 156 200 0 0,6-200-177 0 0,4 30 420 0 0,-2-19-222 0 0,2-5-180 0 0,-3-7-33 0 0,0-1 0 0 0,0 1 0 0 0,0-1 0 0 0,0 1 1 0 0,0-1-1 0 0,0 1 0 0 0,0-1 0 0 0,0 0 0 0 0,0 1 0 0 0,0-1 0 0 0,0 0 0 0 0,0 0 0 0 0,0 0 0 0 0,0 0 0 0 0,0 0 0 0 0,0 0 1 0 0,0 0-1 0 0,0 0 0 0 0,0-1 0 0 0,0 1 0 0 0,1 0-8 0 0,0-1 20 0 0,1 0 0 0 0,-1-1-1 0 0,0 1 1 0 0,0 0 0 0 0,1-1 0 0 0,-1 1 0 0 0,0-1 0 0 0,0 0 0 0 0,0 0-20 0 0,5-6 59 0 0,0 0-1 0 0,-1 0 1 0 0,0 0 0 0 0,1-4-59 0 0,7-13 157 0 0,8-20-157 0 0,-14 26 14 0 0,1 1 0 0 0,1-1 0 0 0,1 2 0 0 0,2-2-14 0 0,-7 11 5 0 0,2-4-4 0 0,1 1 0 0 0,0 0 0 0 0,1 1 0 0 0,0 0 0 0 0,1 0 0 0 0,5-3-1 0 0,-5 6 8 0 0,-9 5-4 0 0,0 1 1 0 0,0-1 0 0 0,0 1-1 0 0,0 0 1 0 0,0 0-1 0 0,0 0 1 0 0,1 0-1 0 0,-1 0-4 0 0,0 0 1 0 0,-1 1-1 0 0,0 0 0 0 0,0 0 1 0 0,1 0-1 0 0,-1 0 0 0 0,0 0 1 0 0,0 1-1 0 0,0-1 0 0 0,1 0 1 0 0,-1 1-1 0 0,0-1 0 0 0,0 0 1 0 0,0 1-1 0 0,0-1 0 0 0,0 1 1 0 0,1 0-1 0 0,-1-1 0 0 0,0 1 1 0 0,0 0-1 0 0,2 2-13 0 0,1 0 0 0 0,-1 0 0 0 0,0 1 0 0 0,0-1 0 0 0,-1 1 0 0 0,1-1 0 0 0,-1 1 0 0 0,1 0 0 0 0,-1 0 0 0 0,0 0 0 0 0,0 1 13 0 0,5 13-64 0 0,-1 1 0 0 0,-1 1 64 0 0,1 0-33 0 0,3 22 22 0 0,-8-35 11 0 0,0 0 0 0 0,1 0 0 0 0,-1 0 0 0 0,1-1 0 0 0,0 1 0 0 0,1 0 0 0 0,0-1 0 0 0,0 0 0 0 0,0 1 0 0 0,1-1 0 0 0,2 3 0 0 0,0-3-1 0 0,-1 1 1 0 0,1-1-1 0 0,1-1 0 0 0,-1 1 1 0 0,1-1-1 0 0,0 0 1 0 0,0 0-1 0 0,6 2 1 0 0,-9-5 4 0 0,1 0 0 0 0,-1-1 0 0 0,0 1 0 0 0,1-1 0 0 0,-1 0 0 0 0,1 0 0 0 0,0-1 1 0 0,-1 1-1 0 0,1-1 0 0 0,0 0 0 0 0,-1 0 0 0 0,1-1 0 0 0,0 1 0 0 0,-1-1 0 0 0,1 0 0 0 0,2-1-4 0 0,1-1 10 0 0,-2 0 1 0 0,1-1-1 0 0,0 1 0 0 0,-1-1 0 0 0,1-1 0 0 0,-1 1 1 0 0,0-1-1 0 0,-1 0 0 0 0,1 0 0 0 0,-1-1 0 0 0,0 0 1 0 0,0 0-1 0 0,-1 0 0 0 0,2-3-10 0 0,6-11 31 0 0,0-1 1 0 0,-2 0-1 0 0,0-1 0 0 0,-2 0-31 0 0,7-21 49 0 0,-2-1 0 0 0,-1 0 0 0 0,-3-1 0 0 0,-2 0 0 0 0,-1-9-49 0 0,7-117 11 0 0,-9 122 105 0 0,-3-33-116 0 0,-1 69 24 0 0,0 12 99 0 0,-1 4-50 0 0,-4 17-170 0 0,1-7 3 0 0,0 0 1 0 0,0 11 93 0 0,-6 66-268 0 0,2 69 268 0 0,9-80-7 0 0,4 2 7 0 0,-2-50 23 0 0,1 0-1 0 0,2-1 1 0 0,1 1 0 0 0,3 2-23 0 0,-6-18 21 0 0,2-1 1 0 0,-1-1-1 0 0,2 1 0 0 0,0 0-21 0 0,-4-10 4 0 0,0 1-1 0 0,0-1 1 0 0,0 0 0 0 0,0 0-1 0 0,1 0 1 0 0,-1 0-1 0 0,1 0 1 0 0,0-1 0 0 0,0 0-1 0 0,1 1 1 0 0,-1-2 0 0 0,1 1-1 0 0,1 0-3 0 0,-4-2-32 0 0,1 0-1 0 0,-1 0 1 0 0,1-1 0 0 0,-1 1 0 0 0,1-1-1 0 0,0 0 1 0 0,-1 0 0 0 0,1 0-1 0 0,0 0 1 0 0,-1 0 0 0 0,1-1-1 0 0,0 1 1 0 0,-1-1 0 0 0,1 1-1 0 0,-1-1 1 0 0,1 0 0 0 0,-1 0-1 0 0,1 0 1 0 0,-1-1 0 0 0,0 1-1 0 0,1 0 1 0 0,-1-1 0 0 0,0 0-1 0 0,0 1 1 0 0,1-2 32 0 0,3-3-204 0 0,0 0-1 0 0,0-1 0 0 0,0 1 1 0 0,-1-1-1 0 0,0-1 1 0 0,0 1-1 0 0,0-2 205 0 0,4-12-1265 0 0,-1-4-14 0 0</inkml:trace>
  <inkml:trace contextRef="#ctx0" brushRef="#br0" timeOffset="142277.105">9805 7922 8752 0 0,'-1'-2'238'0'0,"0"-1"0"0"0,0 1 0 0 0,1-1 0 0 0,-1 1 0 0 0,1-1 0 0 0,-1 1 0 0 0,1-3-238 0 0,0 4 368 0 0,0 0 0 0 0,0 0 0 0 0,0 0 0 0 0,0 0 0 0 0,1 0 0 0 0,-1 0 0 0 0,0 0 0 0 0,0 0 0 0 0,1 0 0 0 0,-1 0 0 0 0,0 0 0 0 0,1 0 0 0 0,-1 0 0 0 0,1 0 0 0 0,0 1 0 0 0,-1-1 0 0 0,1 0 0 0 0,-1 0 0 0 0,1 1 0 0 0,0-1 0 0 0,0 0 0 0 0,0 0-368 0 0,11-6 3099 0 0,1 0 0 0 0,11-4-3099 0 0,59-18 1925 0 0,-27 10-1575 0 0,-30 11-281 0 0,1 1-1 0 0,0 2 0 0 0,0 0 1 0 0,15 1-69 0 0,6-3-335 0 0,-45 7 172 0 0,0 0 0 0 0,0 0 0 0 0,0 0 1 0 0,0 1-1 0 0,0-1 0 0 0,0 1 0 0 0,1-1 163 0 0,2 2-1559 0 0,7-1-7204 0 0</inkml:trace>
  <inkml:trace contextRef="#ctx0" brushRef="#br0" timeOffset="143401.865">11353 7781 12408 0 0,'0'0'281'0'0,"0"0"40"0"0,1-1-262 0 0,-1 0-1 0 0,1 0 0 0 0,-1 0 0 0 0,1 0 1 0 0,-1 0-1 0 0,0 0 0 0 0,1 0 0 0 0,-1 0 1 0 0,0 0-1 0 0,0 0 0 0 0,0 0 0 0 0,0 0 1 0 0,0-1-59 0 0,-1-3 394 0 0,0-1 0 0 0,0 0 1 0 0,1 0-1 0 0,-1-6-394 0 0,1 7 606 0 0,0-1 0 0 0,0 1 0 0 0,-1-1 0 0 0,0 1 0 0 0,-1-4-606 0 0,1 3 658 0 0,0 3 2386 0 0,-7 6-1794 0 0,4 0-1114 0 0,-1 0-1 0 0,1 1 1 0 0,-1-1-1 0 0,1 1 0 0 0,0 0 1 0 0,1 0-1 0 0,-1 1 1 0 0,1-1-1 0 0,-1 3-135 0 0,-27 45 350 0 0,29-48-311 0 0,-22 42 437 0 0,2 0 0 0 0,-3 15-476 0 0,10-22 218 0 0,-2 6 170 0 0,-1 8-388 0 0,14-37 69 0 0,0 0 0 0 0,1 0 0 0 0,1 0 0 0 0,0 0 0 0 0,1 7-69 0 0,1-3 144 0 0,0-4-115 0 0,0 0 0 0 0,0 0 1 0 0,2 0-1 0 0,0-1 0 0 0,3 12-29 0 0,-4-23 31 0 0,0 0 0 0 0,1 0-1 0 0,-1-1 1 0 0,1 1 0 0 0,0 0-1 0 0,0-1 1 0 0,0 0-1 0 0,0 1 1 0 0,1-1 0 0 0,-1 0-1 0 0,1 0 1 0 0,0 0-1 0 0,0-1 1 0 0,0 1 0 0 0,0-1-1 0 0,0 1 1 0 0,1-1-1 0 0,-1 0 1 0 0,1 0 0 0 0,-1-1-1 0 0,1 1 1 0 0,0-1 0 0 0,0 0-1 0 0,3 1-30 0 0,-4-1 32 0 0,1-1 0 0 0,-1 0 0 0 0,1 1 0 0 0,-1-1 0 0 0,1-1 0 0 0,0 1 0 0 0,-1 0 0 0 0,1-1 0 0 0,-1 0 0 0 0,1 0 0 0 0,-1 0 0 0 0,1 0 0 0 0,-1 0 0 0 0,2-2-32 0 0,3-1 44 0 0,0-1 1 0 0,0 0-1 0 0,0 0 0 0 0,6-6-44 0 0,-3-1 64 0 0,1 0 0 0 0,-1-1-1 0 0,-1 0 1 0 0,-1-1-1 0 0,0 0 1 0 0,2-5-64 0 0,-3 3 64 0 0,-1 0 0 0 0,0 0 1 0 0,-1-3-65 0 0,3-6 72 0 0,-5 11-58 0 0,0 0 1 0 0,-1 0-1 0 0,0-1 1 0 0,-1 1-1 0 0,-1-1 0 0 0,0-14-14 0 0,-2 4 68 0 0,-1 0-1 0 0,-1 0 0 0 0,-4-17-67 0 0,-2 9 260 0 0,0 0 0 0 0,-8-13-260 0 0,14 38-17 0 0,0 0 0 0 0,0 1 0 0 0,-1 0 1 0 0,1 0-1 0 0,-2 0 0 0 0,1 0 0 0 0,-1 0 0 0 0,0 1 0 0 0,-3-4 17 0 0,7 9-24 0 0,1 1 1 0 0,0 0-1 0 0,-1 0 0 0 0,1-1 0 0 0,-1 1 1 0 0,1 0-1 0 0,0-1 0 0 0,-1 1 1 0 0,1 0-1 0 0,-1 0 0 0 0,1 0 0 0 0,-1 0 1 0 0,1-1-1 0 0,0 1 0 0 0,-1 0 1 0 0,1 0-1 0 0,-1 0 0 0 0,1 0 0 0 0,-1 0 1 0 0,1 0-1 0 0,-1 0 0 0 0,1 0 0 0 0,-1 0 1 0 0,1 1-1 0 0,-1-1 0 0 0,1 0 1 0 0,0 0-1 0 0,-1 0 0 0 0,1 0 0 0 0,-1 1 1 0 0,1-1 23 0 0,-2 1-172 0 0,1 0 0 0 0,0 0 1 0 0,0 0-1 0 0,0 0 0 0 0,0 0 1 0 0,0 0-1 0 0,1 1 0 0 0,-1-1 1 0 0,0 0-1 0 0,0 2 172 0 0,-1 2-642 0 0,-1 0 0 0 0,2 1 1 0 0,-1-1-1 0 0,1 0 0 0 0,-1 3 642 0 0,1 12-1691 0 0</inkml:trace>
  <inkml:trace contextRef="#ctx0" brushRef="#br0" timeOffset="144010.746">11836 7922 18055 0 0,'-1'-2'407'0'0,"-2"-9"129"0"0,2 6-318 0 0,0 1 0 0 0,0 0 1 0 0,0 0-1 0 0,-1 1 0 0 0,0-1 0 0 0,1 0 1 0 0,-1 0-1 0 0,-1 1 0 0 0,-1-3-218 0 0,4 5 1043 0 0,0 1 49 0 0,0 0-79 0 0,0 0-374 0 0,0 12 274 0 0,0-3-759 0 0,-6 221 837 0 0,3-207-930 0 0,-2-1 0 0 0,0 0 0 0 0,-7 20-61 0 0,3-15 15 0 0,6-20 29 0 0,-3 9 858 0 0,6-20-809 0 0,-1 1 0 0 0,0-1 0 0 0,0 0 0 0 0,0 1 0 0 0,0-1 0 0 0,0 0 0 0 0,-2-1-93 0 0,2 1 37 0 0,-1-1-1 0 0,0 1 1 0 0,1-1-1 0 0,0 0 0 0 0,0 0-36 0 0,-1-25 555 0 0,2-30-555 0 0,1 20 172 0 0,1-2 12 0 0,2 1 0 0 0,2-1 0 0 0,9-31-184 0 0,0 10 91 0 0,11-29-91 0 0,-18 67 10 0 0,2 1 0 0 0,1-1 0 0 0,0 2 0 0 0,2-1 0 0 0,2 0-10 0 0,-12 20-2 0 0,0-1-1 0 0,0 2 1 0 0,1-1-1 0 0,0 0 1 0 0,-1 1-1 0 0,1-1 1 0 0,0 1-1 0 0,0 0 1 0 0,1 0 2 0 0,-3 2-2 0 0,-1 0 1 0 0,1 0 0 0 0,-1 1-1 0 0,1-1 1 0 0,0 0 0 0 0,-1 1-1 0 0,1-1 1 0 0,-1 1 0 0 0,1-1-1 0 0,0 1 1 0 0,0 0 0 0 0,-1 0-1 0 0,1 0 1 0 0,0 0 0 0 0,-1 0-1 0 0,1 0 1 0 0,0 1 0 0 0,-1-1-1 0 0,1 0 1 0 0,0 1 0 0 0,-1-1-1 0 0,1 1 1 0 0,-1 0 0 0 0,1-1-1 0 0,0 1 1 0 0,-1 0 0 0 0,0 0-1 0 0,1 0 1 0 0,-1 0 1 0 0,2 2-3 0 0,0 0 0 0 0,0 1-1 0 0,0-1 1 0 0,-1 0 0 0 0,0 1 0 0 0,1 0 0 0 0,-1-1-1 0 0,-1 1 1 0 0,1 0 0 0 0,0 0 0 0 0,-1 0 0 0 0,0 0-1 0 0,0 1 1 0 0,0-1 0 0 0,-1 0 0 0 0,1 0 0 0 0,-1 0-1 0 0,0 1 1 0 0,0-1 0 0 0,-1 4 3 0 0,-1 8-13 0 0,0-1 0 0 0,-2 0 1 0 0,1 0-1 0 0,-2 0 0 0 0,-1 2 13 0 0,2-7-4 0 0,0 0 0 0 0,-1-1 0 0 0,-1 1 0 0 0,1-1 0 0 0,-1 0 0 0 0,-1 0-1 0 0,-3 3 5 0 0,-12 12-34 0 0,-21 17 34 0 0,33-32-1 0 0,-1 0 1 0 0,-1 0 0 0 0,0-1 0 0 0,0 0 0 0 0,0-1 0 0 0,-1 0 0 0 0,-12 4 0 0 0,20-9-14 0 0,-1 0-1 0 0,1-1 1 0 0,-1 0-1 0 0,1 0 1 0 0,-1 0 0 0 0,0-1-1 0 0,1 1 1 0 0,-1-1-1 0 0,0-1 1 0 0,-3 0 14 0 0,8 1 2 0 0,0-1 0 0 0,0 0 0 0 0,0 1 1 0 0,0-1-1 0 0,0 0 0 0 0,0 0 0 0 0,0 0 0 0 0,0 0 0 0 0,0 0 0 0 0,0 0 1 0 0,1 0-1 0 0,-1 0 0 0 0,0 0 0 0 0,1-1 0 0 0,-1 1 0 0 0,1 0 0 0 0,-1 0 0 0 0,1 0 1 0 0,0-1-1 0 0,0 1 0 0 0,-1 0 0 0 0,1-1 0 0 0,0 1 0 0 0,0 0 0 0 0,0 0 1 0 0,0-1-1 0 0,0 1 0 0 0,1 0 0 0 0,-1-1 0 0 0,0 1-2 0 0,2-3 11 0 0,0 0 0 0 0,1 0-1 0 0,-1 0 1 0 0,1 1 0 0 0,0-1-1 0 0,-1 1 1 0 0,1 0 0 0 0,1 0 0 0 0,-1 0-1 0 0,0 0 1 0 0,1 0 0 0 0,0 1 0 0 0,-1 0-1 0 0,1-1 1 0 0,0 2 0 0 0,0-1-1 0 0,0 0 1 0 0,1 1 0 0 0,-1-1 0 0 0,0 1-1 0 0,0 0 1 0 0,2 1-11 0 0,-3 0-25 0 0,-1 0 1 0 0,1 0-1 0 0,0 0 1 0 0,-1 0-1 0 0,1 1 0 0 0,0-1 1 0 0,-1 1-1 0 0,1 0 0 0 0,0 0 1 0 0,-1 0-1 0 0,1 0 0 0 0,2 1 25 0 0,28 19-316 0 0,-29-18 292 0 0,7 5 30 0 0,1 1-1 0 0,-2 1 0 0 0,1 0 1 0 0,-1 1-1 0 0,1 1-5 0 0,16 23 32 0 0,0 1-32 0 0,16 34-362 0 0,-5-9-2332 0 0,-9-23-4489 0 0,-8-11-1140 0 0</inkml:trace>
  <inkml:trace contextRef="#ctx0" brushRef="#br0" timeOffset="145775.8868">13094 7753 17647 0 0,'2'-10'339'0'0,"1"1"-1"0"0,0-1 1 0 0,0 0-1 0 0,1 1 1 0 0,0-1-1 0 0,3-4-338 0 0,-6 13 158 0 0,0-1 1 0 0,0 1-1 0 0,-1 0 0 0 0,1-1 0 0 0,-1 1 0 0 0,1-1 1 0 0,-1 1-1 0 0,0-1 0 0 0,1 1 0 0 0,-1-2-158 0 0,-1-5 4630 0 0,-8 16-4133 0 0,-6 4-379 0 0,1 0 0 0 0,0 0 0 0 0,-9 11-118 0 0,-3 6 44 0 0,-38 44 180 0 0,55-61-175 0 0,1 1 1 0 0,-1-1-1 0 0,2 1 1 0 0,0 0 0 0 0,-2 6-50 0 0,-48 121 174 0 0,53-130-147 0 0,1-1 1 0 0,0 1-1 0 0,1-1 0 0 0,0 1 1 0 0,0 0-1 0 0,1 0 0 0 0,1 0 1 0 0,-1 0-1 0 0,2 0 0 0 0,-1 0 1 0 0,1 0-1 0 0,1-1 0 0 0,0 1 1 0 0,1 4-28 0 0,-2-12 12 0 0,0 0 1 0 0,0 1-1 0 0,0-1 1 0 0,0 0-1 0 0,0 1 1 0 0,1-1-1 0 0,-1 0 1 0 0,1 0 0 0 0,-1 0-1 0 0,1 0 1 0 0,0 0-1 0 0,0-1 1 0 0,0 1-1 0 0,0-1 1 0 0,0 1-1 0 0,0-1 1 0 0,0 1-1 0 0,0-1 1 0 0,0 0-1 0 0,1 0 1 0 0,-1 0-1 0 0,1-1 1 0 0,-1 1-1 0 0,1 0 1 0 0,-1-1-1 0 0,1 1 1 0 0,-1-1-1 0 0,1 0 1 0 0,-1 0 0 0 0,1 0-1 0 0,1-1-12 0 0,5 0 40 0 0,0 0-1 0 0,0-1 1 0 0,0 0 0 0 0,-1-1-1 0 0,1 0 1 0 0,-1 0-1 0 0,0-1 1 0 0,5-2-40 0 0,3-3 46 0 0,7-2 0 0 0,-1-1 0 0 0,-1-1-1 0 0,0-1 1 0 0,-1-1 0 0 0,0 0-1 0 0,2-5-45 0 0,1-3 42 0 0,3-4 33 0 0,-1 0 0 0 0,1-4-75 0 0,27-33 49 0 0,-48 58-97 0 0,-2 25-16 0 0,0 18-117 0 0,-3 23 181 0 0,0-21 60 0 0,2 15-60 0 0,-1-42 0 0 0,1 6 0 0 0,0-1 0 0 0,3 13 0 0 0,-4-25 0 0 0,1-1 0 0 0,-1 1 0 0 0,1-1 0 0 0,0 1 0 0 0,0-1 0 0 0,0 1 0 0 0,1-1 0 0 0,-1 0 0 0 0,1 0 0 0 0,0-1 0 0 0,0 1 0 0 0,2 0 0 0 0,-4-2-2 0 0,1-1 1 0 0,0 0-1 0 0,-1 1 0 0 0,1-1 0 0 0,0 0 1 0 0,0 0-1 0 0,0-1 0 0 0,0 1 0 0 0,0 0 1 0 0,0-1-1 0 0,0 1 0 0 0,0-1 1 0 0,0 1-1 0 0,0-1 0 0 0,0 0 0 0 0,0 0 1 0 0,1 0-1 0 0,-1 0 0 0 0,0-1 0 0 0,0 1 1 0 0,0 0-1 0 0,2-1 2 0 0,5-2 8 0 0,-1 0 0 0 0,0-1 1 0 0,0 0-1 0 0,7-4-8 0 0,-1 1 37 0 0,-7 2-12 0 0,1 0-1 0 0,-1 0 1 0 0,0 0 0 0 0,-1-1-1 0 0,1 0 1 0 0,-1 0 0 0 0,0 0-1 0 0,0-1 1 0 0,1-3-25 0 0,1-2 32 0 0,0-1 1 0 0,0 0-1 0 0,-1 0 1 0 0,-1-1-1 0 0,0-1-32 0 0,-2 4 53 0 0,0 0-1 0 0,-1 0 1 0 0,-1 0-1 0 0,0 0 1 0 0,0-1-1 0 0,-1 1 1 0 0,0-1-1 0 0,-1 1 1 0 0,0-1-1 0 0,-2-4-52 0 0,2 10 19 0 0,-1-7 26 0 0,0-1-1 0 0,-1 0 0 0 0,0 1 1 0 0,-1 0-1 0 0,0-1 0 0 0,-1 1 0 0 0,-1 0 1 0 0,-4-9-45 0 0,2 9 21 0 0,5 8-12 0 0,-1 0-1 0 0,0 0 1 0 0,0 0 0 0 0,0 0 0 0 0,0 0-1 0 0,-1 1 1 0 0,0-1 0 0 0,0 1 0 0 0,0 0-1 0 0,0 0 1 0 0,-5-3-9 0 0,6 5-5 0 0,0 0 1 0 0,0 0-1 0 0,0 0 0 0 0,0 0 1 0 0,0 0-1 0 0,-1 1 0 0 0,1 0 1 0 0,-1-1-1 0 0,1 1 0 0 0,0 0 1 0 0,-1 1-1 0 0,0-1 0 0 0,1 1 1 0 0,-1-1-1 0 0,1 1 0 0 0,-1 0 1 0 0,0 0-1 0 0,1 1 0 0 0,-1-1 1 0 0,1 1-1 0 0,-1 0 0 0 0,0 0 1 0 0,1 0-1 0 0,-4 2 5 0 0,-2 1-39 0 0,0 0 1 0 0,0 1-1 0 0,1 0 0 0 0,-1 1 1 0 0,1 0-1 0 0,1 1 0 0 0,-1-1 0 0 0,1 1 1 0 0,0 1-1 0 0,0-1 0 0 0,-3 7 39 0 0,5-7-42 0 0,0 1-1 0 0,0 0 1 0 0,1 0 0 0 0,0 0-1 0 0,0 0 1 0 0,1 1-1 0 0,0-1 1 0 0,1 1-1 0 0,0 0 1 0 0,0 0 0 0 0,1 0-1 0 0,0 0 1 0 0,0 1 42 0 0,1-6-4 0 0,0 0 1 0 0,0-1 0 0 0,1 1-1 0 0,-1 0 1 0 0,1-1-1 0 0,0 1 1 0 0,0-1-1 0 0,0 1 1 0 0,0-1 0 0 0,1 1-1 0 0,0-1 1 0 0,-1 0-1 0 0,1 0 1 0 0,0 1 0 0 0,0-1-1 0 0,1-1 1 0 0,-1 1-1 0 0,1 0 1 0 0,-1-1 0 0 0,1 1-1 0 0,0-1 1 0 0,0 0-1 0 0,0 0 1 0 0,0 0-1 0 0,0 0 1 0 0,1 0 0 0 0,-1-1-1 0 0,0 1 1 0 0,1-1-1 0 0,-1 0 1 0 0,1 0 0 0 0,0-1-1 0 0,-1 1 1 0 0,1-1-1 0 0,0 1 1 0 0,-1-1-1 0 0,1 0 1 0 0,0-1 0 0 0,-1 1-1 0 0,1-1 1 0 0,0 1 3 0 0,22-6 20 0 0,0 0 0 0 0,-1-2 0 0 0,1 0 0 0 0,-2-2 0 0 0,13-6-20 0 0,20-14 70 0 0,37-27-70 0 0,2-9 11 0 0,-93 64-11 0 0,1 0 0 0 0,-1 0 0 0 0,1 1 0 0 0,0-1 0 0 0,3 0 0 0 0,-7 1 0 0 0,16-2 0 0 0,-11 5 0 0 0,-3-1 0 0 0,0 0 2 0 0,-1 0 1 0 0,1 0-1 0 0,-1 0 0 0 0,1 0 1 0 0,-1 1-1 0 0,1-1 0 0 0,-1 0 0 0 0,1 1 1 0 0,-1-1-1 0 0,0 1 0 0 0,0-1 1 0 0,0 1-1 0 0,0 0 0 0 0,1 1-2 0 0,0 1 7 0 0,0 1-1 0 0,0 0 0 0 0,-1 0 1 0 0,1 0-1 0 0,-1 1-6 0 0,2 13-29 0 0,-2 1 1 0 0,0 0-1 0 0,-2 19 29 0 0,1-6 6 0 0,-2 9-6 0 0,-2 1-1 0 0,-6 20 1 0 0,1 5 17 0 0,6-57 26 0 0,2-6-20 0 0,0-1 1 0 0,1 1-1 0 0,-1-1 1 0 0,1 1 0 0 0,0 0-1 0 0,0-1-23 0 0,0-2 165 0 0,2-3 54 0 0,4-2-147 0 0,0-1 0 0 0,0 0 0 0 0,0 0 0 0 0,-1-1 0 0 0,1 0 0 0 0,-1 0 0 0 0,0 0-1 0 0,-1 0 1 0 0,1-1 0 0 0,0-1-72 0 0,9-15 119 0 0,-1-1-1 0 0,2-5-118 0 0,-3 5 77 0 0,1 1-1 0 0,1 0-76 0 0,11-17 12 0 0,-14 22-12 0 0,1 0 0 0 0,0 0-1 0 0,1 1 1 0 0,5-3 0 0 0,-2 2 0 0 0,-8 8 0 0 0,1 0 0 0 0,9-6 0 0 0,-15 13 0 0 0,-1 0 0 0 0,1 0 0 0 0,-1 1 0 0 0,1-1 0 0 0,0 1 0 0 0,0 0 0 0 0,-1 0 0 0 0,1 0 0 0 0,0 0 0 0 0,0 0 0 0 0,0 0 0 0 0,0 1 0 0 0,3-1 0 0 0,-3 1-4 0 0,0 0 1 0 0,0 1-1 0 0,-1-1 0 0 0,1 0 1 0 0,0 1-1 0 0,0 0 0 0 0,-1 0 1 0 0,1-1-1 0 0,0 2 1 0 0,-1-1-1 0 0,1 0 0 0 0,-1 0 1 0 0,1 1-1 0 0,-1-1 0 0 0,0 1 1 0 0,1 0-1 0 0,-1 0 0 0 0,0 0 1 0 0,0 0-1 0 0,-1 0 0 0 0,1 0 1 0 0,0 0-1 0 0,0 3 4 0 0,3 1-10 0 0,-1 1 0 0 0,0 1 0 0 0,-1-1-1 0 0,0 1 1 0 0,0-1 0 0 0,0 1 0 0 0,-1 0 0 0 0,-1 0 0 0 0,1 0 0 0 0,-1 0-1 0 0,0 0 1 0 0,-1 0 0 0 0,0 1 10 0 0,1-3-29 0 0,0 0 0 0 0,0 0 0 0 0,0 0 0 0 0,1 0 0 0 0,0 0 0 0 0,0-1 0 0 0,0 1 0 0 0,1 0 0 0 0,0-1 0 0 0,0 0-1 0 0,0 0 1 0 0,1 0 0 0 0,-1 0 0 0 0,1 0 0 0 0,3 2 29 0 0,0-1-150 0 0,0 0-1 0 0,0 0 0 0 0,1-1 1 0 0,-1 0-1 0 0,1-1 0 0 0,0 1 0 0 0,0-1 1 0 0,1-1-1 0 0,8 3 151 0 0,-4-2-317 0 0,1 0 0 0 0,-1-1 0 0 0,1-1 0 0 0,0 0 0 0 0,4-1 317 0 0,-10-1-175 0 0,1 0 1 0 0,-1-1-1 0 0,0 0 0 0 0,1 0 0 0 0,-1-1 0 0 0,0 0 0 0 0,0 0 0 0 0,0-1 1 0 0,3-2 174 0 0,-1 1-78 0 0,0-2 1 0 0,-1 1 0 0 0,0-1-1 0 0,0-1 1 0 0,0 1 0 0 0,-1-2-1 0 0,0 1 1 0 0,0-1 0 0 0,-1 0-1 0 0,0-1 1 0 0,-1 1 0 0 0,1-2 0 0 0,0-3 77 0 0,5-9 148 0 0,-1 0 0 0 0,-2-1 0 0 0,0 0 0 0 0,-1-1 1 0 0,1-9-149 0 0,-2 8 258 0 0,-4 15-78 0 0,0 0 1 0 0,0 0-1 0 0,-1 0 1 0 0,0 0-1 0 0,-1-1 1 0 0,0 1 0 0 0,-1 0-1 0 0,0-8-180 0 0,-2 9 82 0 0,2 4-46 0 0,0 1-1 0 0,-1 0 1 0 0,0 0 0 0 0,0 0 0 0 0,0 0-1 0 0,0 0 1 0 0,-2-2-36 0 0,3 5 3 0 0,-1 0 1 0 0,0 1-1 0 0,1-1 0 0 0,-1 0 1 0 0,0 0-1 0 0,0 0 0 0 0,1 1 1 0 0,-1-1-1 0 0,0 0 0 0 0,0 1 1 0 0,0-1-1 0 0,0 0 0 0 0,0 1 1 0 0,0-1-1 0 0,0 1 1 0 0,0 0-1 0 0,0-1 0 0 0,0 1 1 0 0,0 0-1 0 0,0 0 0 0 0,0 0 1 0 0,-1 0-1 0 0,1-1 0 0 0,0 1 1 0 0,0 1-1 0 0,0-1 0 0 0,0 0 1 0 0,0 0-1 0 0,0 0 0 0 0,-1 1-3 0 0,-4 0 28 0 0,0 1-1 0 0,0 0 1 0 0,0 0 0 0 0,0 0-1 0 0,1 1 1 0 0,-1 0-1 0 0,1 0 1 0 0,0 0-1 0 0,0 1 1 0 0,0-1 0 0 0,0 1-1 0 0,0 1 1 0 0,0 0-28 0 0,-8 10 183 0 0,0 1 0 0 0,1 0 0 0 0,-4 8-183 0 0,-8 12 100 0 0,13-21-100 0 0,2 0 0 0 0,0 1 0 0 0,0 0 0 0 0,2 1 0 0 0,0 0 0 0 0,1 0 0 0 0,0 1 0 0 0,1 2 0 0 0,5-19-8 0 0,-1 0-1 0 0,1 0 0 0 0,0 1 1 0 0,0-1-1 0 0,-1 0 1 0 0,1 0-1 0 0,0 0 1 0 0,0 0-1 0 0,0 0 1 0 0,1 0-1 0 0,-1 0 0 0 0,0 0 1 0 0,0 0-1 0 0,0 0 1 0 0,1 1-1 0 0,-1-1 1 0 0,1 0-1 0 0,-1 0 0 0 0,1 0 1 0 0,-1-1-1 0 0,1 1 1 0 0,-1 0-1 0 0,1 0 1 0 0,0 0-1 0 0,-1 0 1 0 0,1 0-1 0 0,0-1 0 0 0,0 1 1 0 0,0 0-1 0 0,0-1 1 0 0,0 1-1 0 0,0-1 1 0 0,0 1-1 0 0,0-1 1 0 0,0 1-1 0 0,0-1 0 0 0,0 0 1 0 0,0 1-1 0 0,0-1 1 0 0,0 0-1 0 0,0 0 1 0 0,0 0-1 0 0,0 0 0 0 0,0 0 1 0 0,0 0-1 0 0,0 0 1 0 0,1 0-1 0 0,-1 0 1 0 0,0 0-1 0 0,0-1 1 0 0,0 1-1 0 0,0 0 0 0 0,0-1 1 0 0,0 1-1 0 0,0-1 1 0 0,0 1-1 0 0,0-1 9 0 0,11-6-45 0 0,1-1 0 0 0,-2-1 0 0 0,1 0 0 0 0,-1 0 0 0 0,2-4 45 0 0,3-1 121 0 0,-3 1-177 0 0,0-1-1 0 0,-1-1 1 0 0,-1 1 0 0 0,-1-2-1 0 0,7-11 57 0 0,21-30 259 0 0,-25 38-113 0 0,-12 18-120 0 0,-1 1-102 0 0,0 13-205 0 0,-2 19 56 0 0,-1 0 0 0 0,-4 14 225 0 0,-3 32-214 0 0,-36 268 267 0 0,22-188 6 0 0,-25 240 1608 0 0,49-341-1346 0 0,0-55-122 0 0,0-2 31 0 0,0 0 9 0 0,6-4-27 0 0,1-3-235 0 0,0-1 1 0 0,-1 0-1 0 0,0 0 1 0 0,0 0-1 0 0,-1 0 0 0 0,0-1 1 0 0,-1 0-1 0 0,0 0 1 0 0,2-5 22 0 0,7-14 216 0 0,47-98 383 0 0,-19 40-461 0 0,-4-4-138 0 0,-17 41 27 0 0,39-98-63 0 0,23-57 606 0 0,-52 139-683 0 0,3 1-1 0 0,5-2 114 0 0,-26 47-81 0 0,1 0-1 0 0,0 1 1 0 0,5-4 81 0 0,-15 19-8 0 0,2-1 3 0 0,7-4-5 0 0,-12 8 9 0 0,1 0 0 0 0,-1-1 0 0 0,1 1-1 0 0,-1 0 1 0 0,0 0 0 0 0,1 0 0 0 0,-1-1-1 0 0,1 1 1 0 0,-1 0 0 0 0,1 0 0 0 0,-1 0-1 0 0,0 0 1 0 0,1 0 0 0 0,-1 0 0 0 0,1 0 0 0 0,-1 0-1 0 0,1 0 1 0 0,-1 0 0 0 0,0 0 0 0 0,1 0-1 0 0,-1 0 1 0 0,1 1 0 0 0,-1-1 0 0 0,1 0-1 0 0,-1 0 1 0 0,0 0 0 0 0,1 1 0 0 0,-1-1-1 0 0,0 0 1 0 0,1 0 0 0 0,-1 1 0 0 0,0-1-1 0 0,1 0 1 0 0,-1 1 0 0 0,0-1 0 0 0,1 0-1 0 0,-1 1 1 0 0,0-1 0 0 0,0 0 0 0 0,0 1-1 0 0,1-1 2 0 0,0 2-2 0 0,2 2-3 0 0,1 0 1 0 0,0 0-1 0 0,-1 0 0 0 0,0 1 1 0 0,0 0-1 0 0,0 0 0 0 0,-1-1 0 0 0,1 1 1 0 0,-1 1-1 0 0,-1-1 0 0 0,1 0 1 0 0,-1 0-1 0 0,1 5 5 0 0,2 13-42 0 0,-1 0 0 0 0,-1 16 42 0 0,-1-31-4 0 0,0 56-7 0 0,0-21 11 0 0,7 41 0 0 0,-6-66 0 0 0,1 0 0 0 0,1-1 0 0 0,1 1 0 0 0,2 5 0 0 0,1-12 0 0 0,-3-11 0 0 0,-4 0 0 0 0,1 0 4 0 0,1 1 0 0 0,-1-1 0 0 0,1 0 0 0 0,-1-1 0 0 0,0 1 0 0 0,1 0 0 0 0,-1-1 0 0 0,1 1-1 0 0,-1-1 1 0 0,0 0 0 0 0,1 0 0 0 0,-1 0 0 0 0,0 0 0 0 0,0 0 0 0 0,1 0 0 0 0,-1-1 0 0 0,0 1 0 0 0,-1-1 0 0 0,1 1 0 0 0,0-1-4 0 0,6-6 28 0 0,-1 0 0 0 0,0 0 0 0 0,-1-1 0 0 0,2-2-28 0 0,5-7 30 0 0,10-16 4 0 0,-2-1 0 0 0,8-16-34 0 0,22-38 103 0 0,40-43 185 0 0,-58 85-288 0 0,-26 40 12 0 0,-2 8 24 0 0,-4-1-12 0 0,-1 1-19 0 0,0-1 0 0 0,0 0 0 0 0,1 0 0 0 0,-1 1 0 0 0,0-1 0 0 0,0 0 0 0 0,0 0-1 0 0,1 1 1 0 0,-1-1 0 0 0,0 0 0 0 0,0 0 0 0 0,0 1 0 0 0,0-1 0 0 0,0 0 0 0 0,0 1 0 0 0,1-1 0 0 0,-1 0 0 0 0,0 1 0 0 0,0-1 0 0 0,0 0 0 0 0,0 1 0 0 0,0-1-1 0 0,0 0 1 0 0,0 1 0 0 0,0-1-5 0 0,0 2 21 0 0,3 12-3 0 0,0 2 0 0 0,0-1 0 0 0,-2 0 0 0 0,1 13-18 0 0,3 66-11 0 0,-5-82-203 0 0,2 1 0 0 0,0 0 0 0 0,0-1 0 0 0,2 1 0 0 0,-1-1 0 0 0,1 0 0 0 0,1 0 0 0 0,0-1 0 0 0,4 6 214 0 0,-8-15-217 0 0,0 0-1 0 0,0-1 1 0 0,1 1 0 0 0,-1 0 0 0 0,1-1-1 0 0,-1 1 1 0 0,1-1 0 0 0,0 0 0 0 0,-1 1 0 0 0,1-1-1 0 0,0 0 1 0 0,0 0 217 0 0,11 1-2240 0 0</inkml:trace>
  <inkml:trace contextRef="#ctx0" brushRef="#br0" timeOffset="146525.715">16025 7820 15264 0 0,'0'0'348'0'0,"0"0"49"0"0,-4 8 385 0 0,3-6-833 0 0,-2 6 874 0 0,0 1 1 0 0,0 0-1 0 0,0 5-823 0 0,3-11 265 0 0,-1 0 0 0 0,1 0 0 0 0,0 1 0 0 0,1-1 0 0 0,-1 0 0 0 0,0 0 0 0 0,1 0 0 0 0,0 1-1 0 0,0-1 1 0 0,0 1-265 0 0,2 7 467 0 0,-2-8-335 0 0,0 0-1 0 0,0 0 1 0 0,0 1 0 0 0,1-1-1 0 0,-1 0 1 0 0,1 0 0 0 0,-1-1-1 0 0,1 1 1 0 0,0 0 0 0 0,0 0 0 0 0,0-1-1 0 0,0 1 1 0 0,1-1-132 0 0,3 4 97 0 0,-6-5-80 0 0,1 0 1 0 0,0-1-1 0 0,0 1 1 0 0,0 0-1 0 0,0 0 1 0 0,0 0 0 0 0,0 0-1 0 0,1-1 1 0 0,-1 1-1 0 0,0-1 1 0 0,0 1-1 0 0,0-1 1 0 0,1 1 0 0 0,-1-1-18 0 0,12 4 21 0 0,-12-4-15 0 0,0 1-1 0 0,0-1 1 0 0,0 1-1 0 0,0-1 1 0 0,0 0 0 0 0,1 1-1 0 0,-1-1 1 0 0,0 0 0 0 0,0 0-1 0 0,0 0 1 0 0,0 0-1 0 0,1 0 1 0 0,-1 0 0 0 0,0 0-1 0 0,0-1 1 0 0,0 1 0 0 0,0 0-1 0 0,0-1 1 0 0,0 1-1 0 0,1 0 1 0 0,-1-1 0 0 0,0 0-1 0 0,0 1 1 0 0,0-1-1 0 0,0 1 1 0 0,-1-1 0 0 0,2 0-6 0 0,2-2 29 0 0,1 0 53 0 0,0-1-1 0 0,0 1 0 0 0,0-1 1 0 0,-1 0-1 0 0,1 0 0 0 0,-1-1 1 0 0,0 1-1 0 0,0-1 0 0 0,-1 0 1 0 0,1 0-1 0 0,-1 0 0 0 0,0 0 1 0 0,-1-1-1 0 0,1 1 0 0 0,-1-1 1 0 0,0 0-1 0 0,0 1 0 0 0,0-7-81 0 0,6-13 433 0 0,-6 22-376 0 0,-1 0 0 0 0,0-1 0 0 0,0 1 0 0 0,0-1 0 0 0,0 1 0 0 0,0-1 0 0 0,-1 1 0 0 0,1-1 0 0 0,-1 0 0 0 0,0 1 0 0 0,0-3-57 0 0,-12-65 545 0 0,11 68-530 0 0,1 0 0 0 0,-1-1 0 0 0,0 1 0 0 0,0 0 0 0 0,0 0-1 0 0,0 0 1 0 0,-1 0 0 0 0,1 0 0 0 0,-1 0 0 0 0,0 0-1 0 0,0 1 1 0 0,0-1 0 0 0,-1 0-15 0 0,2 2 5 0 0,0 0-1 0 0,0 0 1 0 0,0 0 0 0 0,0 0-1 0 0,0 0 1 0 0,0 0-1 0 0,-1 0 1 0 0,1 1 0 0 0,0-1-1 0 0,-1 0 1 0 0,1 1 0 0 0,0-1-1 0 0,-1 1 1 0 0,1 0-1 0 0,-1-1 1 0 0,1 1 0 0 0,-1 0-1 0 0,1 0 1 0 0,-1 0 0 0 0,1 0-1 0 0,-1 0 1 0 0,1 0-1 0 0,-1 0 1 0 0,1 1 0 0 0,-1-1-1 0 0,1 0 1 0 0,0 1 0 0 0,-1-1-1 0 0,1 1 1 0 0,0 0-1 0 0,-1 0-4 0 0,-5 3 15 0 0,0 0-1 0 0,0 1 1 0 0,0 0-1 0 0,0 0 1 0 0,1 0-1 0 0,0 1 0 0 0,0 0 1 0 0,1 1-1 0 0,0-1 1 0 0,0 1-1 0 0,-2 3-14 0 0,-3 5 9 0 0,1 1-1 0 0,0 0 1 0 0,1 0-1 0 0,0 1 1 0 0,2 0 0 0 0,0 0-1 0 0,-3 13-8 0 0,0 25 4 0 0,-3 49-4 0 0,11-82 1 0 0,1 0-1 0 0,1-1 1 0 0,1 1 0 0 0,1 0-1 0 0,0-1 1 0 0,4 9-1 0 0,-6-26 6 0 0,0 0 0 0 0,1 0-1 0 0,-1 0 1 0 0,1-1 0 0 0,0 1-1 0 0,0-1 1 0 0,0 1 0 0 0,0-1 0 0 0,1 0-1 0 0,-1 0 1 0 0,1 0 0 0 0,0 0-1 0 0,2 2-5 0 0,-3-4 7 0 0,1 1 0 0 0,0 0 0 0 0,0-1 0 0 0,-1 1 0 0 0,1-1 0 0 0,0 0-1 0 0,0 0 1 0 0,0 0 0 0 0,0 0 0 0 0,1-1 0 0 0,-1 1 0 0 0,0-1-1 0 0,0 0 1 0 0,0 0 0 0 0,0 0 0 0 0,0 0 0 0 0,2-1-7 0 0,5 0 77 0 0,0-1 1 0 0,0-1-1 0 0,0 0 1 0 0,0 0-1 0 0,-1-1 0 0 0,1 0 1 0 0,2-2-78 0 0,4-3 196 0 0,0-1-1 0 0,-1-1 1 0 0,9-7-196 0 0,55-40 578 0 0,-43 32-20 0 0,25-23-558 0 0,-2-8 855 0 0,12-19-855 0 0,-44 46 125 0 0,-4 4-101 0 0,-1-1 0 0 0,-1-1 0 0 0,-2-1 0 0 0,0-1 0 0 0,6-17-24 0 0,-9 18 52 0 0,-9 16-11 0 0,0 0 0 0 0,2-8-41 0 0,-7 17 11 0 0,-1 0 1 0 0,0-1-1 0 0,0 1 0 0 0,0 0 0 0 0,0 0 1 0 0,-1-1-1 0 0,1 1 0 0 0,-1 0 0 0 0,0-1 1 0 0,-1-2-12 0 0,1 6 1 0 0,0 0-1 0 0,-1 0 1 0 0,1 0 0 0 0,0 0 0 0 0,-1 0 0 0 0,1 0-1 0 0,0 0 1 0 0,-1 1 0 0 0,1-1 0 0 0,-1 0 0 0 0,0 0 0 0 0,1 0-1 0 0,-1 1 1 0 0,0-1 0 0 0,1 0 0 0 0,-1 1 0 0 0,0-1 0 0 0,0 0-1 0 0,0 1 1 0 0,1-1 0 0 0,-2 1-1 0 0,0-1 2 0 0,-1-1 0 0 0,0 2 1 0 0,1-1-1 0 0,-1 0 0 0 0,0 1 0 0 0,0-1 0 0 0,1 1 0 0 0,-2 0-2 0 0,-4-1 4 0 0,0 1 0 0 0,0 1 0 0 0,0 0-1 0 0,0 0 1 0 0,-5 2-4 0 0,0 1-14 0 0,0 0 0 0 0,1 1 0 0 0,0 1 0 0 0,0 0 0 0 0,0 0 0 0 0,0 1 0 0 0,1 1 0 0 0,-3 3 14 0 0,5-5-21 0 0,1 2 0 0 0,0-1 1 0 0,0 1-1 0 0,1 0 0 0 0,0 1 0 0 0,1 0 0 0 0,-1 0 1 0 0,2 0-1 0 0,-1 1 0 0 0,-1 4 21 0 0,3-3-150 0 0,0 0 1 0 0,0 1-1 0 0,1-1 0 0 0,0 1 0 0 0,1 0 1 0 0,1 0 149 0 0,0-6-73 0 0,1-1 1 0 0,0 1 0 0 0,0 0-1 0 0,1 0 1 0 0,0 0 0 0 0,0-1-1 0 0,0 1 1 0 0,1-1 0 0 0,-1 1-1 0 0,1-1 1 0 0,1 1 0 0 0,-1-1-1 0 0,2 1 73 0 0,12 19-390 0 0,1-1-1 0 0,2 0 0 0 0,6 4 391 0 0,17 23-597 0 0,-24-32 351 0 0,-15-16 212 0 0,0 0 0 0 0,0 0 0 0 0,0 1 0 0 0,0-1 0 0 0,-1 1 0 0 0,1-1 0 0 0,-1 1-1 0 0,1 1 35 0 0,0 1-20 0 0,-1-1-1 0 0,0 1 0 0 0,0 0 1 0 0,0 0-1 0 0,-1 0 1 0 0,0 0-1 0 0,0 0 0 0 0,0 0 1 0 0,-1 0-1 0 0,0 0 0 0 0,0 0 1 0 0,0 0-1 0 0,-1 0 0 0 0,0 0 21 0 0,-12 73 0 0 0,13-79 0 0 0,0 1 1 0 0,0 0-1 0 0,0 0 0 0 0,0 0 0 0 0,0-1 0 0 0,0 1 0 0 0,0 0 1 0 0,0 0-1 0 0,0-1 0 0 0,0 1 0 0 0,0 0 0 0 0,0 0 1 0 0,1-1-1 0 0,-1 1 0 0 0,0 0 0 0 0,1-1 0 0 0,-1 1 1 0 0,0 0-1 0 0,1-1 0 0 0,-1 1 0 0 0,1 0 0 0 0,-1-1 0 0 0,1 1 1 0 0,-1-1-1 0 0,1 1 0 0 0,0-1 0 0 0,-1 1 0 0 0,1-1 1 0 0,0 1-1 0 0,-1-1 0 0 0,1 0 0 0 0,0 1 0 0 0,-1-1 0 0 0,1 0 1 0 0,0 0-1 0 0,0 1 0 0 0,-1-1 0 0 0,1 0 0 0 0,1 1 7 0 0,3 0 5 0 0,0 0 1 0 0,0 0 0 0 0,0 0 0 0 0,0 0 0 0 0,0-1 0 0 0,0 0 0 0 0,0 0-1 0 0,0 0 1 0 0,0-1 0 0 0,0 0 0 0 0,3 0-13 0 0,7-2-5 0 0,0-2-1 0 0,15-4 6 0 0,57-31-292 0 0,-60 29-414 0 0,0-1 1 0 0,-1-1-1 0 0,13-10 706 0 0,-21 9-2020 0 0,-9 2-3488 0 0,-5 0-2050 0 0</inkml:trace>
  <inkml:trace contextRef="#ctx0" brushRef="#br0" timeOffset="146869.687">17504 8253 24071 0 0,'0'0'528'0'0,"0"0"112"0"0,0 0 16 0 0,0 0 24 0 0,0 0-544 0 0,0 0-136 0 0,0 0 0 0 0,0 0 0 0 0,8 0 616 0 0,2 0 96 0 0,-10 0 24 0 0,0 0 0 0 0,0 0-1000 0 0,0 0-200 0 0</inkml:trace>
  <inkml:trace contextRef="#ctx0" brushRef="#br0" timeOffset="153493.305">18890 7559 2760 0 0,'0'0'125'0'0,"1"-1"-3"0"0,9-19-206 0 0,-8 15 1792 0 0,1-1 1 0 0,0 1 0 0 0,0 0-1 0 0,0 0 1 0 0,1 0-1 0 0,0 0-1708 0 0,-3 3 337 0 0,1 0-1 0 0,0 0 1 0 0,-1 0-1 0 0,1 0 1 0 0,-1 0 0 0 0,0 0-1 0 0,0-1 1 0 0,0 1-1 0 0,0 0 1 0 0,0-1-1 0 0,0 1 1 0 0,0-3-337 0 0,3-2 1673 0 0,0-10-184 0 0,-4 15-997 0 0,0 2 16 0 0,0 0 4 0 0,0 0 0 0 0,1 3-25 0 0,2 3-311 0 0,1 1 1 0 0,-1 0-1 0 0,-1 0 1 0 0,0 0-1 0 0,0 0 1 0 0,0 0-1 0 0,-1 0 0 0 0,1 4-176 0 0,0 13 223 0 0,-1 0 0 0 0,0 1-223 0 0,-5 107 888 0 0,3-91-595 0 0,0-28-219 0 0,1 1 0 0 0,0-1 1 0 0,1 1-1 0 0,0-1 0 0 0,2 7-74 0 0,7 38 239 0 0,-9-42-181 0 0,2 0 1 0 0,0 1 0 0 0,1-1 0 0 0,1-1-1 0 0,1 3-58 0 0,4 8 55 0 0,-5-13-14 0 0,0 0 1 0 0,5 8-42 0 0,-2-10 66 0 0,-4-8 1 0 0,-2-2-52 0 0,0-1-1 0 0,-1 1 1 0 0,1-1 0 0 0,0 1 0 0 0,0-1 0 0 0,0 1-1 0 0,-1-1 1 0 0,1 0 0 0 0,0 0 0 0 0,0 0-1 0 0,0 0 1 0 0,0 0 0 0 0,0-1 0 0 0,-1 1 0 0 0,1 0-1 0 0,0-1 1 0 0,0 1 0 0 0,-1-1 0 0 0,1 0 0 0 0,0 0-1 0 0,0 1 1 0 0,-1-1 0 0 0,1 0 0 0 0,-1-1 0 0 0,1 1-1 0 0,-1 0 1 0 0,0 0 0 0 0,1-1 0 0 0,-1 1-1 0 0,0 0 1 0 0,1-2-15 0 0,3-2 91 0 0,3-4-5 0 0,-1-1 1 0 0,0 0-1 0 0,-1 0 0 0 0,0-1 0 0 0,0 0 0 0 0,-1 0 0 0 0,0 0 1 0 0,0-3-87 0 0,19-41 137 0 0,-2 8-124 0 0,10-33-13 0 0,-11 28 13 0 0,-4 20 58 0 0,-13 25-12 0 0,0 1 0 0 0,0-1 0 0 0,-1 0 0 0 0,2-7-59 0 0,5 24 64 0 0,-5-4-64 0 0,8 11 0 0 0,-1 1 0 0 0,-1 0 0 0 0,0 0 0 0 0,0 4 0 0 0,-2-5 0 0 0,1 1 0 0 0,0-1 0 0 0,6 5 0 0 0,8 12 0 0 0,-7-10 0 0 0,2 0 0 0 0,0-2 0 0 0,18 16 0 0 0,-15-18 0 0 0,0-2 0 0 0,19 12 0 0 0,-15-11 0 0 0,-26-19-1 0 0,8 6 7 0 0,0-1 0 0 0,0 0 0 0 0,7 3-6 0 0,-13-7 2 0 0,0 0 1 0 0,0 0 0 0 0,-1 0 0 0 0,1-1-1 0 0,0 1 1 0 0,0-1 0 0 0,0 1 0 0 0,0-1 0 0 0,0 0-1 0 0,0 1 1 0 0,0-1 0 0 0,0 0 0 0 0,0-1-1 0 0,0 1 1 0 0,0 0 0 0 0,0 0 0 0 0,0-1-1 0 0,0 1 1 0 0,0-1 0 0 0,0 0 0 0 0,1 0-3 0 0,-1-1 52 0 0,-1-1-1 0 0,1 1 1 0 0,0-1 0 0 0,-1 1 0 0 0,1-1 0 0 0,-1 1 0 0 0,0-1-1 0 0,0 0 1 0 0,0 0 0 0 0,0-2-52 0 0,5-10 175 0 0,-2 4-61 0 0,-1-1 0 0 0,0 1 0 0 0,0-1-1 0 0,-1 0 1 0 0,-1 0 0 0 0,1-7-114 0 0,2-20 209 0 0,4-16-56 0 0,-2 8 18 0 0,10-35-171 0 0,-6 32 0 0 0,-7 30 0 0 0,1 0 0 0 0,6-13 0 0 0,-1 8 3 0 0,-5 15 4 0 0,0 0 0 0 0,-1-1 1 0 0,0 1-1 0 0,0-1 0 0 0,-1 0 0 0 0,-1 0 0 0 0,1-3-7 0 0,0 1 17 0 0,0-10-116 0 0,-2 22-381 0 0,0 1-148 0 0,4 13-860 0 0,0 22-2095 0 0,-4-12 1551 0 0</inkml:trace>
  <inkml:trace contextRef="#ctx0" brushRef="#br0" timeOffset="153930.228">20201 7442 14280 0 0,'-6'-43'2632'0'0,"2"0"1"0"0,1-21-2633 0 0,3 62 1049 0 0,0 2 20 0 0,0 0-85 0 0,0 0-370 0 0,5 13 251 0 0,0 1-740 0 0,-1 0 0 0 0,0 0 1 0 0,-1 1-1 0 0,-1-1 0 0 0,0 1 0 0 0,-1-1-125 0 0,1 37 317 0 0,-3 5-317 0 0,0-11 261 0 0,-1 14 148 0 0,-4 0-1 0 0,-8 36-408 0 0,1-7 415 0 0,11-77-327 0 0,-1 1 1 0 0,0-1-1 0 0,-1 0 0 0 0,0 0 0 0 0,-3 5-88 0 0,5-11 31 0 0,-1 3 66 0 0,0 0 0 0 0,1 1 0 0 0,0-1 0 0 0,0 0 0 0 0,1 1 0 0 0,0 0 0 0 0,1-1 0 0 0,0 2-97 0 0,0-9 161 0 0,0-1 41 0 0,0 0 19 0 0,0 0 3 0 0,5-9 241 0 0,64-125 648 0 0,-17 32-982 0 0,-32 62-133 0 0,-4 8 51 0 0,18-26-49 0 0,-28 49 4 0 0,0 0-1 0 0,1 1 1 0 0,0 0-1 0 0,0 1 1 0 0,0-1-1 0 0,1 1 1 0 0,0 1-1 0 0,6-4-3 0 0,4-2 0 0 0,-17 11 0 0 0,1-1 0 0 0,-1 1 0 0 0,1 0-1 0 0,0 0 1 0 0,0 0 0 0 0,-1 0 0 0 0,1 1 0 0 0,0-1-1 0 0,0 0 1 0 0,0 1 0 0 0,0 0 0 0 0,0-1 0 0 0,0 1-1 0 0,0 0 1 0 0,-1 0-1 0 0,0 0-1 0 0,1 0 1 0 0,-1 0-1 0 0,0 1 0 0 0,0-1 1 0 0,0 0-1 0 0,0 1 1 0 0,0-1-1 0 0,0 1 1 0 0,0-1-1 0 0,0 1 0 0 0,0-1 1 0 0,0 1-1 0 0,0 0 1 0 0,0 0-1 0 0,0-1 0 0 0,0 1 2 0 0,2 3-9 0 0,-1 0 0 0 0,1-1-1 0 0,-1 1 1 0 0,0 0-1 0 0,0 0 1 0 0,0 0 0 0 0,-1 0-1 0 0,2 4 10 0 0,-1-2-12 0 0,12 24-29 0 0,-10-22 25 0 0,0 0-1 0 0,-1 0 1 0 0,0 0-1 0 0,2 9 17 0 0,-1 4-139 0 0,1 0 0 0 0,2 0 0 0 0,-1-1-1 0 0,2 0 1 0 0,1 0 0 0 0,0-1 0 0 0,2 0 0 0 0,10 14 139 0 0,-6-11-502 0 0,-10-15 159 0 0,-1 0-1 0 0,1-1 1 0 0,0 1 0 0 0,1-1 0 0 0,0 0 0 0 0,1 0 343 0 0,-1 0-580 0 0,0-1 1 0 0,0 0 0 0 0,1 0 0 0 0,0-1 0 0 0,0 1 0 0 0,0-2 0 0 0,1 1-1 0 0,-1-1 1 0 0,1 0 0 0 0,-1-1 0 0 0,5 2 579 0 0,17-3-3076 0 0,-1-1-3498 0 0</inkml:trace>
  <inkml:trace contextRef="#ctx0" brushRef="#br0" timeOffset="154524.0529">20991 7848 920 0 0,'2'-47'376'0'0,"1"0"5193"0"0,-5 4 1388 0 0,1 33-5733 0 0,0 1 0 0 0,-1 0 0 0 0,-2-5-1224 0 0,0-4 1470 0 0,4 16-1248 0 0,0 0 0 0 0,0-1 0 0 0,-1 1 0 0 0,1 0-1 0 0,-1-1 1 0 0,0 1 0 0 0,1 0 0 0 0,-1 0 0 0 0,0 0 0 0 0,0 0-1 0 0,0 0 1 0 0,-1 0 0 0 0,1 0 0 0 0,0 0 0 0 0,-1 0 0 0 0,0 0 0 0 0,1 1-1 0 0,-1-1 1 0 0,0 0-222 0 0,1 2 48 0 0,0-1 0 0 0,1 1-1 0 0,-1 0 1 0 0,1 0 0 0 0,-1 0-1 0 0,1-1 1 0 0,-1 1 0 0 0,0 0-1 0 0,1 0 1 0 0,-1 0 0 0 0,1 0-1 0 0,-1 0 1 0 0,0 0 0 0 0,1 0-1 0 0,-1 0 1 0 0,1 0 0 0 0,-1 0-1 0 0,1 0 1 0 0,-1 1 0 0 0,0-1-1 0 0,1 0 1 0 0,-1 0 0 0 0,1 1-1 0 0,-1-1 1 0 0,1 0 0 0 0,-1 1-1 0 0,1-1-47 0 0,-13 13 408 0 0,9-8-253 0 0,-13 13-9 0 0,1 0 1 0 0,1 0 0 0 0,1 2-1 0 0,-2 4-146 0 0,-6 17 153 0 0,9-14-42 0 0,6-12-69 0 0,1 0-1 0 0,0 1 0 0 0,1-1 1 0 0,1 1-1 0 0,0 1 0 0 0,1 1-41 0 0,2 18 11 0 0,1-34 48 0 0,2-2-34 0 0,0 1 0 0 0,0-1 0 0 0,0 1 0 0 0,0-1 1 0 0,0 0-1 0 0,0 0 0 0 0,0 0 0 0 0,0 0 1 0 0,0 0-1 0 0,0 0 0 0 0,0 0 0 0 0,0-1 0 0 0,0 1 1 0 0,-1-1-1 0 0,1 0 0 0 0,1 0-25 0 0,34-16 53 0 0,-28 13-20 0 0,0-2-10 0 0,-1 1 1 0 0,0-1-1 0 0,-1 0 1 0 0,1 0-1 0 0,-1-1 0 0 0,0 0 1 0 0,2-3-24 0 0,15-16 85 0 0,-18 20-65 0 0,-1 0-1 0 0,0 0 1 0 0,-1-1-1 0 0,0 0 1 0 0,0 0 0 0 0,0-1-1 0 0,-1 1 1 0 0,0-1-1 0 0,0 1 1 0 0,-1-1-1 0 0,2-6-19 0 0,-2 5 9 0 0,0 3 18 0 0,0 0 0 0 0,0 1 1 0 0,0-1-1 0 0,1 1 0 0 0,0-1 0 0 0,0 1 0 0 0,0 0 0 0 0,1 0 0 0 0,0 0 0 0 0,0 1 0 0 0,0-1 1 0 0,3-2-29 0 0,0 4 23 0 0,-5 2 10 0 0,-2 15-172 0 0,-3 26 37 0 0,2-29 77 0 0,0 1 0 0 0,1 0 0 0 0,0-1 0 0 0,1 2 26 0 0,-1-10 0 0 0,1 12 20 0 0,1 0-1 0 0,1 0 0 0 0,0-1 1 0 0,5 13-20 0 0,-1-8 47 0 0,-6-13-43 0 0,2-1 0 0 0,-1 1 0 0 0,1 0-1 0 0,-1-1 1 0 0,3 3-4 0 0,-4-7 0 0 0,5 9 3 0 0,1 0 0 0 0,0-1 0 0 0,0 0 1 0 0,1 0-1 0 0,2 0-3 0 0,-8-6 7 0 0,1-1 1 0 0,0 0-1 0 0,0 0 1 0 0,0 0-1 0 0,0 0 0 0 0,0-1 1 0 0,0 1-1 0 0,1-1 1 0 0,-1 0-1 0 0,0 0 1 0 0,1 0-1 0 0,-1 0 1 0 0,0-1-1 0 0,1 1 1 0 0,-1-1-1 0 0,1 0 1 0 0,-1 0-1 0 0,1 0 0 0 0,3-1-7 0 0,-3 0 39 0 0,0 1-1 0 0,0-1 0 0 0,0 0 0 0 0,0-1 0 0 0,0 1 0 0 0,0-1 1 0 0,0 0-1 0 0,0 0 0 0 0,-1 0 0 0 0,1 0 0 0 0,-1-1 0 0 0,1 1 0 0 0,-1-1 1 0 0,0 0-1 0 0,0 0 0 0 0,0 0 0 0 0,0 0 0 0 0,2-4-38 0 0,9-11 33 0 0,-9 11-35 0 0,1-1 1 0 0,-1 1-1 0 0,3-7 2 0 0,3-10 20 0 0,-2 0-1 0 0,0-1 0 0 0,-2 0 1 0 0,4-21-20 0 0,1-28 109 0 0,-4 0-109 0 0,-4 42 10 0 0,2-54 73 0 0,-4-48-83 0 0,-2 128 0 0 0,0-13 0 0 0,0-26 0 0 0,-3-8 0 0 0,3 39-19 0 0,-1 19-24 0 0,0 0 0 0 0,0 0 0 0 0,-1 0-1 0 0,1 0 1 0 0,-2 1 43 0 0,-2 8-32 0 0,-7 30 30 0 0,2 0-1 0 0,2 0 0 0 0,2 1 1 0 0,2 0-1 0 0,1 10 3 0 0,2 13 0 0 0,2 1 0 0 0,3 0 0 0 0,3-1 0 0 0,8 23 0 0 0,-11-74 0 0 0,1 0 0 0 0,0 0 0 0 0,1-1 0 0 0,1 1 0 0 0,6 7 0 0 0,-9-17 17 0 0,1 0-1 0 0,0-1 1 0 0,0 0 0 0 0,1 0-1 0 0,0 0 1 0 0,0-1-1 0 0,0 1 1 0 0,1-1 0 0 0,-1-1-1 0 0,1 1 1 0 0,0-1 0 0 0,1-1-1 0 0,5 3-16 0 0,-10-5-55 0 0,-1 0 0 0 0,1 0 0 0 0,-1 0 0 0 0,1 0 0 0 0,0-1 0 0 0,-1 1 0 0 0,1-1-1 0 0,0 0 1 0 0,-1 0 0 0 0,1 0 0 0 0,0 0 0 0 0,0 0 0 0 0,-1-1 0 0 0,1 1 0 0 0,0-1 0 0 0,-1 1 0 0 0,1-1 0 0 0,-1 0-1 0 0,1 0 1 0 0,-1 0 0 0 0,1-1 0 0 0,0 0 55 0 0,2-7-1330 0 0,-4-5-56 0 0</inkml:trace>
  <inkml:trace contextRef="#ctx0" brushRef="#br0" timeOffset="154867.8789">21258 7505 19895 0 0,'0'0'440'0'0,"0"0"88"0"0,0 0 16 0 0,0 0 16 0 0,0 0-448 0 0,0 0-112 0 0,0 0 0 0 0,9 4 0 0 0,0-1 224 0 0,9 2 32 0 0,3-5 0 0 0,5 0 0 0 0,10-5 0 0 0,3 5 0 0 0,9-3 0 0 0,1-1-9767 0 0</inkml:trace>
  <inkml:trace contextRef="#ctx0" brushRef="#br0" timeOffset="155211.422">22285 7146 19895 0 0,'-3'-7'246'0'0,"2"6"-182"0"0,1 1 0 0 0,0-1 0 0 0,0 0 0 0 0,0 1-1 0 0,-1-1 1 0 0,1 1 0 0 0,0-1 0 0 0,-1 0 0 0 0,1 1-1 0 0,0-1 1 0 0,-1 1 0 0 0,1-1 0 0 0,-1 1 0 0 0,1-1-1 0 0,-1 1 1 0 0,1-1 0 0 0,-1 1 0 0 0,1 0 0 0 0,-1-1-1 0 0,1 1 1 0 0,-1 0 0 0 0,0-1 0 0 0,1 1 0 0 0,-1 0-1 0 0,0 0 1 0 0,1-1 0 0 0,-1 1 0 0 0,0 0 0 0 0,1 0-1 0 0,-1 0-63 0 0,1 0 8 0 0,-1 1-1 0 0,1-1 0 0 0,0 0 0 0 0,-1 0 1 0 0,1 1-1 0 0,0-1 0 0 0,0 0 1 0 0,-1 1-1 0 0,1-1 0 0 0,0 0 0 0 0,0 1 1 0 0,-1-1-1 0 0,1 1 0 0 0,0-1 1 0 0,0 0-1 0 0,0 1 0 0 0,0-1 0 0 0,0 1 1 0 0,0-1-1 0 0,0 0 0 0 0,-1 1 1 0 0,1-1-1 0 0,0 1 0 0 0,1-1 0 0 0,-1 1 1 0 0,0-1-1 0 0,0 0 0 0 0,0 1-7 0 0,0 0 46 0 0,-9 52 2132 0 0,0 27-2178 0 0,1 2 1186 0 0,-3 0 0 0 0,-5 2-1186 0 0,-10 39 968 0 0,14-66-567 0 0,-11 28-401 0 0,6-25 190 0 0,8-28 11 0 0,9-30-137 0 0,0-2 9 0 0,0 0 39 0 0,0 0 15 0 0,0-2 1 0 0,6-9-16 0 0,0 1-1 0 0,0-1 1 0 0,1 1-1 0 0,0 0 1 0 0,2-1-112 0 0,43-47 557 0 0,-48 53-552 0 0,16-15-5 0 0,1 2 0 0 0,13-9 0 0 0,-4 4 0 0 0,-22 17 0 0 0,0 1 0 0 0,0 0 0 0 0,1 1 0 0 0,-1 0 0 0 0,1 0 0 0 0,0 1 0 0 0,2-1 0 0 0,2 0 0 0 0,-11 3-3 0 0,1 0 0 0 0,0 1 0 0 0,-1 0 0 0 0,1-1 0 0 0,0 1 0 0 0,-1 0 1 0 0,1 0-1 0 0,0 0 0 0 0,0 1 0 0 0,-1-1 0 0 0,1 1 0 0 0,-1-1 0 0 0,1 1 0 0 0,0 0 0 0 0,-1 0 0 0 0,0 0 0 0 0,1 0 0 0 0,-1 1 0 0 0,1-1 0 0 0,-1 1 0 0 0,0-1 0 0 0,0 1 1 0 0,0 0-1 0 0,0 0 0 0 0,0 0 0 0 0,-1 0 0 0 0,2 2 3 0 0,5 5-30 0 0,-1 1 1 0 0,0 0-1 0 0,-1 1 1 0 0,0-1-1 0 0,2 8 30 0 0,-6-12-3 0 0,0 0 0 0 0,0 1 0 0 0,-1 0 0 0 0,0-1 0 0 0,0 1 0 0 0,0 0 0 0 0,-1 0 0 0 0,0-1 0 0 0,0 1 0 0 0,-1 0 0 0 0,0 0 0 0 0,0-1 0 0 0,0 1 0 0 0,-1-1 0 0 0,0 1 0 0 0,-1-1 0 0 0,1 1 0 0 0,-1-1 0 0 0,0 0 0 0 0,-1 0 0 0 0,1-1 0 0 0,-1 1 0 0 0,0-1 0 0 0,-3 3 3 0 0,1-2-10 0 0,-1 1-1 0 0,-1-1 1 0 0,1 0-1 0 0,-1 0 1 0 0,0-1-1 0 0,-1 0 1 0 0,1-1-1 0 0,-1 0 1 0 0,0 0-1 0 0,-4 1 11 0 0,-17 4 139 0 0,1-2 0 0 0,-1-1-1 0 0,-15 1-138 0 0,26-5-636 0 0,1-1 1 0 0,0-1-1 0 0,0 0 0 0 0,0-2 0 0 0,0 0 1 0 0,-10-3 635 0 0,14 0-6579 0 0,1-2-1983 0 0</inkml:trace>
  <inkml:trace contextRef="#ctx0" brushRef="#br0" timeOffset="155539.299">22701 7544 20239 0 0,'1'-2'463'0'0,"1"-1"-227"0"0,-1 0 0 0 0,1-1 0 0 0,0 1 0 0 0,0 0 0 0 0,0 0 0 0 0,1 0 0 0 0,-1 1 0 0 0,3-3-236 0 0,-4 4 655 0 0,-1 1-572 0 0,1 0 0 0 0,-1 1 0 0 0,0-1 0 0 0,1 0 1 0 0,-1 1-1 0 0,0-1 0 0 0,1 1 0 0 0,-1-1 1 0 0,0 0-1 0 0,0 1 0 0 0,1-1 0 0 0,-1 1 0 0 0,0-1 1 0 0,0 0-1 0 0,0 1 0 0 0,0-1 0 0 0,0 1 0 0 0,0-1 1 0 0,0 1-1 0 0,0-1 0 0 0,0 1 0 0 0,0-1 1 0 0,0 1-1 0 0,0-1-83 0 0,1 13 480 0 0,-1-12-373 0 0,-1 17 44 0 0,-1 0 1 0 0,-1-1-1 0 0,-1 1 1 0 0,-1 5-152 0 0,-7 35 172 0 0,7-28-72 0 0,3 1-1 0 0,0 0 0 0 0,2 0 1 0 0,4 29-100 0 0,-4-58-2 0 0,1 2 18 0 0,-1 1 0 0 0,1-1 1 0 0,-1 1-1 0 0,1-1 0 0 0,0 0 0 0 0,1 0 0 0 0,-1 1 0 0 0,1-1 0 0 0,0 0 0 0 0,1 1-15 0 0,1 3 17 0 0,-1-4-21 0 0,-1 0 0 0 0,1 0 0 0 0,-1-1 0 0 0,1 1 0 0 0,2 1 3 0 0,-4-4 9 0 0,-1-1 0 0 0,1 1-1 0 0,0-1 1 0 0,0 1-1 0 0,-1-1 1 0 0,1 1-1 0 0,0-1 1 0 0,0 1-1 0 0,0-1 1 0 0,0 0-1 0 0,0 1 1 0 0,-1-1-1 0 0,1 0 1 0 0,0 0-1 0 0,0 1 1 0 0,0-1-1 0 0,0 0 1 0 0,0 0-1 0 0,0 0 1 0 0,0 0-1 0 0,0-1 1 0 0,0 1 0 0 0,0 0-1 0 0,0 0 1 0 0,0 0-1 0 0,0-1 1 0 0,-1 1-1 0 0,1-1-8 0 0,5-1 48 0 0,-1 0 19 0 0,0 0 0 0 0,0 0 0 0 0,-1-1 0 0 0,1 0 0 0 0,0 0 0 0 0,-1 0-1 0 0,0 0 1 0 0,0-1 0 0 0,0 0 0 0 0,0 0 0 0 0,0 0-67 0 0,7-9 221 0 0,0-1-1 0 0,0 0 1 0 0,-2-1 0 0 0,0 0-1 0 0,0 0 1 0 0,5-16-221 0 0,1-8-284 0 0,8-26 148 0 0,-20 57 197 0 0,-2-1 1 0 0,1 0-1 0 0,-1 1 0 0 0,0-1 1 0 0,0 0-1 0 0,-2-6-61 0 0,1 2 96 0 0,0 6-125 0 0,0 0 1 0 0,-1 1-1 0 0,0-1 0 0 0,0 0 0 0 0,0 1 0 0 0,-1-1 1 0 0,0 1-1 0 0,0 0 0 0 0,0-1 0 0 0,-2 0 29 0 0,2 2-25 0 0,-1 0 0 0 0,-1 0 0 0 0,1 1 1 0 0,-1-1-1 0 0,0 1 0 0 0,0 0 0 0 0,-3-2 25 0 0,5 4 8 0 0,0 1 0 0 0,0-1 0 0 0,0 1 0 0 0,-1 0 0 0 0,1 0 0 0 0,0 0 0 0 0,-1 0 0 0 0,1 0 0 0 0,0 0 0 0 0,-1 1 0 0 0,1-1 0 0 0,-1 1 0 0 0,1-1 0 0 0,-1 1 0 0 0,1 0 0 0 0,-1 0-1 0 0,1 1 1 0 0,-1-1 0 0 0,0 0-8 0 0,-3 2-3 0 0,0 0 0 0 0,0 0 0 0 0,0 1 0 0 0,1-1 0 0 0,-1 1 0 0 0,1 0 0 0 0,-1 1 0 0 0,1 0-1 0 0,0-1 1 0 0,0 2 0 0 0,1-1 0 0 0,-1 0 0 0 0,1 1 0 0 0,0 0 0 0 0,0 0 0 0 0,0 0-1 0 0,1 1 1 0 0,0-1 3 0 0,1-1-76 0 0,0 0 0 0 0,0 0 0 0 0,0 0-1 0 0,1 0 1 0 0,0 1 0 0 0,0-1 0 0 0,0 0 0 0 0,0 1-1 0 0,0-1 1 0 0,1 0 0 0 0,0 1 0 0 0,0 0 76 0 0,0-2-153 0 0,1 0 1 0 0,0 1-1 0 0,-1-1 1 0 0,1 0 0 0 0,0 0-1 0 0,0 0 1 0 0,1 0 0 0 0,-1 0-1 0 0,1 0 1 0 0,-1 0-1 0 0,1-1 1 0 0,0 1 0 0 0,0-1-1 0 0,0 1 1 0 0,0-1 0 0 0,1 1-1 0 0,0-1 153 0 0,3 3-625 0 0,0-1-1 0 0,0 1 1 0 0,1-2 0 0 0,0 1-1 0 0,-1-1 1 0 0,1 0-1 0 0,0 0 1 0 0,1-1-1 0 0,-1 0 1 0 0,0 0 0 0 0,1-1-1 0 0,2 1 626 0 0,26 2-2262 0 0</inkml:trace>
  <inkml:trace contextRef="#ctx0" brushRef="#br0" timeOffset="156257.805">23189 7517 16128 0 0,'0'0'365'0'0,"0"0"56"0"0,0 0 24 0 0,0 0-57 0 0,-6 5 1364 0 0,2 1-1438 0 0,1 0-1 0 0,0 1 1 0 0,0-1-1 0 0,0 1 1 0 0,1 0-1 0 0,0 0 0 0 0,1 0 1 0 0,-1 0-1 0 0,1 0 1 0 0,0 7-314 0 0,0 11 590 0 0,1 0 1 0 0,2 14-591 0 0,4-7 396 0 0,-4-26-333 0 0,-1 0 0 0 0,1 0 0 0 0,-2 1 0 0 0,1-1 0 0 0,-1 0-63 0 0,1 4 115 0 0,-1 1 0 0 0,1-1 0 0 0,1 1-1 0 0,0-1 1 0 0,0 0 0 0 0,2 2-115 0 0,2 16 308 0 0,0-14-318 0 0,-1-12-19 0 0,-3-2 16 0 0,0 1 24 0 0,0 0 0 0 0,0 0 0 0 0,0 0-1 0 0,0 0 1 0 0,0 0 0 0 0,0 0 0 0 0,0-1 0 0 0,0 1-1 0 0,1-1 1 0 0,-1 1 0 0 0,0-1 0 0 0,0 0-1 0 0,1 0 1 0 0,-1 0 0 0 0,0 0 0 0 0,0-1 0 0 0,0 1-1 0 0,1-1 1 0 0,-1 1 0 0 0,0-1 0 0 0,0 0-1 0 0,0 1 1 0 0,0-1 0 0 0,0 0 0 0 0,0 0 0 0 0,1-2-11 0 0,5-2 100 0 0,0-2 1 0 0,0 1-1 0 0,-1-1 1 0 0,0 0-1 0 0,3-5-100 0 0,3-2 65 0 0,-7 5-19 0 0,0 0 0 0 0,0 0 0 0 0,0 0 0 0 0,-1-1 0 0 0,-1 1-1 0 0,1-1 1 0 0,-2 0 0 0 0,1-1 0 0 0,0-7-46 0 0,8-18 123 0 0,14-66 325 0 0,-5 37-440 0 0,-17 74-128 0 0,0 19 110 0 0,-2 0 0 0 0,-1 0 1 0 0,-2 3 9 0 0,0-8-9 0 0,2 0 1 0 0,0 0-1 0 0,1 0 1 0 0,1 0-1 0 0,4 10 9 0 0,-7-32 0 0 0,1 4 39 0 0,1 1-1 0 0,0 0 0 0 0,0-1 0 0 0,1 1 1 0 0,-1-1-1 0 0,2 2-38 0 0,-2-5 15 0 0,-1 0 0 0 0,1 0-1 0 0,-1 0 1 0 0,1-1 0 0 0,0 1-1 0 0,0-1 1 0 0,0 1 0 0 0,0-1 0 0 0,0 0-1 0 0,0 0 1 0 0,0 0 0 0 0,1 0-1 0 0,-1 0 1 0 0,0 0 0 0 0,1-1-1 0 0,-1 1 1 0 0,1-1-15 0 0,0 1-2 0 0,-1 0-1 0 0,1-1 0 0 0,0 1 1 0 0,0-1-1 0 0,0 0 1 0 0,0 0-1 0 0,0 0 0 0 0,-1 0 1 0 0,1-1-1 0 0,0 1 1 0 0,0-1-1 0 0,0 1 0 0 0,-1-1 1 0 0,1 0-1 0 0,0 0 1 0 0,-1 0-1 0 0,1-1 0 0 0,0 1 1 0 0,-1-1-1 0 0,0 1 1 0 0,2-2 1 0 0,2-3-13 0 0,2 0-16 0 0,0-1-1 0 0,-1 0 0 0 0,1-1 0 0 0,-2 1 1 0 0,1-2-1 0 0,-1 1 0 0 0,0-1 1 0 0,-1 1-1 0 0,0-1 0 0 0,2-5 31 0 0,8-24 27 0 0,1 0 0 0 0,6-6-27 0 0,-6 12 6 0 0,-14 25 3 0 0,1 0-1 0 0,1 0 0 0 0,-1 0 1 0 0,1 1-1 0 0,1-1 1 0 0,-1 1-1 0 0,1 0 1 0 0,0 1-1 0 0,5-6-8 0 0,-5 7 12 0 0,0 0 0 0 0,0 0 0 0 0,0 1 0 0 0,1 0 0 0 0,0-1 0 0 0,-1 2 0 0 0,1-1 0 0 0,0 1 0 0 0,0 0 0 0 0,0 0 0 0 0,4 0-12 0 0,-9 2 1 0 0,1 0-1 0 0,-1 0 1 0 0,1 0-1 0 0,-1 0 1 0 0,1 0-1 0 0,-1 0 1 0 0,1 1-1 0 0,-1-1 1 0 0,0 0-1 0 0,1 1 1 0 0,-1-1-1 0 0,1 1 1 0 0,-1 0-1 0 0,0-1 1 0 0,1 1-1 0 0,-1 0 1 0 0,0 0-1 0 0,0 0 1 0 0,0 0-1 0 0,0 0 1 0 0,0 0-1 0 0,0 0 1 0 0,0 0-1 0 0,1 1 0 0 0,1 4 2 0 0,1-1 1 0 0,-1 0-1 0 0,0 1 0 0 0,-1-1 0 0 0,2 3-2 0 0,3 13 13 0 0,-2 0-1 0 0,0 1 1 0 0,-1 0 0 0 0,-1 0-1 0 0,0 6-12 0 0,-1-1 43 0 0,0-5-31 0 0,-2-15-15 0 0,1 0 0 0 0,-1 0 0 0 0,1 0 0 0 0,1 1 3 0 0,0 2-26 0 0,-2-7 23 0 0,0 0 1 0 0,1 0 0 0 0,-1 0 0 0 0,1-1-1 0 0,0 1 1 0 0,0 0 0 0 0,1 2 2 0 0,-2-4 77 0 0,0-1 112 0 0,0 0 47 0 0,0 0 11 0 0,5-9 521 0 0,33-46-195 0 0,-26 40-513 0 0,-1-1 1 0 0,0-1 0 0 0,-1 0 0 0 0,0-2-61 0 0,-5 5 44 0 0,2 1 0 0 0,-1-1 1 0 0,2 1-1 0 0,0 1 0 0 0,0-1 0 0 0,2 1 0 0 0,8-9-44 0 0,-11 14-67 0 0,1 0 0 0 0,-1 1 0 0 0,1 0 0 0 0,1 0 0 0 0,-1 1 0 0 0,1 0 0 0 0,1-1 67 0 0,-9 6-1 0 0,0 0 1 0 0,-1-1-1 0 0,1 1 1 0 0,0 0-1 0 0,-1-1 0 0 0,1 1 1 0 0,0 0-1 0 0,-1 0 1 0 0,1 0-1 0 0,0 0 0 0 0,-1 0 1 0 0,1 0-1 0 0,0 0 1 0 0,-1 0-1 0 0,1 0 0 0 0,0 0 1 0 0,0 0-1 0 0,-1 0 1 0 0,1 0-1 0 0,0 0 0 0 0,-1 1 1 0 0,1-1-1 0 0,0 0 1 0 0,-1 0-1 0 0,1 1 0 0 0,-1-1 1 0 0,1 1-1 0 0,0-1 1 0 0,-1 0-1 0 0,1 1 0 0 0,-1-1 1 0 0,1 1-1 0 0,-1 0 1 0 0,1-1-1 0 0,-1 1 0 0 0,0-1 1 0 0,1 1-1 0 0,-1-1 0 0 0,0 1 1 0 0,1 0 0 0 0,-1 0 0 0 0,2 5 0 0 0,1 0 0 0 0,-2 1 0 0 0,1 0 0 0 0,-1-1 0 0 0,0 1 0 0 0,0 0 0 0 0,-1-1 0 0 0,0 1 0 0 0,0 3 0 0 0,0 1 0 0 0,0-1 0 0 0,1 1 0 0 0,2 8 0 0 0,-1-6-574 0 0,2 0 1 0 0,0-1-1 0 0,0 1 0 0 0,2 0 574 0 0,-4-7-336 0 0,1-1-1 0 0,1 1 0 0 0,-1-1 1 0 0,1 0-1 0 0,0 0 0 0 0,0 0 0 0 0,0-1 1 0 0,1 1-1 0 0,4 2 337 0 0,-2-1-1057 0 0,0-1-1 0 0,1 0 1 0 0,0 0 0 0 0,1 0 1057 0 0,13 4-7509 0 0</inkml:trace>
  <inkml:trace contextRef="#ctx0" brushRef="#br0" timeOffset="156726.448">24614 7634 15664 0 0,'0'-2'356'0'0,"5"-39"859"0"0,-3 5-1083 0 0,-1 24 399 0 0,-1 1 1 0 0,0-1-1 0 0,0 1 1 0 0,-2-5-532 0 0,1 12 336 0 0,1 0 1 0 0,-1 0-1 0 0,0 0 1 0 0,-1 0-1 0 0,1 0 0 0 0,0 1 1 0 0,-1-1-1 0 0,0 0 1 0 0,0 1-1 0 0,0-1 1 0 0,-2 0-337 0 0,3 3 67 0 0,0 0 1 0 0,0-1 0 0 0,0 1-1 0 0,0 1 1 0 0,0-1 0 0 0,-1 0-1 0 0,1 0 1 0 0,0 0 0 0 0,-1 1-1 0 0,1-1 1 0 0,-1 1 0 0 0,1-1-1 0 0,-1 1 1 0 0,1-1-1 0 0,-1 1 1 0 0,1 0 0 0 0,-1 0-1 0 0,1 0 1 0 0,-1 0 0 0 0,1 0-1 0 0,-1 0 1 0 0,1 0 0 0 0,-1 0-1 0 0,1 1 1 0 0,-1-1 0 0 0,1 0-1 0 0,-1 1 1 0 0,1-1 0 0 0,0 1-1 0 0,-1 0-67 0 0,-8 4 36 0 0,0 1 0 0 0,1-1 0 0 0,-1 2 0 0 0,2-1 0 0 0,-1 1 0 0 0,1 1 0 0 0,0-1 0 0 0,0 1 0 0 0,1 1 0 0 0,-4 5-36 0 0,-1 0 0 0 0,5-6 0 0 0,0-1 0 0 0,1 1 0 0 0,0 0 0 0 0,1 0 0 0 0,-1 1 0 0 0,2 0 0 0 0,-1 0 0 0 0,1 0 0 0 0,1 1 0 0 0,-1 0 0 0 0,2 0 2 0 0,0 1-1 0 0,1-1 1 0 0,0 1 0 0 0,1-1-1 0 0,0 1 1 0 0,0 0 0 0 0,1-1-1 0 0,1 1 1 0 0,1 2-2 0 0,-1 18 71 0 0,-2-26-61 0 0,1-1 0 0 0,-1 1 0 0 0,0 0-1 0 0,1-1 1 0 0,0 1 0 0 0,0-1 0 0 0,0 1 0 0 0,1-1-1 0 0,0 0 1 0 0,0 1-10 0 0,-1-2 0 0 0,2 2 1 0 0,0 0 0 0 0,0-1-1 0 0,0 1 1 0 0,0 0 0 0 0,1-1 0 0 0,0 1-1 0 0,-2-4 5 0 0,-1 0-1 0 0,1 1 1 0 0,-1-1 0 0 0,1 0-1 0 0,0 0 1 0 0,-1 0 0 0 0,1-1-1 0 0,0 1 1 0 0,0 0 0 0 0,0-1-1 0 0,0 1 1 0 0,0-1 0 0 0,0 1-1 0 0,0-1 1 0 0,-1 0 0 0 0,1 0-1 0 0,0 0 1 0 0,0 0 0 0 0,2-1-5 0 0,2 1-20 0 0,-1-1 1 0 0,1 1-1 0 0,-1-1 1 0 0,1-1-1 0 0,0 1 1 0 0,-1-1-1 0 0,0 0 1 0 0,0 0-1 0 0,1-1 1 0 0,-1 0-1 0 0,-1 0 1 0 0,1 0-1 0 0,0 0 1 0 0,-1-1 0 0 0,1 1-1 0 0,-1-1 1 0 0,0 0-1 0 0,-1-1 1 0 0,1 1-1 0 0,2-4 20 0 0,3-7-60 0 0,-5 9 46 0 0,0-1 1 0 0,0 0-1 0 0,0 0 1 0 0,-1 0-1 0 0,0-2 14 0 0,7-23 23 0 0,-2 1 0 0 0,-1-1-1 0 0,-1-1 1 0 0,-2 1 0 0 0,-1-1-1 0 0,-2-4-22 0 0,-9-185 33 0 0,3 109 28 0 0,-4 8 421 0 0,7 86 98 0 0,0 1 0 0 0,-5-17-580 0 0,1 46 344 0 0,2 6-383 0 0,0 1 0 0 0,0-1 0 0 0,2 1 0 0 0,0 9 39 0 0,0 75-89 0 0,2-63 78 0 0,0 14 83 0 0,2 0 0 0 0,3-1 0 0 0,7 34-72 0 0,-4-45 20 0 0,5 20 94 0 0,10 27-114 0 0,-17-70-112 0 0,0 1 0 0 0,2-1 0 0 0,0 0 0 0 0,1-1 1 0 0,1 0-1 0 0,9 12 112 0 0,12 3-2553 0 0,-15-16-6268 0 0</inkml:trace>
  <inkml:trace contextRef="#ctx0" brushRef="#br0" timeOffset="159241.55">25658 7781 16208 0 0,'0'0'365'0'0,"0"0"56"0"0,0 0 26 0 0,0 0-53 0 0,-1 1-254 0 0,-4 2 15 0 0,3-2 565 0 0,2-1 249 0 0,0 0 45 0 0,0 0-44 0 0,0 0-215 0 0,5-12 550 0 0,3-3-165 0 0,-1-1 0 0 0,5-12-1140 0 0,-9 21 162 0 0,0 0 1 0 0,0 0-1 0 0,1 1 0 0 0,0 0 0 0 0,1 0 1 0 0,-1 0-1 0 0,1 0 0 0 0,1 0-162 0 0,18-23 534 0 0,72-113 676 0 0,-69 98-702 0 0,-2-2-1 0 0,5-17-507 0 0,-11 21 91 0 0,-3-1-1 0 0,-1 0 1 0 0,-2-1-1 0 0,-2 0 0 0 0,-2-5-90 0 0,-8 10-82 0 0,-9 50-13 0 0,3 0 58 0 0,1 1-1 0 0,0 0 1 0 0,1-1 0 0 0,1 1-1 0 0,0 0 1 0 0,1 0 0 0 0,0 1 0 0 0,0 3 37 0 0,2 23-210 0 0,5 37 210 0 0,1-29-276 0 0,3-1 0 0 0,1 0-1 0 0,16 38 277 0 0,-6-18-371 0 0,-12-32 56 0 0,-1 1 1 0 0,2 31 314 0 0,-10-62 2 0 0,1 0 0 0 0,-1 0 0 0 0,0 0 0 0 0,0 0 1 0 0,-1 0-1 0 0,1 0 0 0 0,-1 0 0 0 0,0 0 0 0 0,0 0 0 0 0,0 0 1 0 0,0 0-1 0 0,-1-1 0 0 0,0 1 0 0 0,1 0 0 0 0,-1-1 0 0 0,-1 2-2 0 0,1-4-4 0 0,1 0-1 0 0,-1 1 1 0 0,1-1-1 0 0,-1 0 0 0 0,1 0 1 0 0,-1 0-1 0 0,0 0 0 0 0,0 0 1 0 0,1 0-1 0 0,-1-1 0 0 0,0 1 1 0 0,0 0-1 0 0,0-1 5 0 0,1 1-42 0 0,-1-1-1 0 0,1 0 1 0 0,0 1 0 0 0,-1-1-1 0 0,1 0 1 0 0,-1 0 0 0 0,1 0-1 0 0,0 0 1 0 0,-1 0 0 0 0,1 0-1 0 0,-1 0 1 0 0,1-1 0 0 0,0 1-1 0 0,-1 0 1 0 0,1-1 0 0 0,0 1-1 0 0,-1-1 1 0 0,0 0 42 0 0,0 0-336 0 0,0-1 1 0 0,0 1 0 0 0,0-1-1 0 0,1 0 1 0 0,-1 1-1 0 0,0-1 1 0 0,1 0 0 0 0,-1 0-1 0 0,1 0 1 0 0,0 0-1 0 0,-1 0 1 0 0,1-1 0 0 0,0 1-1 0 0,1 0 1 0 0,-1-1-1 0 0,0 1 1 0 0,0 0 0 0 0,1-2 335 0 0,-1-11-7921 0 0</inkml:trace>
  <inkml:trace contextRef="#ctx0" brushRef="#br0" timeOffset="160647.403">26458 7317 12440 0 0,'39'-30'1322'0'0,"-28"19"-1216"0"0,0 1 0 0 0,9-6-106 0 0,20-18 2600 0 0,-5 0 681 0 0,-3-2-1 0 0,11-16-3280 0 0,-33 39 216 0 0,-1-1-1 0 0,0 0 1 0 0,-1 0-1 0 0,-1-1 1 0 0,0 0-1 0 0,-1 0 1 0 0,0-1-1 0 0,2-14-215 0 0,-5 19 15 0 0,-1 1 26 0 0,0-1 1 0 0,0 1-1 0 0,-1-1 1 0 0,-1-1-42 0 0,1 9 7 0 0,-2 0-1 0 0,1 1 1 0 0,0-1-1 0 0,0 0 1 0 0,-1 1 0 0 0,0-1-1 0 0,1 0 1 0 0,-1 1 0 0 0,0-1-1 0 0,0 1 1 0 0,0-1-1 0 0,-1 1 1 0 0,1 0 0 0 0,-1-1-1 0 0,1 1 1 0 0,-1 0 0 0 0,0 0-1 0 0,-1-1-6 0 0,2 2-3 0 0,0 0-1 0 0,0 1 1 0 0,0-1 0 0 0,0 1-1 0 0,0-1 1 0 0,-1 1-1 0 0,1-1 1 0 0,0 1-1 0 0,0 0 1 0 0,0 0 0 0 0,-1 0-1 0 0,1-1 1 0 0,0 1-1 0 0,0 0 1 0 0,-1 0-1 0 0,1 1 1 0 0,0-1 0 0 0,0 0-1 0 0,-1 0 1 0 0,1 1-1 0 0,0-1 1 0 0,0 0-1 0 0,0 1 1 0 0,-1-1 0 0 0,1 1-1 0 0,0 0 1 0 0,0-1-1 0 0,0 1 1 0 0,0 0-1 0 0,0 0 1 0 0,0-1 0 0 0,0 1 3 0 0,-2 2-17 0 0,0 0 1 0 0,0 0-1 0 0,0 0 1 0 0,0 0-1 0 0,0 1 1 0 0,0-1-1 0 0,1 1 1 0 0,-2 2 16 0 0,-14 36-33 0 0,1 1-1 0 0,2 1 1 0 0,2 0 0 0 0,2 0-1 0 0,-2 26 34 0 0,-11 115 0 0 0,16-114 0 0 0,5-18 111 0 0,1-1-1 0 0,3 3-110 0 0,0 0 557 0 0,-1-53-349 0 0,0-2 14 0 0,0 0 2 0 0,0 0-5 0 0,7 1 93 0 0,-6-1-297 0 0,0 1 0 0 0,0-1 0 0 0,0 0 0 0 0,0 0-1 0 0,0 0 1 0 0,-1 0 0 0 0,1 0 0 0 0,0 0 0 0 0,0 0 0 0 0,0 0 0 0 0,0-1 0 0 0,-1 1 0 0 0,1 0-1 0 0,0 0 1 0 0,0-1 0 0 0,0 1 0 0 0,0-1-15 0 0,4-1 78 0 0,0-1 0 0 0,0 0 0 0 0,0 0 0 0 0,-1 0 0 0 0,1 0 0 0 0,-1-1 0 0 0,0 0 0 0 0,0 0 0 0 0,0 0-78 0 0,7-10 243 0 0,-1 0 0 0 0,3-5-243 0 0,-6 9 25 0 0,1-1-13 0 0,1 0 0 0 0,1 1-1 0 0,-1 0 1 0 0,4-2-12 0 0,7-7 57 0 0,-15 13-49 0 0,1 1 0 0 0,-1 1-1 0 0,0-1 1 0 0,1 1 0 0 0,0-1-1 0 0,0 2 1 0 0,7-4-8 0 0,-12 8-6 0 0,1 0-1 0 0,-1 0 1 0 0,0 0 0 0 0,1 1 0 0 0,-1-1 0 0 0,0 0 0 0 0,0 1 0 0 0,1-1-1 0 0,-1 1 1 0 0,0 0 6 0 0,-1-2-5 0 0,3 5 5 0 0,0 0 0 0 0,0 0 0 0 0,0 0 0 0 0,-1 0 0 0 0,0 0 0 0 0,0 0 0 0 0,-1 1 0 0 0,1-1 0 0 0,-1 1 0 0 0,0 0 0 0 0,-1-1 0 0 0,1 3 0 0 0,7 35 0 0 0,0-16-7 0 0,-5-12-3 0 0,2-1 1 0 0,-1 0-1 0 0,2-1 1 0 0,0 1 0 0 0,0-1-1 0 0,4 4 10 0 0,-8-14 3 0 0,0 0 0 0 0,1 0 0 0 0,-1-1 0 0 0,1 1 0 0 0,-1-1 0 0 0,1 0 0 0 0,0 0 0 0 0,0 0 0 0 0,0 0 0 0 0,0 0 0 0 0,0 0 0 0 0,1-1 0 0 0,-1 0 0 0 0,0 0 0 0 0,1 0 0 0 0,-1 0 0 0 0,1 0 0 0 0,-1 0 0 0 0,1-1 0 0 0,-1 0 0 0 0,1 0 0 0 0,0 0 0 0 0,2 0-3 0 0,0-1 9 0 0,0 0-1 0 0,0 0 1 0 0,0-1-1 0 0,0 1 1 0 0,0-1-1 0 0,0-1 0 0 0,0 1 1 0 0,-1-1-1 0 0,1 0 1 0 0,-1 0-1 0 0,0-1 0 0 0,0 1 1 0 0,1-2-9 0 0,11-11-62 0 0,-2 0 1 0 0,0-1-1 0 0,-1 0 1 0 0,0-1-1 0 0,-2-1 0 0 0,2-2 62 0 0,6-15 311 0 0,-10 17-204 0 0,1 1-1 0 0,6-7-106 0 0,-2-1-88 0 0,-13 22 3 0 0,0 0 0 0 0,0 0 0 0 0,1 0 0 0 0,-1 0 0 0 0,1 1 0 0 0,1-2 85 0 0,-2 2-199 0 0,1-5 183 0 0,-2 8 36 0 0,-1 0 0 0 0,1 1 0 0 0,0-1 0 0 0,-1 0 0 0 0,1 0 0 0 0,-1 1 0 0 0,1-1 0 0 0,-1 0 0 0 0,1 1 0 0 0,-1-1 0 0 0,1 1 0 0 0,-1-1 0 0 0,0 0 0 0 0,1 1 0 0 0,-1-1 0 0 0,0 1 0 0 0,1-1-20 0 0,-1 0 5 0 0,2 3 45 0 0,-1 0-1 0 0,1 0 0 0 0,-1 0 1 0 0,1 0-1 0 0,-1 0 0 0 0,0 0 0 0 0,0 0 1 0 0,-1 1-1 0 0,1-1 0 0 0,0 2-49 0 0,2 38-47 0 0,-2-20 35 0 0,3 25-196 0 0,-2-20 7 0 0,1-1 0 0 0,1 0 0 0 0,2 2 201 0 0,-4-22 24 0 0,-2-4 24 0 0,1 0 0 0 0,-1 0 0 0 0,1-1 0 0 0,0 1 0 0 0,0 0 0 0 0,0-1 0 0 0,0 1 0 0 0,0-1 0 0 0,1 1-1 0 0,-1-1 1 0 0,1 0 0 0 0,0 1 0 0 0,0-1 0 0 0,-1 0 0 0 0,1 0 0 0 0,1 0 0 0 0,-1 0-48 0 0,0-1 19 0 0,0 0 0 0 0,0 1-1 0 0,0-1 1 0 0,0 0 0 0 0,0 0 0 0 0,0-1 0 0 0,0 1 0 0 0,1 0-1 0 0,-1-1 1 0 0,0 1 0 0 0,1-1 0 0 0,-1 0 0 0 0,0 0 0 0 0,0 0 0 0 0,1 0-1 0 0,-1 0 1 0 0,0 0 0 0 0,1 0 0 0 0,-1-1 0 0 0,0 1 0 0 0,0-1-1 0 0,0 0 1 0 0,1 0 0 0 0,-1 0 0 0 0,0 0 0 0 0,0 0 0 0 0,0 0 0 0 0,0 0-1 0 0,1-2-18 0 0,3-2 21 0 0,0-1 0 0 0,0 0 0 0 0,0-1-1 0 0,-1 1 1 0 0,0-1 0 0 0,0-1 0 0 0,-1 1-1 0 0,0 0 1 0 0,3-7-21 0 0,-2 2-1 0 0,0 0 0 0 0,-1-1 0 0 0,-1 1 1 0 0,0-1-1 0 0,0 0 0 0 0,-1 0 1 0 0,-1-1 17 0 0,0-1 1 0 0,-2 1 0 0 0,1 0 0 0 0,-2 0-1 0 0,0 0 1 0 0,0 0 0 0 0,-1 0-1 0 0,-1 1 1 0 0,0-1 0 0 0,-1 1-1 0 0,-3-6-17 0 0,-2-3 96 0 0,5 10-60 0 0,0 0 0 0 0,-1 0-1 0 0,0 1 1 0 0,-5-5-36 0 0,10 13-15 0 0,-1 1 0 0 0,1 0 0 0 0,-1 1 0 0 0,1-1 0 0 0,-1 0 0 0 0,0 0 0 0 0,0 1-1 0 0,0-1 1 0 0,0 1 0 0 0,0 0 0 0 0,0-1 0 0 0,0 1 0 0 0,0 0 0 0 0,-1 0 0 0 0,1 0 0 0 0,0 1 0 0 0,-1-1-1 0 0,1 0 1 0 0,0 1 0 0 0,-1 0 0 0 0,1-1 0 0 0,-1 1 0 0 0,1 0 0 0 0,-1 0 0 0 0,1 1 15 0 0,-1-1-20 0 0,0 1 0 0 0,0 0 1 0 0,0 0-1 0 0,1 0 0 0 0,-1 1 1 0 0,1-1-1 0 0,-1 0 0 0 0,1 1 0 0 0,-1 0 1 0 0,1 0-1 0 0,0-1 0 0 0,0 1 1 0 0,0 1-1 0 0,0-1 0 0 0,0 0 0 0 0,1 0 1 0 0,-1 1-1 0 0,0-1 20 0 0,-3 7-155 0 0,0 0-1 0 0,1-1 1 0 0,0 1 0 0 0,-1 5 155 0 0,4-10 14 0 0,0 1 0 0 0,-1-1-1 0 0,1 1 1 0 0,1-1 0 0 0,-1 1 0 0 0,1 0 0 0 0,0-1 0 0 0,0 1 0 0 0,0 0 0 0 0,1-1 0 0 0,0 1 0 0 0,-1 0-1 0 0,2-1 1 0 0,-1 1 0 0 0,0-1 0 0 0,1 0 0 0 0,0 1 0 0 0,0-1 0 0 0,0 0 0 0 0,1 0 0 0 0,-1 0-1 0 0,1 0 1 0 0,0-1 0 0 0,0 1 0 0 0,0-1 0 0 0,1 1 0 0 0,-1-1 0 0 0,1 0 0 0 0,0-1 0 0 0,0 1-1 0 0,1 0-13 0 0,3 1-37 0 0,1-1 0 0 0,-1 0-1 0 0,1 0 1 0 0,0 0-1 0 0,0-1 1 0 0,1-1 0 0 0,-1 0-1 0 0,0 0 1 0 0,0-1-1 0 0,1 0 1 0 0,-1 0 0 0 0,0-1-1 0 0,0 0 1 0 0,1-1-1 0 0,2-1 38 0 0,7-2-50 0 0,0-1 0 0 0,0-1 0 0 0,0-1 0 0 0,-1 0 0 0 0,-1-1 0 0 0,12-9 50 0 0,-20 12 260 0 0,0 0-1 0 0,-1-1 0 0 0,4-5-259 0 0,20-15 102 0 0,-31 27-278 0 0,-1 0-100 0 0,0 0-32 0 0,0 0 75 0 0,0 0 330 0 0,0 0 147 0 0,1 1 32 0 0,3 4-242 0 0,-1 0 0 0 0,0 0 1 0 0,-1 0-1 0 0,1 0 0 0 0,-1 1 0 0 0,0-1 0 0 0,0 1 0 0 0,-1-1 0 0 0,1 4-34 0 0,8 56-48 0 0,-9-55 69 0 0,17 107-849 0 0,-15-109 948 0 0,-2-6-70 0 0,-1-1 0 0 0,1 1 0 0 0,0 0 1 0 0,-1-1-1 0 0,1 1 0 0 0,-1 0 1 0 0,0-1-1 0 0,0 1 0 0 0,1 0 1 0 0,-1-1-1 0 0,0 1 0 0 0,0 0 0 0 0,-1 0-50 0 0,1-1 3 0 0,0-1-1 0 0,1 1 0 0 0,-1-1 0 0 0,0 1 0 0 0,0-1 0 0 0,0 0 0 0 0,0 1 0 0 0,0-1 1 0 0,1 1-1 0 0,-1-1 0 0 0,0 1 0 0 0,0-1 0 0 0,1 0 0 0 0,-1 1 0 0 0,0-1 0 0 0,1 0 0 0 0,-1 1 1 0 0,0-1-1 0 0,1 0 0 0 0,-1 0 0 0 0,1 1 0 0 0,-1-1 0 0 0,0 0 0 0 0,1 0 0 0 0,-1 1 1 0 0,1-1-1 0 0,-1 0 0 0 0,1 0 0 0 0,-1 0 0 0 0,0 0 0 0 0,1 0 0 0 0,-1 0 0 0 0,1 0 1 0 0,-1 0-1 0 0,1 0 0 0 0,-1 0 0 0 0,1 0 0 0 0,-1 0 0 0 0,1 0-2 0 0,15-3 48 0 0,-12 1-30 0 0,-1 2 20 0 0,0-1-1 0 0,0 0 0 0 0,-1 0 0 0 0,1 0 1 0 0,-1-1-1 0 0,1 1 0 0 0,-1-1 1 0 0,0 1-1 0 0,1-1 0 0 0,-1 0 0 0 0,0 0 1 0 0,0 0-1 0 0,0 0 0 0 0,0 0 1 0 0,-1 0-1 0 0,1 0 0 0 0,0-2-37 0 0,17-26-32 0 0,-11 19-66 0 0,-1-1 0 0 0,0 1 0 0 0,-1-1 0 0 0,5-13 98 0 0,15-41 80 0 0,0-12-65 0 0,-25 73 36 0 0,1 1 0 0 0,0 0 0 0 0,0 0 0 0 0,0-1 1 0 0,1 0-52 0 0,4-7 269 0 0,-5 9-262 0 0,-2 29-491 0 0,-1 26 294 0 0,-1-32-41 0 0,2-1 0 0 0,0 1 0 0 0,1 0 1 0 0,1-1-1 0 0,3 14 231 0 0,-3-27 85 0 0,-1 1 1 0 0,2-1-1 0 0,-1 0 1 0 0,0 0-1 0 0,1 0 0 0 0,0 0 1 0 0,1-1-1 0 0,-1 1 1 0 0,1-1-1 0 0,0 0 1 0 0,1 0-1 0 0,3 4-85 0 0,-7-8 2 0 0,1 0 1 0 0,0 0-1 0 0,-1 0 0 0 0,1 0 0 0 0,0 0 1 0 0,-1-1-1 0 0,1 1 0 0 0,0 0 1 0 0,0-1-1 0 0,0 1 0 0 0,0-1 0 0 0,-1 0 1 0 0,1 0-1 0 0,0 1 0 0 0,0-1 0 0 0,0 0 1 0 0,0-1-1 0 0,2 1-2 0 0,-1-1 6 0 0,0 1-1 0 0,0-1 1 0 0,0 1 0 0 0,0-1-1 0 0,0 0 1 0 0,0-1 0 0 0,0 1-1 0 0,0 0 1 0 0,0-1-1 0 0,1-1-5 0 0,13-7 213 0 0,-13 8-166 0 0,-1 0 0 0 0,0-1 1 0 0,1 1-1 0 0,-1 0 0 0 0,0-1 0 0 0,0 0 0 0 0,0-1-47 0 0,9-10-7 0 0,-1-2 1 0 0,-1 0-1 0 0,-1 0 0 0 0,0 0 0 0 0,-1-1 1 0 0,-1-1-1 0 0,-1 1 0 0 0,5-18 7 0 0,-4 4-9 0 0,-1 0 0 0 0,-2 0 0 0 0,-1 0-1 0 0,0-31 10 0 0,6-83 212 0 0,-7 112-303 0 0,-1 21 49 0 0,-1-1-1 0 0,0 1 1 0 0,0 0 0 0 0,-2 0-1 0 0,1 0 1 0 0,-3-10 42 0 0,2 18 0 0 0,1 3-2 0 0,1-1 1 0 0,-1 1 0 0 0,1 0-1 0 0,-1 0 1 0 0,1 0 0 0 0,0-1 0 0 0,0 1-1 0 0,0 0 1 0 0,0-1 0 0 0,0 1-1 0 0,0 0 1 0 0,0-1 1 0 0,-1 5-29 0 0,1 0 1 0 0,-1 0-1 0 0,1 0 0 0 0,-1 0 0 0 0,0 0 0 0 0,0 0 1 0 0,-2 1 28 0 0,-1 9-12 0 0,-1 6 143 0 0,2 0 0 0 0,0 0 1 0 0,0 11-132 0 0,-3 23 190 0 0,-1-3-416 0 0,2 0 1 0 0,2 36 225 0 0,3-59-38 0 0,2 1 0 0 0,1-1 0 0 0,1 1 1 0 0,1-1-1 0 0,7 20 38 0 0,-10-40-338 0 0,1 1 0 0 0,0-1 0 0 0,0 1 0 0 0,1-1 0 0 0,0 0 0 0 0,0 0 0 0 0,0-1 0 0 0,1 1 0 0 0,0-1 0 0 0,1 0 1 0 0,-1 0-1 0 0,1-1 0 0 0,0 1 0 0 0,0-1 0 0 0,1-1 0 0 0,-1 1 0 0 0,1-1 0 0 0,0 0 0 0 0,1-1 0 0 0,-1 1 0 0 0,1-1 0 0 0,-1-1 0 0 0,1 0 0 0 0,2 1 338 0 0,27 1-5402 0 0,-5-3-1287 0 0</inkml:trace>
  <inkml:trace contextRef="#ctx0" brushRef="#br0" timeOffset="161006.7">28756 7439 15664 0 0,'5'-16'409'0'0,"-4"12"-310"0"0,1 0 1 0 0,-1 0 0 0 0,0 0 0 0 0,-1-1-1 0 0,1 1 1 0 0,0 0 0 0 0,-1 0-1 0 0,0-1 1 0 0,0 1 0 0 0,-1 0-1 0 0,1 0 1 0 0,-1 0 0 0 0,-1-4-100 0 0,-1-8 14 0 0,2 13 12 0 0,1 0 0 0 0,-1 0 0 0 0,0 0 0 0 0,1 0 0 0 0,-2 0 0 0 0,1 0 0 0 0,0 1 0 0 0,-2-3-26 0 0,-5-8 815 0 0,6 9-410 0 0,0 0 1 0 0,0 0 0 0 0,-1 0-1 0 0,1 1 1 0 0,-1-1 0 0 0,0 1-1 0 0,0-1 1 0 0,-1 1 0 0 0,1 0-1 0 0,-1 0 1 0 0,1 1 0 0 0,-1-1-1 0 0,-3-1-405 0 0,3 2 76 0 0,0 0 1 0 0,0 0-1 0 0,0 1 0 0 0,0-1 0 0 0,-1 1 1 0 0,1 0-1 0 0,0 0 0 0 0,-1 1 0 0 0,1-1 0 0 0,-1 1 1 0 0,1 0-1 0 0,0 0 0 0 0,-1 0 0 0 0,1 1 1 0 0,-1 0-1 0 0,1 0 0 0 0,0 0 0 0 0,-1 0 0 0 0,1 0 1 0 0,0 1-1 0 0,0 0 0 0 0,0 0 0 0 0,0 0 1 0 0,0 1-77 0 0,-3 2 3 0 0,0 0 1 0 0,0 1 0 0 0,0 0 0 0 0,1 1-1 0 0,0 0 1 0 0,0 0 0 0 0,1 0 0 0 0,0 0-1 0 0,0 1 1 0 0,0 2-4 0 0,-4 6 0 0 0,2 0-1 0 0,1 0 0 0 0,0 0 0 0 0,-4 16 1 0 0,8-24 0 0 0,1 0 0 0 0,0 0 1 0 0,0 0-1 0 0,1 0 0 0 0,0 1 0 0 0,0-1 0 0 0,1 0 0 0 0,0 0 0 0 0,0 0 0 0 0,1 0 0 0 0,0 0 0 0 0,0-1 0 0 0,1 1 0 0 0,0 0 1 0 0,-1-4-2 0 0,0-1 0 0 0,0 1 1 0 0,0 0-1 0 0,1 0 0 0 0,-1-1 1 0 0,1 1-1 0 0,0-1 1 0 0,0 0-1 0 0,0 0 0 0 0,0 0 1 0 0,0 0-1 0 0,1-1 1 0 0,0 1-1 0 0,-1-1 0 0 0,1 0 1 0 0,0 0-1 0 0,0 0 0 0 0,0-1 1 0 0,0 1-1 0 0,0-1 1 0 0,1 0-1 0 0,-1 0 0 0 0,0 0 1 0 0,0-1-1 0 0,1 0 1 0 0,1 0 0 0 0,2 0-27 0 0,-1-1 1 0 0,0 0 0 0 0,1 0 0 0 0,-1-1 0 0 0,0 0 0 0 0,0 0 0 0 0,0-1 0 0 0,0 0 0 0 0,0 0 0 0 0,-1-1-1 0 0,1 0 1 0 0,-1 0 0 0 0,0 0 0 0 0,0-1 0 0 0,0 0 0 0 0,-1 0 0 0 0,1-1 26 0 0,5-6-60 0 0,-1 0-1 0 0,0-1 1 0 0,-1 0 0 0 0,0 0 0 0 0,-1-1-1 0 0,0 0 1 0 0,1-6 60 0 0,-1-1 3 0 0,0 0 0 0 0,-2-1 0 0 0,0 0-1 0 0,-1 0 1 0 0,-2 0 0 0 0,0 0 0 0 0,-1-1 0 0 0,-1 1-1 0 0,-2-1 1 0 0,-2-18-3 0 0,-7-116 697 0 0,8 127-590 0 0,-13-140-67 0 0,3 44-16 0 0,4 95 344 0 0,8 35-370 0 0,-1 1 0 0 0,1 0 0 0 0,-1 0-1 0 0,-1-1 1 0 0,1 2 2 0 0,-3 7-54 0 0,-6 53-26 0 0,2 1 0 0 0,2 52 80 0 0,5-98 4 0 0,0 26 54 0 0,7 38-58 0 0,-2-18 55 0 0,0-7-555 0 0,3 8 500 0 0,3-14-6544 0 0,3-14-1511 0 0</inkml:trace>
  <inkml:trace contextRef="#ctx0" brushRef="#br0" timeOffset="162787.527">140 9571 5528 0 0,'-5'0'589'0'0,"-4"0"-593"0"0,4-1 537 0 0,0 1-1 0 0,-1 1 1 0 0,1-1 0 0 0,-1 1 0 0 0,1 0 0 0 0,0 0-1 0 0,-2 0-532 0 0,1 1 1277 0 0,0-1-1 0 0,0 0 1 0 0,0-1-1 0 0,0 0 1 0 0,0 0-1 0 0,-3 0-1276 0 0,-1 0 1460 0 0,9 0-711 0 0,-6-11 1410 0 0,7 8-1994 0 0,0 0 1 0 0,0 0 0 0 0,1 0-1 0 0,-1 1 1 0 0,1-1-1 0 0,0 0 1 0 0,0 1 0 0 0,0-1-1 0 0,0 0 1 0 0,0 1 0 0 0,1-1-1 0 0,-1 1 1 0 0,1 0 0 0 0,0-1-1 0 0,1-1-165 0 0,6-8 292 0 0,3-6 488 0 0,13-16-780 0 0,-13 18 219 0 0,-1 0 0 0 0,8-13-219 0 0,-11 17 79 0 0,0 0 0 0 0,0 1 0 0 0,2-1 0 0 0,-1 2 0 0 0,3-2-79 0 0,23-28 213 0 0,115-154 507 0 0,-116 159-279 0 0,-33 34-210 0 0,-1 1-27 0 0,0 1-196 0 0,0 0-1 0 0,1 0 1 0 0,-1 1-1 0 0,0-1 1 0 0,1 0-1 0 0,-1 0 1 0 0,1 0-1 0 0,-1 0 1 0 0,1 0-1 0 0,-1 0 1 0 0,1 0-1 0 0,0 0-7 0 0,2 5 2 0 0,2 4 2 0 0,-2 0 0 0 0,0 0 0 0 0,0 1 0 0 0,-1 0 0 0 0,0-1 1 0 0,0 10-5 0 0,0 15 35 0 0,-2 16-35 0 0,0-20 4 0 0,-3 24-4 0 0,2-30 0 0 0,0-1 0 0 0,2 9 0 0 0,0 10 3 0 0,-1-26 9 0 0,1-1 1 0 0,0 1 0 0 0,1-1-1 0 0,1 0 1 0 0,0 1 0 0 0,3 3-13 0 0,-2-10 69 0 0,-2-6-12 0 0,5 0-46 0 0,-5-3-3 0 0,0-1 0 0 0,-1 0 0 0 0,1-1 0 0 0,-1 1 0 0 0,0 0-1 0 0,1 0 1 0 0,-1-1 0 0 0,1 1 0 0 0,-1-1 0 0 0,1 1 0 0 0,-1-1 0 0 0,0 1 0 0 0,1-1-1 0 0,-1 0 1 0 0,0 0 0 0 0,0 0 0 0 0,1 0 0 0 0,-1 0 0 0 0,0 0 0 0 0,1-1-8 0 0,22-26 237 0 0,-20 23-208 0 0,5-9 68 0 0,0 0-1 0 0,-1 0 1 0 0,4-10-97 0 0,1-3 105 0 0,4-9 332 0 0,6-19-437 0 0,-11 23 148 0 0,2 0 0 0 0,8-11-148 0 0,1 1 79 0 0,-15 25-40 0 0,1 1 0 0 0,1 0 0 0 0,0 0 0 0 0,9-10-39 0 0,-6 11 14 0 0,-11 12-14 0 0,0 0 0 0 0,0 0 0 0 0,0 0 0 0 0,1 1 0 0 0,-1 0-1 0 0,1-1 1 0 0,0 1 0 0 0,-1 0 0 0 0,1 0 0 0 0,0 0 0 0 0,0 1 0 0 0,2-2 0 0 0,-3 3-3 0 0,-1-1 0 0 0,0 1 1 0 0,0 0-1 0 0,0 0 0 0 0,0 0 0 0 0,0 0 1 0 0,0 0-1 0 0,1 0 0 0 0,-1 0 0 0 0,0 1 0 0 0,0-1 1 0 0,0 0-1 0 0,0 1 0 0 0,0-1 0 0 0,0 1 0 0 0,0-1 1 0 0,0 1-1 0 0,0-1 0 0 0,0 1 0 0 0,0 0 0 0 0,0-1 3 0 0,1 2-10 0 0,0 0-1 0 0,0 0 0 0 0,0 0 1 0 0,0 0-1 0 0,0 0 0 0 0,0 0 1 0 0,0 2 10 0 0,-1-3-1 0 0,2 3 0 0 0,-1 0 0 0 0,1 0 0 0 0,-1 1 0 0 0,0-1 0 0 0,0 1 0 0 0,-1 0 0 0 0,1-1 0 0 0,-1 1 0 0 0,0 0 0 0 0,0 3 1 0 0,0 1-3 0 0,-1 0-9 0 0,1 0-1 0 0,0 0 0 0 0,0-1 1 0 0,1 2 12 0 0,2 9 14 0 0,-1 0 1 0 0,0 0 0 0 0,-2 0 0 0 0,0 1-1 0 0,-2 9-14 0 0,2 29-4 0 0,0-38 7 0 0,-1-7 8 0 0,1 0 1 0 0,0 0-1 0 0,1-1 1 0 0,0 1-1 0 0,4 8-11 0 0,1 6 49 0 0,-7-22-57 0 0,1 0 1 0 0,1-1-1 0 0,-1 1 0 0 0,0-1 0 0 0,1 0 0 0 0,0 1 1 0 0,0-1-1 0 0,2 2 8 0 0,-3-6-5 0 0,0 1 1 0 0,0-1 0 0 0,0 1 0 0 0,0-1-1 0 0,0 0 1 0 0,1 1 0 0 0,-1-1 0 0 0,0 0-1 0 0,0 0 1 0 0,0 0 0 0 0,0 0-1 0 0,1 0 1 0 0,-1 0 0 0 0,0-1 0 0 0,0 1-1 0 0,0 0 1 0 0,1 0 4 0 0,-1-1-1 0 0,3 1 15 0 0,0-1 0 0 0,-1 0 0 0 0,1-1 0 0 0,0 1 0 0 0,-1 0 0 0 0,0-1-1 0 0,1 0 1 0 0,-1 0 0 0 0,0 0 0 0 0,0 0 0 0 0,0 0 0 0 0,0-1-1 0 0,0 0 1 0 0,1-1-14 0 0,7-8 55 0 0,-2 0-1 0 0,1-1 1 0 0,-1 0-55 0 0,4-6 77 0 0,-2 1-19 0 0,-1 0 0 0 0,0 0 1 0 0,-1-1-1 0 0,-2-1 0 0 0,2-4-58 0 0,12-30 98 0 0,5-9-85 0 0,-12 26-14 0 0,2 1 0 0 0,7-10 1 0 0,-22 43 2 0 0,7-6-19 0 0,-2 20-109 0 0,-2-3 119 0 0,-1 1 1 0 0,0-1 0 0 0,0 1-1 0 0,0 0 1 0 0,-1 0 0 0 0,0 0-1 0 0,-1 3 7 0 0,2 20-61 0 0,-1 15 61 0 0,-2-17-33 0 0,5 23 33 0 0,-3-37 0 0 0,5 29 0 0 0,6 19 0 0 0,-10-52 0 0 0,1 1 0 0 0,0-1 0 0 0,0-1 0 0 0,1 1 0 0 0,1-1 0 0 0,0 1 0 0 0,5 4 0 0 0,-9-13 0 0 0,0 1 0 0 0,0 0 0 0 0,1-1 0 0 0,-1 0 0 0 0,1 1 0 0 0,0-1 0 0 0,0 0 0 0 0,0-1 0 0 0,0 1 0 0 0,0 0 0 0 0,1-1 0 0 0,-1 0 0 0 0,1 0 0 0 0,0 0 0 0 0,-1 0 0 0 0,1 0 0 0 0,1 0 0 0 0,0-1 4 0 0,-1 0-1 0 0,0 0 1 0 0,0-1-1 0 0,1 1 1 0 0,-1-1-1 0 0,0 0 1 0 0,0 0 0 0 0,1 0-1 0 0,-1-1 1 0 0,0 0-1 0 0,0 1 1 0 0,1-2-1 0 0,-1 1 1 0 0,0 0-1 0 0,2-2-3 0 0,1 0 15 0 0,0 0-1 0 0,0 0 1 0 0,-1-1-1 0 0,1-1 0 0 0,-1 1 1 0 0,0-1-1 0 0,0 0 0 0 0,0 0 1 0 0,-1 0-1 0 0,0-1 1 0 0,0 0-1 0 0,0 0 0 0 0,0-1 1 0 0,-1 1-1 0 0,-1-1 0 0 0,1 0 1 0 0,-1 0-1 0 0,0 0 1 0 0,0 0-1 0 0,-1 0 0 0 0,0-1 1 0 0,0 0-1 0 0,-1-1-14 0 0,5-33 57 0 0,-3-1 0 0 0,-1 1 0 0 0,-2-1 0 0 0,-3-6-57 0 0,1 32 10 0 0,-1 0 0 0 0,0 0 0 0 0,-1 1 0 0 0,-1-1 1 0 0,-1 1-1 0 0,0 0 0 0 0,-7-12-10 0 0,10 24 4 0 0,1-1 1 0 0,-1 0-1 0 0,0 1 0 0 0,0 0 1 0 0,0 0-1 0 0,-1 0 1 0 0,1 0-1 0 0,-1 0 1 0 0,0 1-1 0 0,0-1 0 0 0,-4-1-4 0 0,6 4-10 0 0,0 0-1 0 0,0-1 0 0 0,0 1 1 0 0,-1 0-1 0 0,1 1 0 0 0,0-1 1 0 0,-1 0-1 0 0,1 1 0 0 0,0-1 0 0 0,-1 1 1 0 0,1 0-1 0 0,-1 0 0 0 0,1 0 1 0 0,-1 0-1 0 0,1 0 0 0 0,0 0 1 0 0,-1 1-1 0 0,1-1 0 0 0,-1 1 1 0 0,1 0-1 0 0,0-1 0 0 0,-1 1 0 0 0,1 0 1 0 0,0 0-1 0 0,-2 2 11 0 0,-1 0-230 0 0,0 1 0 0 0,0 0 0 0 0,1 0 0 0 0,-1 1 0 0 0,1-1 0 0 0,0 1 1 0 0,0 0-1 0 0,-2 4 230 0 0,-13 25-8397 0 0,10-14-590 0 0</inkml:trace>
  <inkml:trace contextRef="#ctx0" brushRef="#br0" timeOffset="163115.895">1399 9767 14280 0 0,'0'0'1272'0'0,"-5"-5"-1016"0"0,2-3-256 0 0,3 8 0 0 0,-5-3 927 0 0,5 3 145 0 0,0 0 24 0 0,5-8 8 0 0,-2 0-408 0 0,12 4-88 0 0,1-4-8 0 0,2 5-8 0 0,5-2-416 0 0,3 2-80 0 0,4 0-24 0 0,9-2-6152 0 0,5 1-1239 0 0</inkml:trace>
  <inkml:trace contextRef="#ctx0" brushRef="#br0" timeOffset="163615.775">2602 9365 17999 0 0,'-23'-38'1803'0'0,"22"35"-1708"0"0,-1 1 0 0 0,0 0 0 0 0,0 0 0 0 0,0 0 0 0 0,0 0 0 0 0,0 1 0 0 0,-1-1 0 0 0,1 1 0 0 0,-1-1 0 0 0,1 1 0 0 0,-1 0 0 0 0,1 0 0 0 0,-1 0 0 0 0,0 0 0 0 0,1 0 0 0 0,-1 1 0 0 0,0-1 0 0 0,0 1 0 0 0,1 0 0 0 0,-1-1 0 0 0,0 1 0 0 0,0 1 0 0 0,0-1 0 0 0,1 0 0 0 0,-1 1 0 0 0,0-1 0 0 0,0 1 0 0 0,1 0 0 0 0,-1 0 0 0 0,1 0 0 0 0,-2 1-95 0 0,-6 2 206 0 0,1 1-1 0 0,0 0 1 0 0,0 1-1 0 0,0 0 1 0 0,1 0-1 0 0,0 1 1 0 0,-6 6-206 0 0,7-5 17 0 0,0 1 0 0 0,0 0 0 0 0,1 0 0 0 0,0 0 0 0 0,1 0 1 0 0,0 1-1 0 0,0 0 0 0 0,1 0 0 0 0,0 0 0 0 0,1 1 0 0 0,0 0 0 0 0,0 4-17 0 0,2-9 0 0 0,0 0 0 0 0,0 0 0 0 0,1 0 0 0 0,0 0 0 0 0,0 0 0 0 0,1 0 0 0 0,-1 0 0 0 0,2 4 0 0 0,5 1 0 0 0,3-4 0 0 0,-8-7-1 0 0,-1 1 0 0 0,1-1 0 0 0,0 0 0 0 0,0 0 0 0 0,-1-1-1 0 0,1 1 1 0 0,0 0 0 0 0,-1 0 0 0 0,1-1 0 0 0,0 1 0 0 0,-1-1-1 0 0,1 0 1 0 0,-1 1 0 0 0,1-1 0 0 0,-1 0 0 0 0,1 0 0 0 0,-1 0 0 0 0,0 0-1 0 0,1 0 1 0 0,0-1 1 0 0,2-1-12 0 0,0-1 0 0 0,1 0 0 0 0,-1-1-1 0 0,0 1 1 0 0,1-4 12 0 0,2-3-138 0 0,0 0-1 0 0,-2-1 1 0 0,1 0 0 0 0,3-12 138 0 0,13-53-569 0 0,-21 73 575 0 0,7-25 9 0 0,9-37 64 0 0,3 1-1 0 0,5-5-78 0 0,-10 27 353 0 0,-13 33-267 0 0,1 1 0 0 0,0-1 0 0 0,1 1 1 0 0,0 0-1 0 0,1 0 0 0 0,0 0 0 0 0,2-3-86 0 0,-5 11 15 0 0,-1-1-1 0 0,0 0 1 0 0,1 1-1 0 0,-1-1 0 0 0,0 1 1 0 0,1-1-1 0 0,0 1 1 0 0,-1 0-1 0 0,1 0 0 0 0,0 0 1 0 0,0 0-1 0 0,0-1-14 0 0,-1 2 1 0 0,0 0 0 0 0,0 0-1 0 0,0 0 1 0 0,0 0-1 0 0,0 0 1 0 0,0 0 0 0 0,0 0-1 0 0,0 1 1 0 0,-1-1-1 0 0,1 0 1 0 0,0 0 0 0 0,0 1-1 0 0,0-1 1 0 0,0 1-1 0 0,0-1 1 0 0,-1 1 0 0 0,1-1-1 0 0,0 1 1 0 0,0-1 0 0 0,-1 1-1 0 0,1-1 1 0 0,-1 1-1 0 0,1 0 1 0 0,0 0 0 0 0,-1-1-1 0 0,1 1 1 0 0,-1 0-1 0 0,1 0 1 0 0,-1 0 0 0 0,0-1-1 0 0,1 2 0 0 0,7 15 14 0 0,-2 0 0 0 0,1 0 0 0 0,-2 1-1 0 0,0 0 1 0 0,-2-1 0 0 0,1 3-14 0 0,-1 7 113 0 0,-1 1-1 0 0,0 1 1 0 0,-3 6-113 0 0,2 20 213 0 0,1 35 660 0 0,-5 38-873 0 0,-3-22 943 0 0,6 0-1 0 0,11 95-942 0 0,-7-175 208 0 0,1 0 0 0 0,7 21-208 0 0,4 18 224 0 0,-15-57-187 0 0,1 1 0 0 0,0-1 1 0 0,0 0-1 0 0,1 0 0 0 0,-1 0 0 0 0,2 0 0 0 0,-1 0 0 0 0,1-1 0 0 0,1 1 1 0 0,-1-1-1 0 0,1 0 0 0 0,0-1 0 0 0,1 1 0 0 0,4 3-37 0 0,2 3 184 0 0,0 0 0 0 0,5 9-184 0 0,-13-18 31 0 0,-1 0 1 0 0,1 0-1 0 0,0-1 0 0 0,0 0 1 0 0,1 1-1 0 0,-1-1 0 0 0,1-1 0 0 0,-1 1 1 0 0,4 1-32 0 0,-6-3 10 0 0,-1 0-1 0 0,1-1 1 0 0,-1 1 0 0 0,1 0 0 0 0,0-1 0 0 0,-1 1-1 0 0,1-1 1 0 0,0 0 0 0 0,-1 1 0 0 0,1-1 0 0 0,0 0-1 0 0,0 0 1 0 0,-1 0 0 0 0,1 0 0 0 0,0 0 0 0 0,0-1-1 0 0,-1 1 1 0 0,1 0 0 0 0,0-1 0 0 0,-1 1-1 0 0,1-1 1 0 0,0 0 0 0 0,-1 0 0 0 0,1 1 0 0 0,-1-1-1 0 0,0 0 1 0 0,1 0 0 0 0,-1 0 0 0 0,1-1 0 0 0,-1 1-1 0 0,1-1-9 0 0,8-10 111 0 0,-7 8-83 0 0,0 1 0 0 0,0-1 0 0 0,0 0 0 0 0,-1 1-1 0 0,1-1 1 0 0,-1 0 0 0 0,0 0 0 0 0,0-1 0 0 0,1-2-28 0 0,-3 2 8 0 0,1 0-1 0 0,-1 0 1 0 0,0 0 0 0 0,-1 0 0 0 0,1 0-8 0 0,-1-24 42 0 0,3 18-36 0 0,-1 5 3 0 0,0-1-1 0 0,0 0 1 0 0,-1 1-1 0 0,0-1 1 0 0,0 0-1 0 0,-1 1 0 0 0,-1-7-8 0 0,-13-44 71 0 0,-5-10-71 0 0,14 52-2 0 0,1 0-1 0 0,-2 0 0 0 0,0 0 1 0 0,-1 1-1 0 0,0 0 1 0 0,-1 0-1 0 0,-1 1 1 0 0,0 0-1 0 0,-1 1 1 0 0,0 0-1 0 0,-1 1 0 0 0,-1 0 3 0 0,11 9-12 0 0,-18-15-228 0 0,-1 1-1 0 0,0 1 1 0 0,-7-2 240 0 0,10 8-150 0 0,-3-3-195 0 0,-1 1 0 0 0,-21-8 345 0 0,32 15-71 0 0,0 0 1 0 0,1-1-1 0 0,-1 0 0 0 0,-4-4 71 0 0,10 4-42 0 0,4 4 41 0 0,1 1 1 0 0,0 0-1 0 0,-1-1 1 0 0,1 1-1 0 0,0 0 1 0 0,0-1-1 0 0,-1 1 0 0 0,1 0 1 0 0,0-1-1 0 0,0 1 1 0 0,0 0-1 0 0,0-1 1 0 0,-1 1-1 0 0,1-1 1 0 0,0 1-1 0 0,0-1 0 0 0,0 1 1 0 0,0 0-1 0 0,0-1 1 0 0,0 1-1 0 0,0-1 1 0 0,0 1-1 0 0,0 0 1 0 0,4-3-4 0 0,-3 3-1 0 0,12-8-23 0 0,1 1 0 0 0,0 0-1 0 0,1 1 1 0 0,12-4 28 0 0,17-5-52 0 0,10-3-304 0 0,29-5 356 0 0,-14 4 47 0 0,-34 9-1727 0 0,1 1-4943 0 0,1 1-1916 0 0</inkml:trace>
  <inkml:trace contextRef="#ctx0" brushRef="#br0" timeOffset="164459.01">3698 9937 14712 0 0,'0'0'672'0'0,"-1"-1"-10"0"0,0 1-655 0 0,1-1-1 0 0,-1 1 1 0 0,1 0-1 0 0,0-1 0 0 0,-1 1 1 0 0,1 0-1 0 0,0-1 1 0 0,-1 1-1 0 0,1-1 1 0 0,0 1-1 0 0,0 0 1 0 0,-1-1-1 0 0,1 1 1 0 0,0-1-1 0 0,0 1 0 0 0,0-1 1 0 0,0 1-1 0 0,-1-1 1 0 0,1 1-1 0 0,0-1 1 0 0,0 1-1 0 0,0-1 1 0 0,0 1-1 0 0,0-1 0 0 0,0 0 1 0 0,1 1-1 0 0,-1-1 1 0 0,0 1-1 0 0,0-1 1 0 0,0 1-1 0 0,0 0 1 0 0,1-1-1 0 0,-1 1 1 0 0,0-1-1 0 0,0 1 0 0 0,1-1 1 0 0,-1 1-1 0 0,0-1 1 0 0,1 1-1 0 0,-1 0-6 0 0,2-4 8 0 0,-2 4 10 0 0,0-1 1 0 0,0 1 0 0 0,0-1 0 0 0,0 1-1 0 0,0-1 1 0 0,0 1 0 0 0,0-1 0 0 0,0 1 0 0 0,0-1-1 0 0,0 0 1 0 0,0 1 0 0 0,0-1 0 0 0,0 1 0 0 0,0-1-1 0 0,0 1 1 0 0,-1-1 0 0 0,1 1 0 0 0,0-1 0 0 0,0 1-1 0 0,-1-1 1 0 0,1 1 0 0 0,0-1 0 0 0,-1 1 0 0 0,1-1-1 0 0,0 1 1 0 0,-1 0 0 0 0,1-1 0 0 0,-1 1-19 0 0,1-1 63 0 0,-1 1-1 0 0,0-1 1 0 0,1 0 0 0 0,-1 1-1 0 0,1-1 1 0 0,0 0 0 0 0,-1 1 0 0 0,1-1-1 0 0,-1 0 1 0 0,1 1 0 0 0,0-1 0 0 0,0 0-1 0 0,-1 0 1 0 0,1 1 0 0 0,0-1 0 0 0,0 0-1 0 0,0 0 1 0 0,0 0 0 0 0,0 1 0 0 0,0-1-1 0 0,0 0-62 0 0,5-17 1658 0 0,0 0-1 0 0,2 0 0 0 0,6-11-1657 0 0,-10 22 440 0 0,1-1-1 0 0,1 1 1 0 0,3-5-440 0 0,-4 7 163 0 0,0-1 0 0 0,-1 1 1 0 0,1-1-1 0 0,-1 0 0 0 0,2-6-163 0 0,2-5 382 0 0,0 0-1 0 0,2 0 1 0 0,0 1 0 0 0,8-11-382 0 0,-1-1 641 0 0,-1 0 1 0 0,7-21-642 0 0,-1 3 328 0 0,-8 15-6 0 0,-1-1 0 0 0,7-31-322 0 0,8-25 354 0 0,-23 79-324 0 0,0 0 0 0 0,-1 0 1 0 0,0 0-1 0 0,0-1 0 0 0,-1 0 0 0 0,-1 1 1 0 0,0-1-1 0 0,0 0 0 0 0,0 1 0 0 0,-2-11-30 0 0,0-16 52 0 0,2 30-37 0 0,-1 1-1 0 0,0-1 1 0 0,0 0-1 0 0,-1 1 1 0 0,1-1 0 0 0,-1 0-1 0 0,0 1 1 0 0,-1-1-1 0 0,1 1 1 0 0,-1-1 0 0 0,0 1-1 0 0,-3-5-14 0 0,-1 1 50 0 0,4 5-17 0 0,0 1-1 0 0,0-1 0 0 0,0 1 0 0 0,-1 0 0 0 0,-2-3-32 0 0,4 6-14 0 0,1-1 0 0 0,-1 0 0 0 0,0 1 0 0 0,0-1 0 0 0,0 0-1 0 0,0 1 1 0 0,0-1 0 0 0,0 1 0 0 0,0 0 0 0 0,0-1-1 0 0,0 1 1 0 0,0 0 0 0 0,0-1 0 0 0,-1 1 0 0 0,1 0 0 0 0,0 0-1 0 0,0 0 1 0 0,0 0 0 0 0,0 0 0 0 0,0 0 0 0 0,0 0 0 0 0,-1 1-1 0 0,1-1 15 0 0,-3 1-44 0 0,0 1-1 0 0,1-1 0 0 0,-1 1 0 0 0,1 0 0 0 0,-1 0 0 0 0,1 1 0 0 0,0-1 0 0 0,-1 0 0 0 0,1 1 0 0 0,-2 2 45 0 0,-27 34-26 0 0,21-26 24 0 0,8-8-22 0 0,0 0 0 0 0,0 0 0 0 0,0 0 0 0 0,1 1 0 0 0,0-1-1 0 0,0 0 1 0 0,0 1 0 0 0,1 0 0 0 0,-1 4 24 0 0,-2 12-391 0 0,0 19 391 0 0,4-26-152 0 0,0 0-1 0 0,1 0 1 0 0,0-1 0 0 0,1 1-1 0 0,2 3 153 0 0,20 72-867 0 0,-12-46 582 0 0,-7-30 177 0 0,0-1 1 0 0,1 1 0 0 0,5 8 107 0 0,10 24-253 0 0,-7-12-107 0 0,1 0 1 0 0,1-2-1 0 0,13 17 360 0 0,7 17-173 0 0,-33-62 172 0 0,0 1 0 0 0,0 0-1 0 0,0 0 1 0 0,-1 0 0 0 0,0 0 0 0 0,0 0 0 0 0,-1 0-1 0 0,1 0 1 0 0,-1 1 1 0 0,0-4 1 0 0,0 0 1 0 0,0 1-1 0 0,0-1 0 0 0,0 0 0 0 0,1 0 0 0 0,-1 0 1 0 0,1-1-1 0 0,-1 1 0 0 0,1 0 0 0 0,-1 0 0 0 0,1-1 1 0 0,0 1-1 0 0,0-1-1 0 0,-2-1 0 0 0,2 2 75 0 0,-2-2 8 0 0,0 0 50 0 0,0 0 26 0 0,0 0 7 0 0,0 0-14 0 0,10-9-48 0 0,-6 6-92 0 0,-2 2-15 0 0,0-1-1 0 0,0 1 0 0 0,-1 0 1 0 0,1-1-1 0 0,0 1 0 0 0,-1-1 1 0 0,1 0-1 0 0,-1 1 1 0 0,0-1-1 0 0,1 0 0 0 0,-1-1 4 0 0,2-1-330 0 0,-1 0-1 0 0,1 0 0 0 0,0 0 1 0 0,0 0-1 0 0,0 1 1 0 0,1-1-1 0 0,-1 1 1 0 0,1 0-1 0 0,0 0 0 0 0,3-2 331 0 0,-5 3-380 0 0,16-13-7705 0 0</inkml:trace>
  <inkml:trace contextRef="#ctx0" brushRef="#br0" timeOffset="165021.377">4330 9462 13328 0 0,'0'0'612'0'0,"0"0"-15"0"0,0 0-270 0 0,0 0 273 0 0,0 0-495 0 0,0 1 0 0 0,-1-1 1 0 0,1 0-1 0 0,0 1 0 0 0,-1-1 1 0 0,1 1-1 0 0,0-1 1 0 0,0 0-1 0 0,0 1 0 0 0,-1-1 1 0 0,1 1-1 0 0,0-1 1 0 0,0 0-1 0 0,0 1 0 0 0,0-1 1 0 0,0 1-1 0 0,0-1 1 0 0,0 1-1 0 0,0-1 0 0 0,0 1 1 0 0,0-1-1 0 0,0 1-105 0 0,0-1-5 0 0,0 0 61 0 0,1 0 1 0 0,-1 1-1 0 0,0-1 1 0 0,1 0-1 0 0,-1 0 1 0 0,0 1-1 0 0,0-1 1 0 0,1 0-1 0 0,-1 1 0 0 0,0-1 1 0 0,0 1-1 0 0,1-1 1 0 0,-1 0-1 0 0,0 1 1 0 0,0-1-1 0 0,0 1 1 0 0,0-1-1 0 0,0 0 1 0 0,0 1-1 0 0,0-1 1 0 0,1 1-1 0 0,-1-1 1 0 0,0 0-1 0 0,-1 1 1 0 0,1-1-1 0 0,0 1 1 0 0,0-1-1 0 0,0 1 0 0 0,0-1 1 0 0,0 0-1 0 0,0 1-56 0 0,1 1 542 0 0,8 4-45 0 0,-7-5-17 0 0,-2-1-7 0 0,3 1-30 0 0,1 0-355 0 0,0-1-1 0 0,0 0 1 0 0,0 1 0 0 0,-1-1-1 0 0,1 0 1 0 0,0-1 0 0 0,0 1-1 0 0,0-1 1 0 0,0 1 0 0 0,-1-1 0 0 0,1 0-1 0 0,0-1 1 0 0,-1 1 0 0 0,1-1-1 0 0,-1 1 1 0 0,1-1 0 0 0,-1 0-88 0 0,20-10 743 0 0,-19 11-674 0 0,0-1 0 0 0,-1 1 0 0 0,1-1 1 0 0,-1 0-1 0 0,1 0 0 0 0,-1 0 1 0 0,0-1-1 0 0,1 1 0 0 0,-1-1 1 0 0,-1 0-1 0 0,4-3-69 0 0,-1-1 58 0 0,-2 4-7 0 0,-1-1 1 0 0,1 0-1 0 0,-1 0 1 0 0,1 0 0 0 0,-1 0-1 0 0,0-1 1 0 0,-1 1 0 0 0,2-3-52 0 0,0-9 353 0 0,-2 12-312 0 0,0-1 1 0 0,0 1-1 0 0,0 0 0 0 0,0 0 1 0 0,-1-1-1 0 0,1 1 0 0 0,-1 0 1 0 0,0-1-1 0 0,-1 1 0 0 0,1 0 1 0 0,-1 0-1 0 0,0-1 0 0 0,0 1 1 0 0,0 0-1 0 0,0 0 0 0 0,-1 0-41 0 0,-4-9 63 0 0,6 12-48 0 0,-1-1-1 0 0,0 0 0 0 0,0 1 0 0 0,0-1 1 0 0,1 0-1 0 0,-2 1 0 0 0,1-1 0 0 0,0 1 1 0 0,0-1-1 0 0,0 1 0 0 0,-2-1-14 0 0,-2-3 20 0 0,-1 1 0 0 0,1 0 0 0 0,-1 0 0 0 0,0 0 0 0 0,-3-1-20 0 0,7 4 3 0 0,0 0 0 0 0,0 1 0 0 0,0-1 0 0 0,0 0 0 0 0,-1 1 0 0 0,1-1 0 0 0,0 1 0 0 0,0 0 0 0 0,0 0 0 0 0,0 0 0 0 0,-1 0 0 0 0,1 0 0 0 0,0 0 0 0 0,0 0 0 0 0,0 1 0 0 0,0-1 0 0 0,0 1 0 0 0,-1 0 0 0 0,1 0 0 0 0,0-1-3 0 0,-4 4 0 0 0,1 0 0 0 0,-1 0 0 0 0,1 0 0 0 0,-1 0 0 0 0,1 1 0 0 0,1 0 0 0 0,-1 0 0 0 0,1 0 0 0 0,-1 1 0 0 0,1 0 0 0 0,1 0 0 0 0,-1 0 0 0 0,1 0 0 0 0,0 0 0 0 0,1 0 0 0 0,0 1 0 0 0,-1 1 0 0 0,-1 2 0 0 0,0 0 0 0 0,0-1 0 0 0,-4 5 0 0 0,4-8 0 0 0,1 1 0 0 0,0-1 0 0 0,0 1 0 0 0,0 0 0 0 0,1 0 0 0 0,-1 4 0 0 0,0 7 0 0 0,2-1 0 0 0,0 15 0 0 0,-1 6 0 0 0,2-27 0 0 0,0 1 0 0 0,0-1 0 0 0,1 1 0 0 0,1-1 0 0 0,0 1 0 0 0,0-1 0 0 0,1 1 0 0 0,1-1 0 0 0,2 6 0 0 0,2 12 0 0 0,-7-25 0 0 0,-1 0 0 0 0,1-1 0 0 0,0 1 0 0 0,1 0 0 0 0,-1 0 0 0 0,1-1 0 0 0,-1 1 0 0 0,2 1 0 0 0,1 1 77 0 0,0 0-1 0 0,0-1 0 0 0,1 1 1 0 0,0-1-1 0 0,0 0 0 0 0,0 0 1 0 0,1-1-1 0 0,-1 1 0 0 0,3 0-76 0 0,-5-4 33 0 0,-1 1 1 0 0,1-1-1 0 0,0 0 0 0 0,0 0 0 0 0,0 0 1 0 0,0 0-1 0 0,0 0 0 0 0,0-1 1 0 0,0 1-1 0 0,0-1 0 0 0,0 0 0 0 0,0 0 1 0 0,0 0-1 0 0,0-1 0 0 0,0 1 0 0 0,0 0 1 0 0,0-1-1 0 0,0 0 0 0 0,0 0 0 0 0,0 0 1 0 0,0 0-1 0 0,0 0 0 0 0,1-2-33 0 0,8-3 92 0 0,0-1 0 0 0,0 0 0 0 0,-1-1 0 0 0,0 0 0 0 0,-1-1 0 0 0,1-1 0 0 0,-1 1 0 0 0,-1-2 0 0 0,2-2-92 0 0,24-34 186 0 0,-3-1 0 0 0,10-20-186 0 0,-17 21 204 0 0,-13 22-64 0 0,1 1 0 0 0,1 1 0 0 0,1 0 0 0 0,7-7-140 0 0,-13 18 3 0 0,-5 8-6 0 0,-1 0 0 0 0,1-1-1 0 0,-1 1 1 0 0,1 1 0 0 0,1-1 0 0 0,1-1 3 0 0,-5 5-8 0 0,-1 0-1 0 0,0 0 1 0 0,1 0-1 0 0,-1 0 1 0 0,0 0-1 0 0,0 1 0 0 0,1-1 1 0 0,-1 0-1 0 0,0 0 1 0 0,0 0-1 0 0,1 0 1 0 0,-1 1-1 0 0,0-1 1 0 0,0 0-1 0 0,1 0 1 0 0,-1 1-1 0 0,0-1 1 0 0,0 0-1 0 0,0 0 1 0 0,0 1-1 0 0,1-1 1 0 0,-1 0-1 0 0,0 1 1 0 0,0-1-1 0 0,0 0 1 0 0,0 1-1 0 0,0-1 9 0 0,0 0-11 0 0,6 16-143 0 0,-1 0 1 0 0,-1 0-1 0 0,0 0 1 0 0,1 16 153 0 0,3 69-72 0 0,-6-69 71 0 0,-1 11 20 0 0,-3 20-19 0 0,0 2-2448 0 0,2-64 1364 0 0,0 0 721 0 0,-1 0 0 0 0,1 0-1 0 0,-1 0 1 0 0,0 0 0 0 0,1 0 0 0 0,-1-1 0 0 0,0 1 0 0 0,0 0 0 0 0,0 0 0 0 0,1-1-1 0 0,-1 1 1 0 0,0 0 0 0 0,0-1 0 0 0,-1 1 363 0 0,-10 3-2100 0 0,9-4-11 0 0</inkml:trace>
  <inkml:trace contextRef="#ctx0" brushRef="#br0" timeOffset="166083.6289">5027 9412 12752 0 0,'0'0'586'0'0,"6"-6"189"0"0,22-22 252 0 0,-26 26 94 0 0,-2 2 51 0 0,0 0-1008 0 0,1 0 0 0 0,-1 0 0 0 0,0 0 0 0 0,1 0 0 0 0,-1 0-1 0 0,1 0 1 0 0,-1 0 0 0 0,0 0 0 0 0,1 0 0 0 0,-1 0 0 0 0,0 0 0 0 0,1 0 0 0 0,-1 0 0 0 0,1 0 0 0 0,-1 0 0 0 0,0 0 0 0 0,1 1 0 0 0,-1-1 0 0 0,0 0 0 0 0,1 0 0 0 0,-1 0-1 0 0,0 1 1 0 0,0-1 0 0 0,1 0-164 0 0,1 5 141 0 0,0 1-1 0 0,0-1 0 0 0,-1 1 1 0 0,1-1-1 0 0,-1 1 1 0 0,-1-1-1 0 0,1 1 0 0 0,-1-1 1 0 0,0 1-1 0 0,0 0 0 0 0,0-1 1 0 0,-1 1-1 0 0,0 0 1 0 0,0 0-141 0 0,-1 7 190 0 0,0 0 0 0 0,2 1 0 0 0,0-1 1 0 0,0 0-1 0 0,1 0 0 0 0,2 6-190 0 0,1 38 163 0 0,-4-53-160 0 0,0 0 8 0 0,0 1 0 0 0,1-1 0 0 0,-1 1 0 0 0,1-1 0 0 0,0 1 1 0 0,0-1-1 0 0,1 1 0 0 0,-1-1 0 0 0,1 0 0 0 0,1 2-11 0 0,-2-1 14 0 0,5 6-4 0 0,5-2 1 0 0,-10-8-4 0 0,0-1 1 0 0,0 1-1 0 0,0 0 0 0 0,1 0 1 0 0,-1 0-1 0 0,0-1 1 0 0,0 1-1 0 0,1-1 0 0 0,-1 1 1 0 0,0-1-1 0 0,1 1 0 0 0,-1-1 1 0 0,0 0-1 0 0,1 0 1 0 0,0 0-8 0 0,-1 0 3 0 0,0 0 0 0 0,-1 0 0 0 0,1 0 0 0 0,0-1 1 0 0,0 1-1 0 0,0 0 0 0 0,0-1 0 0 0,0 1 0 0 0,-1-1 1 0 0,1 1-1 0 0,0-1 0 0 0,0 1 0 0 0,-1-1-3 0 0,5-2 29 0 0,0 1 27 0 0,0-1 0 0 0,0-1 0 0 0,0 1 0 0 0,0-1 0 0 0,-1 1 1 0 0,1-1-1 0 0,-1-1 0 0 0,0 1 0 0 0,0-1 0 0 0,0 1 0 0 0,-1-1 0 0 0,1-2-56 0 0,8-13 295 0 0,-2 0 1 0 0,6-14-296 0 0,-3 6-88 0 0,48-113 238 0 0,-51 119-45 0 0,-9 20-17 0 0,-1 5-20 0 0,0 77-108 0 0,-1-61 38 0 0,0 1 1 0 0,1-1-1 0 0,1 0 1 0 0,1 1-1 0 0,1-1 1 0 0,1 0-1 0 0,0 1 2 0 0,-3-18 0 0 0,0 1 0 0 0,-1-1 0 0 0,1 0 0 0 0,0 0 0 0 0,0 1 0 0 0,1-1 0 0 0,-1 0 0 0 0,0 0 0 0 0,1 0 0 0 0,9 5 0 0 0,-7-5 0 0 0,-1-1 4 0 0,1 0 0 0 0,-1 1 0 0 0,1-1 0 0 0,0-1 0 0 0,-1 1 0 0 0,1 0 0 0 0,0-1 0 0 0,0 0 0 0 0,-1 0 0 0 0,1 0 0 0 0,0 0-1 0 0,0-1 1 0 0,0 1 0 0 0,-1-1 0 0 0,1 0 0 0 0,0 0 0 0 0,-1 0 0 0 0,1-1 0 0 0,-1 1 0 0 0,0-1 0 0 0,1 0 0 0 0,0 0-4 0 0,9-6 26 0 0,-1-1-1 0 0,0 0 1 0 0,0 0 0 0 0,9-11-26 0 0,-10 9 20 0 0,-2-1 0 0 0,0 0 1 0 0,0-1-1 0 0,2-5-20 0 0,1-1 5 0 0,-1 0 10 0 0,0 0 0 0 0,-2 0 0 0 0,0-1-1 0 0,0-4-14 0 0,25-83 40 0 0,-20 60 96 0 0,20-89-7 0 0,-25 79-129 0 0,-9 52 0 0 0,-3 7 0 0 0,-2 4 0 0 0,-5 10-2 0 0,1 2 0 0 0,1-1 0 0 0,0 1 0 0 0,1 0 0 0 0,1 0 0 0 0,-3 17 2 0 0,1 6-17 0 0,1 0 1 0 0,1 29 16 0 0,5-55 1 0 0,1 1 0 0 0,0-1 0 0 0,1 0 0 0 0,1 0 0 0 0,1 0 1 0 0,0 0-1 0 0,1 0 0 0 0,0 0 0 0 0,1-1 0 0 0,1 0 0 0 0,0 0 0 0 0,3 3-1 0 0,-7-14 4 0 0,1 3 6 0 0,1 0 1 0 0,0 1-1 0 0,0-1 0 0 0,1-1 0 0 0,0 1 0 0 0,3 3-10 0 0,-6-8 0 0 0,-1 0 1 0 0,1 0-1 0 0,0 1 0 0 0,-1-1 1 0 0,1 0-1 0 0,0-1 0 0 0,0 1 0 0 0,0 0 1 0 0,0 0-1 0 0,0-1 0 0 0,0 1 0 0 0,0-1 1 0 0,0 0-1 0 0,0 1 0 0 0,0-1 0 0 0,0 0 1 0 0,0 0-1 0 0,0-1 0 0 0,0 1 1 0 0,0 0-1 0 0,0-1 0 0 0,0 1 0 0 0,0-1 1 0 0,0 1-1 0 0,0-1 0 0 0,1-1 0 0 0,6-2 11 0 0,0-1-1 0 0,0-1 0 0 0,0 1 1 0 0,-1-2-1 0 0,0 1 0 0 0,0-1 1 0 0,-1 0-1 0 0,0 0 0 0 0,0-1 1 0 0,-1 0-1 0 0,1-2-10 0 0,13-19 115 0 0,-2-2 1 0 0,8-19-116 0 0,-13 25 311 0 0,2-7-163 0 0,-2 0 0 0 0,4-16-148 0 0,-5 14 24 0 0,14-48-403 0 0,6-35 379 0 0,-20 78 54 0 0,-11 38-134 0 0,-2 3-66 0 0,-13 44-255 0 0,-3 16 447 0 0,3 0 81 0 0,4-19-260 0 0,-4 39 133 0 0,10-52-40 0 0,-9 114 16 0 0,12-113 91 0 0,2 0 0 0 0,1-1-1 0 0,2 1 1 0 0,2 7-67 0 0,-5-32-21 0 0,1 0 0 0 0,-1 1 1 0 0,1-1-1 0 0,1 0 0 0 0,-1 0 0 0 0,1-1 1 0 0,0 1-1 0 0,1 2 21 0 0,-3-7 21 0 0,0 1 0 0 0,1-1-1 0 0,-1 1 1 0 0,0-1 0 0 0,0 1 0 0 0,1-1 0 0 0,-1 0 0 0 0,1 1-1 0 0,-1-1 1 0 0,1 0 0 0 0,-1 0 0 0 0,1 0 0 0 0,0 0 0 0 0,0 0 0 0 0,0-1-1 0 0,-1 1 1 0 0,1-1 0 0 0,0 1 0 0 0,0-1 0 0 0,0 1 0 0 0,0-1 0 0 0,0 0-1 0 0,0 0 1 0 0,0 0 0 0 0,0 0 0 0 0,-1 0 0 0 0,1-1 0 0 0,0 1-1 0 0,1-1-20 0 0,5-1 91 0 0,1-1-1 0 0,-1 0 0 0 0,0-1 1 0 0,0 0-1 0 0,0-1 0 0 0,0 1 0 0 0,-1-1 1 0 0,4-4-91 0 0,1-1 122 0 0,-1 0 1 0 0,0-1 0 0 0,-1 0 0 0 0,7-11-123 0 0,6-11 195 0 0,-1-2 0 0 0,-2-1 0 0 0,4-13-195 0 0,56-121 312 0 0,-67 145-236 0 0,9-13-76 0 0,-9 15 57 0 0,0-1-1 0 0,9-22-56 0 0,-11 65-168 0 0,-3 1 115 0 0,-1 1-1 0 0,-1 0 1 0 0,-1 1-1 0 0,1 6 54 0 0,1 4-278 0 0,5 14 278 0 0,0-11 21 0 0,-3-1-1 0 0,0 2 0 0 0,-2-1 1 0 0,-1 12-21 0 0,-5-42-17 0 0,-1 0 1 0 0,0-1 0 0 0,0 1-1 0 0,-1-1 1 0 0,1 1-1 0 0,-1-1 1 0 0,0 0 0 0 0,0 1-1 0 0,-1-1 1 0 0,1 0-1 0 0,-1 1 1 0 0,0-1-1 0 0,0 0 1 0 0,-1 1 16 0 0,1-2 6 0 0,0-1-1 0 0,-1 1 1 0 0,1 0 0 0 0,-1 0 0 0 0,0-1-1 0 0,0 1 1 0 0,0-1 0 0 0,0 0-1 0 0,0 0 1 0 0,0 0 0 0 0,0-1-1 0 0,-1 1 1 0 0,1-1 0 0 0,-1 0-1 0 0,1 1 1 0 0,-4-1-6 0 0,0 1-85 0 0,-1-1 0 0 0,1 0 1 0 0,-1 0-1 0 0,1-1 0 0 0,-1 1 0 0 0,1-2 0 0 0,-1 1 85 0 0,4-1-58 0 0,0 0 0 0 0,0 0 0 0 0,-1 0 0 0 0,1 0-1 0 0,0-1 1 0 0,0 1 0 0 0,0-1 0 0 0,1 0 0 0 0,-1 0 0 0 0,0-1-1 0 0,1 1 1 0 0,-3-3 58 0 0,-21-22-2668 0 0,13 7-4521 0 0,6 8-709 0 0</inkml:trace>
  <inkml:trace contextRef="#ctx0" brushRef="#br0" timeOffset="166411.676">5961 9221 15344 0 0,'0'0'336'0'0,"0"0"72"0"0,0 0 7 0 0,5-8 25 0 0,3-1-352 0 0,2 1-88 0 0,3 2 0 0 0,5 1 0 0 0,-1-3 400 0 0,5 5 64 0 0,8-5 16 0 0,1 4 0 0 0,-5-1-400 0 0,10 5-80 0 0,-1 0 0 0 0,4 0 0 0 0</inkml:trace>
  <inkml:trace contextRef="#ctx0" brushRef="#br0" timeOffset="166864.693">7308 9182 14280 0 0,'0'-36'1552'0'0,"0"34"-1260"0"0,1 1 0 0 0,-2-1 1 0 0,1 0-1 0 0,0 1 1 0 0,0-1-1 0 0,0 0 0 0 0,-1 1 1 0 0,1-1-1 0 0,-1 1 1 0 0,1-1-1 0 0,-1 1 0 0 0,0-1 1 0 0,1 1-1 0 0,-1-1 1 0 0,0 1-1 0 0,0-1 0 0 0,0 1 1 0 0,0 0-1 0 0,0 0 1 0 0,-1-1-1 0 0,1 1 0 0 0,0 0 1 0 0,0 0-1 0 0,-1 0 1 0 0,1 1-1 0 0,-1-1 0 0 0,1 0 1 0 0,-1 0-1 0 0,1 1 1 0 0,-1-1-1 0 0,1 1 0 0 0,-1-1 1 0 0,0 1-293 0 0,0 0 117 0 0,0-1 0 0 0,-1 1 1 0 0,1 0-1 0 0,0 0 0 0 0,0 1 1 0 0,-1-1-1 0 0,1 0 0 0 0,0 1 1 0 0,0 0-1 0 0,-2 0-117 0 0,-8 4 31 0 0,0 0-1 0 0,0 1 1 0 0,1 0 0 0 0,0 1 0 0 0,0 1-1 0 0,1 0 1 0 0,0 0 0 0 0,0 1 0 0 0,1 0-1 0 0,0 0 1 0 0,0 1 0 0 0,1 0-1 0 0,0 1 1 0 0,1 0 0 0 0,1 0 0 0 0,0 1-1 0 0,0-1 1 0 0,-2 8-31 0 0,3-5-11 0 0,-1 4 20 0 0,0-1 0 0 0,1 1 1 0 0,1 1-10 0 0,3-15-8 0 0,0 1 1 0 0,0-1-1 0 0,1 0 0 0 0,0 1 1 0 0,0-1-1 0 0,0 0 1 0 0,0 1-1 0 0,1-1 0 0 0,0 0 1 0 0,0 0-1 0 0,0 1 1 0 0,0-1-1 0 0,1 0 0 0 0,-1 0 1 0 0,2 1 7 0 0,-3-4-17 0 0,1 0 1 0 0,0-1-1 0 0,-1 1 1 0 0,1 0-1 0 0,0-1 1 0 0,-1 1-1 0 0,1-1 1 0 0,0 1-1 0 0,0-1 1 0 0,0 1-1 0 0,-1-1 1 0 0,1 0-1 0 0,0 1 1 0 0,0-1-1 0 0,0 0 1 0 0,0 0-1 0 0,0 1 0 0 0,0-1 1 0 0,0 0-1 0 0,-1 0 1 0 0,1 0-1 0 0,0 0 1 0 0,0 0-1 0 0,0 0 1 0 0,0-1-1 0 0,0 1 1 0 0,0 0-1 0 0,0 0 1 0 0,0-1-1 0 0,-1 1 1 0 0,2 0 16 0 0,1-2-74 0 0,1 1 0 0 0,0-1 0 0 0,-1 0 0 0 0,1 0 0 0 0,-1 0 0 0 0,2-2 74 0 0,2-2-168 0 0,-1 0 0 0 0,0 0 0 0 0,0 0 0 0 0,-1-1 0 0 0,0 0 0 0 0,0 0 0 0 0,-1 0 1 0 0,3-6 167 0 0,6-14-387 0 0,7-25 387 0 0,-8 21 21 0 0,3-13 3 0 0,8-39-24 0 0,-14 47 124 0 0,1 1-1 0 0,2-1 0 0 0,7-11-123 0 0,-16 42 13 0 0,-1-1 15 0 0,1 0 0 0 0,-1 1 0 0 0,1-1 0 0 0,0 1 0 0 0,1 0 0 0 0,0-1 0 0 0,-1 2 0 0 0,2-1-1 0 0,-1 0 1 0 0,0 1 0 0 0,4-3-28 0 0,1 19 118 0 0,-5-4-117 0 0,0-1 1 0 0,-1 1 0 0 0,-1-1-1 0 0,1 1 1 0 0,-1 0 0 0 0,1 8-2 0 0,4 52 23 0 0,-4-35 26 0 0,2 59 410 0 0,-4 58-459 0 0,-2-69 301 0 0,-14 484 1804 0 0,8-386-1979 0 0,7-118 8 0 0,2-1 1 0 0,4 0 0 0 0,8 36-135 0 0,-14-93 11 0 0,1 1-1 0 0,0 0 1 0 0,0-1 0 0 0,1 1 0 0 0,-1-1-1 0 0,1 1 1 0 0,-1-1 0 0 0,1 0 0 0 0,0 0-1 0 0,1 1-10 0 0,-2-3 8 0 0,-1-1 0 0 0,0 1 0 0 0,1-1 0 0 0,-1 0 0 0 0,1 1 0 0 0,-1-1-1 0 0,1 1 1 0 0,-1-1 0 0 0,1 0 0 0 0,-1 1 0 0 0,1-1 0 0 0,-1 0-1 0 0,1 0 1 0 0,0 0 0 0 0,-1 1 0 0 0,1-1 0 0 0,-1 0 0 0 0,1 0 0 0 0,0 0-1 0 0,-1 0 1 0 0,1 0 0 0 0,-1 0 0 0 0,1 0 0 0 0,0 0-8 0 0,0 0 21 0 0,0-1-1 0 0,0 0 1 0 0,0 1 0 0 0,0-1 0 0 0,-1 0-1 0 0,1 1 1 0 0,0-1 0 0 0,0 0-1 0 0,0 0 1 0 0,-1 1 0 0 0,1-1 0 0 0,0 0-1 0 0,-1 0 1 0 0,1 0 0 0 0,0 0 0 0 0,-1 0-1 0 0,0 0 1 0 0,1-1-21 0 0,6-14 72 0 0,-1-1 0 0 0,-1 1 0 0 0,-1-1 0 0 0,0 0 1 0 0,-1-1-1 0 0,-1 1 0 0 0,0-8-72 0 0,-1-21 127 0 0,-2-1 1 0 0,-2-8-128 0 0,0 14-209 0 0,-2 0-1 0 0,-1 0 1 0 0,-3 1-1 0 0,-1 0 1 0 0,-2 1-1 0 0,-1 0 1 0 0,-3 1-1 0 0,-1 1 1 0 0,-2-1 209 0 0,14 28-187 0 0,-1 0 0 0 0,0 1 1 0 0,-1 0-1 0 0,1 0 1 0 0,-2 0-1 0 0,1 1 0 0 0,-5-3 187 0 0,12 11 0 0 0,0 0 0 0 0,0 0 0 0 0,0-1 0 0 0,0 1 0 0 0,0 0 0 0 0,0 0 0 0 0,0-1 0 0 0,0 1 0 0 0,0 0 0 0 0,0 0 0 0 0,0 0 0 0 0,0-1 0 0 0,0 1 0 0 0,0 0 0 0 0,0 0 0 0 0,0-1 0 0 0,0 1 0 0 0,0 0 0 0 0,0 0 0 0 0,0-1 0 0 0,0 1 0 0 0,0 0 0 0 0,0 0 0 0 0,0 0 0 0 0,0-1 0 0 0,1 1 0 0 0,-1 0 0 0 0,0 0 0 0 0,0 0 0 0 0,0 0 0 0 0,0-1 0 0 0,1 1 0 0 0,-1 0 0 0 0,0 0 0 0 0,0 0 0 0 0,0 0 0 0 0,1 0 0 0 0,-1 0 0 0 0,9-8 0 0 0,-7 7 0 0 0,5-3 0 0 0,0 1 0 0 0,0 0 0 0 0,0 0 0 0 0,0 0 0 0 0,1 1 0 0 0,-1 0 0 0 0,1 1 0 0 0,0-1 0 0 0,1 1 0 0 0,25-6 0 0 0,-14 3-58 0 0,0 0 0 0 0,1 0 0 0 0,2 2 58 0 0,47-8-2024 0 0,-24 1 837 0 0,-4 7-12 0 0</inkml:trace>
  <inkml:trace contextRef="#ctx0" brushRef="#br0" timeOffset="168504.9359">8129 9268 9672 0 0,'0'0'748'0'0,"0"0"-335"0"0,0 0 427 0 0,0 0 236 0 0,0 0 48 0 0,0 0-107 0 0,0 0-491 0 0,0 0-218 0 0,5-6 245 0 0,6-2-2 0 0,-1 0 0 0 0,2 1 0 0 0,-1 0 0 0 0,1 1-1 0 0,0 0 1 0 0,12-3-551 0 0,-3 0 509 0 0,13-6 319 0 0,-6 3-411 0 0,1-1 0 0 0,-1-1 0 0 0,0-3-417 0 0,-21 13 22 0 0,1-1 0 0 0,-1-1 0 0 0,-1 1 0 0 0,1-1 0 0 0,-1-1 0 0 0,0 1 0 0 0,0-1 0 0 0,-1 0 0 0 0,1 0-1 0 0,-2 0 1 0 0,1-1 0 0 0,-1 0 0 0 0,0 0-22 0 0,-2 1 14 0 0,-1 0 0 0 0,1-1 0 0 0,-1 1 0 0 0,0-1 0 0 0,-1 1 0 0 0,0-1-1 0 0,0 1 1 0 0,-1-1 0 0 0,0 1 0 0 0,0-1 0 0 0,-1 1 0 0 0,0-1 0 0 0,0 1-1 0 0,0 0 1 0 0,-4-5-14 0 0,5 9 9 0 0,-1 0 0 0 0,0 0 0 0 0,0 0 0 0 0,0 1-1 0 0,0-1 1 0 0,-1 1 0 0 0,1-1 0 0 0,-1 1 0 0 0,1 0-9 0 0,1 1 14 0 0,0 0-1 0 0,0 1 1 0 0,0-1 0 0 0,0 0 0 0 0,0 1 0 0 0,0-1 0 0 0,0 1 0 0 0,0-1 0 0 0,0 1 0 0 0,0 0 0 0 0,0-1 0 0 0,0 1 0 0 0,0 0 0 0 0,0 0 0 0 0,0-1 0 0 0,0 1 0 0 0,0 0 0 0 0,-1 0 0 0 0,1 0 0 0 0,0 1 0 0 0,0-1 0 0 0,0 0 0 0 0,0 0 0 0 0,0 0 0 0 0,0 1 0 0 0,0-1 0 0 0,0 1 0 0 0,-1-1-14 0 0,-2 4 81 0 0,0 0 0 0 0,0 0 0 0 0,0 0 0 0 0,0 0 0 0 0,1 1 0 0 0,-1-1 0 0 0,1 1 0 0 0,0 0 1 0 0,1 0-1 0 0,-1 0 0 0 0,1 0 0 0 0,0 0 0 0 0,0 4-81 0 0,-5 14 92 0 0,2 0 0 0 0,-2 16-92 0 0,5-27 43 0 0,-12 99 119 0 0,5 0 0 0 0,5 1-162 0 0,-3 43 158 0 0,-6 173 2956 0 0,29 326-3114 0 0,-9-585 712 0 0,14 55-712 0 0,-20-115 67 0 0,1 0-1 0 0,1 1 1 0 0,0-1 0 0 0,0-1-1 0 0,0 1 1 0 0,1 0 0 0 0,1-1-1 0 0,-1 0-66 0 0,-2-6 219 0 0,-2-2 33 0 0,0-1-217 0 0,1 0 0 0 0,-1 0-1 0 0,1 0 1 0 0,-1 0 0 0 0,1 1 0 0 0,-1-1 0 0 0,1 0-1 0 0,0 0 1 0 0,0 0 0 0 0,-1 0 0 0 0,1 1-1 0 0,1-2-34 0 0,2-2 68 0 0,1-4-35 0 0,-1 1-1 0 0,0-1 0 0 0,0 1 0 0 0,0-1 1 0 0,-1 0-1 0 0,0 0 0 0 0,-1-1 0 0 0,1-3-32 0 0,2-15 36 0 0,-2 0-1 0 0,0-1-35 0 0,-2 21 5 0 0,1-59 108 0 0,-4-59-113 0 0,1 98 4 0 0,-6-67-197 0 0,-17-81 193 0 0,9 106-271 0 0,-3 0-1 0 0,-17-41 272 0 0,29 94-112 0 0,0-3-57 0 0,-2 1 0 0 0,-1 0 0 0 0,0 0 1 0 0,-11-15 168 0 0,-5-3-320 0 0,-21-22 320 0 0,42 54-15 0 0,3 3 12 0 0,0 0-1 0 0,0 1 0 0 0,1-1 1 0 0,-1 0-1 0 0,0 0 0 0 0,1 0 1 0 0,-1 0-1 0 0,1 0 0 0 0,-1 1 1 0 0,1-1-1 0 0,-1 0 0 0 0,1 0 1 0 0,0 0-1 0 0,0 0 0 0 0,-1-1 1 0 0,1 1-1 0 0,0 0 0 0 0,0 0 0 0 0,0 0 1 0 0,0 0-1 0 0,0 0 0 0 0,0-1 4 0 0,1 1-4 0 0,0 0 0 0 0,-1 1 0 0 0,1-1 0 0 0,0 0 0 0 0,0 1 0 0 0,-1-1 0 0 0,1 0-1 0 0,0 1 1 0 0,0-1 0 0 0,0 1 0 0 0,0-1 0 0 0,1 1 4 0 0,-2-1-4 0 0,8-2-7 0 0,-1-1 0 0 0,0 1 0 0 0,1 0 1 0 0,0 0-1 0 0,0 1 0 0 0,-1 0 0 0 0,2 0 0 0 0,-1 1 0 0 0,0 0 11 0 0,29-6-57 0 0,19-8 42 0 0,46-12 17 0 0,-90 24-2 0 0,0-1 0 0 0,0 0 0 0 0,8-5 0 0 0,-13 5 0 0 0,1 2 0 0 0,1 5 0 0 0,-5 0-9 0 0,0 1 0 0 0,-1-1 0 0 0,1 1-1 0 0,-1 0 1 0 0,0 0 0 0 0,0 0 0 0 0,0 1 0 0 0,-1-1 0 0 0,1 1-1 0 0,-1-1 1 0 0,0 1 0 0 0,0 0 0 0 0,0 4 9 0 0,9 18-13 0 0,-5-13 18 0 0,0 1 0 0 0,-2 0 0 0 0,1 2-5 0 0,10 33-3 0 0,-11-34 3 0 0,-4-15 0 0 0,0 0 0 0 0,0 0 0 0 0,1 1 0 0 0,-1-1 0 0 0,0 0 0 0 0,1 0 0 0 0,-1 0 0 0 0,1 1 0 0 0,-1-1 0 0 0,1 0 0 0 0,-1 0 0 0 0,1 0 0 0 0,0 0 0 0 0,-1 0 0 0 0,1 0 0 0 0,0 0 0 0 0,0 0 0 0 0,0 0 0 0 0,0 0 0 0 0,0-1 0 0 0,1 2 0 0 0,0 0 4 0 0,1-1 0 0 0,0 1 0 0 0,0-1 0 0 0,0 1 0 0 0,0-1 0 0 0,0 0 0 0 0,0 0 0 0 0,0 0 0 0 0,0 0 0 0 0,0-1-1 0 0,0 1 1 0 0,0-1 0 0 0,1 0 0 0 0,-1 0 0 0 0,0 0 0 0 0,0 0 0 0 0,0-1 0 0 0,0 1 0 0 0,1-1 0 0 0,-1 0 0 0 0,0 0 0 0 0,0 0 0 0 0,2-1-4 0 0,5-1 35 0 0,0-1 1 0 0,0 0-1 0 0,0-1 0 0 0,-1 0 1 0 0,1-1-1 0 0,-1 0 1 0 0,-1 0-1 0 0,1-1 0 0 0,-1 0 1 0 0,0 0-1 0 0,4-6-35 0 0,0-4 122 0 0,0 0 0 0 0,0-1 0 0 0,-2-1 0 0 0,0 1 0 0 0,-2-2 0 0 0,0 1 0 0 0,-1-1 0 0 0,2-9-122 0 0,30-95 384 0 0,-23 80-464 0 0,1 1 0 0 0,16-25 80 0 0,-29 61 12 0 0,-3 5 47 0 0,-2 4-5 0 0,-8 21-146 0 0,0 1 0 0 0,1 0-1 0 0,0 6 93 0 0,6-17-84 0 0,-1 0 0 0 0,2-1 0 0 0,0 1-1 0 0,0 0 1 0 0,1 0 0 0 0,1 0 0 0 0,1 5 84 0 0,2 13-156 0 0,2-1 1 0 0,1 0-1 0 0,7 15 156 0 0,-2-4-163 0 0,-10-31 142 0 0,1 0 0 0 0,0 0 1 0 0,1 0-1 0 0,0-1 0 0 0,0 1 0 0 0,1-1 1 0 0,0 0-1 0 0,5 6 21 0 0,-9-15-2 0 0,1 4-35 0 0,1-1 0 0 0,0 1 1 0 0,1-1-1 0 0,-1 0 0 0 0,1 1 1 0 0,1 0 36 0 0,-4-3 0 0 0,1-1 1 0 0,0 1 0 0 0,-1 0 0 0 0,1-1-1 0 0,-1 1 1 0 0,1-1 0 0 0,0 0 0 0 0,-1 1-1 0 0,1-1 1 0 0,0 0 0 0 0,-1 0 0 0 0,1 0-1 0 0,0 0 1 0 0,0 0 0 0 0,-1 0 0 0 0,1-1-1 0 0,0 1 1 0 0,-1-1 0 0 0,1 1-1 0 0,2-2 6 0 0,-1 0 1 0 0,1 0-1 0 0,-1 0 1 0 0,0 0-1 0 0,0 0 0 0 0,0-1 1 0 0,0 1-1 0 0,0-1 1 0 0,-1 0-1 0 0,1 0 1 0 0,-1 0-1 0 0,1 0 0 0 0,-1-1-6 0 0,6-8 21 0 0,-1 0 0 0 0,0 0-1 0 0,0-2-20 0 0,98-225 195 0 0,-48 131-14 0 0,-54 104-172 0 0,-1-1 0 0 0,1 1 0 0 0,0 0 0 0 0,0 0 0 0 0,0 1 0 0 0,0-1 0 0 0,3-1-9 0 0,15-20 25 0 0,-17 20-21 0 0,-1 1-1 0 0,0 0 1 0 0,1 0 0 0 0,0 0-1 0 0,0 1 1 0 0,0-1-1 0 0,0 1 1 0 0,1 0 0 0 0,-1 0-1 0 0,2 0-3 0 0,-5 2 1 0 0,1 0 0 0 0,-1 1 0 0 0,0-1 0 0 0,0 1 0 0 0,1-1-1 0 0,-1 1 1 0 0,0-1 0 0 0,1 1 0 0 0,-1 0 0 0 0,0 0 0 0 0,1-1 0 0 0,-1 1 0 0 0,1 0-1 0 0,-1 0 1 0 0,0 0 0 0 0,1 1 0 0 0,-1-1 0 0 0,0 0 0 0 0,1 1 0 0 0,-1-1 0 0 0,0 0-1 0 0,1 1 1 0 0,-1-1 0 0 0,0 1 0 0 0,0 0 0 0 0,1 0 0 0 0,-1-1 0 0 0,0 1 0 0 0,0 0-1 0 0,0 0 1 0 0,0 0 0 0 0,0 0 0 0 0,0 0 0 0 0,0 0 0 0 0,-1 0 0 0 0,1 0 0 0 0,0 1 0 0 0,0-1-1 0 0,-1 0 1 0 0,1 0 0 0 0,0 2-1 0 0,6 14 0 0 0,-1-6 0 0 0,-2 0 0 0 0,0 0 0 0 0,0 0 0 0 0,0 2 0 0 0,-2 3 0 0 0,6 18 0 0 0,3 0 0 0 0,-2 1 0 0 0,0 0 0 0 0,1 29 0 0 0,-9-58 0 0 0,-1 0 0 0 0,0-1 0 0 0,-1 1 0 0 0,0 6 0 0 0,-2 15 0 0 0,2-15 0 0 0,-3-2 0 0 0,2-9-7 0 0,1 1 0 0 0,-1-1 0 0 0,1 0 0 0 0,-1 0 0 0 0,1-1-1 0 0,-1 1 1 0 0,0 0 0 0 0,1 0 0 0 0,-1-1 0 0 0,0 1 0 0 0,0-1 0 0 0,0 1 0 0 0,1-1 0 0 0,-1 0-1 0 0,0 0 1 0 0,0 0 0 0 0,0 0 0 0 0,-1 0 7 0 0,-32-6-224 0 0,29 4 41 0 0,-1 0-1 0 0,0 0 1 0 0,1-1-1 0 0,-1 0 1 0 0,-5-4 183 0 0,-6-8-2502 0 0,16 13 1604 0 0,1 0 0 0 0,-1 0 0 0 0,1 0-1 0 0,-1 0 1 0 0,1 0 0 0 0,0-1-1 0 0,0 1 1 0 0,0 0 898 0 0,-4-12-7786 0 0</inkml:trace>
  <inkml:trace contextRef="#ctx0" brushRef="#br0" timeOffset="168832.982">9993 8854 14280 0 0,'0'0'1102'0'0,"0"0"-543"0"0,0 0 391 0 0,0 0-689 0 0,0-1-1 0 0,-1 1 0 0 0,1-1 0 0 0,0 1 0 0 0,0-1 0 0 0,-1 1 0 0 0,1-1 1 0 0,0 1-1 0 0,0 0 0 0 0,-1-1 0 0 0,1 1 0 0 0,-1 0 0 0 0,1-1 0 0 0,0 1 1 0 0,-1 0-1 0 0,1-1 0 0 0,-1 1 0 0 0,1 0-260 0 0,-2 1 172 0 0,0 0-1 0 0,0 0 1 0 0,0 0-1 0 0,1 1 1 0 0,-1-1-1 0 0,0 1 1 0 0,1-1 0 0 0,-1 1-1 0 0,1-1 1 0 0,0 1-1 0 0,-1 0 1 0 0,1 0-1 0 0,0 0 1 0 0,0 0-1 0 0,0 0 1 0 0,0 0 0 0 0,1 0-1 0 0,-1 1-171 0 0,-2 8 268 0 0,0 0 1 0 0,1-1-1 0 0,0 5-268 0 0,0-5 212 0 0,-17 138 663 0 0,-1 7-68 0 0,10-88-280 0 0,3 0 0 0 0,2 57-527 0 0,5-97 18 0 0,1 0 0 0 0,1-1 0 0 0,2 1 0 0 0,3 11-18 0 0,-5-31 21 0 0,0 0-1 0 0,0 0 1 0 0,1 0 0 0 0,0 0-1 0 0,1-1 1 0 0,0 1-1 0 0,0-1 1 0 0,0 0-1 0 0,3 3-20 0 0,-6-7 8 0 0,1 0 0 0 0,0 0 0 0 0,-1 0 0 0 0,1-1-1 0 0,0 1 1 0 0,0 0 0 0 0,0-1 0 0 0,0 0-1 0 0,0 1 1 0 0,1-1 0 0 0,-1 0 0 0 0,0 0-1 0 0,0 0 1 0 0,1 0 0 0 0,-1-1 0 0 0,1 1 0 0 0,-1-1-1 0 0,1 1 1 0 0,-1-1 0 0 0,1 0 0 0 0,-1 0-1 0 0,1 0 1 0 0,-1 0 0 0 0,1-1 0 0 0,-1 1-1 0 0,1 0 1 0 0,-1-1 0 0 0,0 0 0 0 0,3-1-8 0 0,1 0 31 0 0,1-1 1 0 0,-1 0-1 0 0,0-1 1 0 0,-1 0 0 0 0,1 0-1 0 0,3-3-31 0 0,-7 5-97 0 0,0 0-1 0 0,0 0 0 0 0,0 0 1 0 0,-1 0-1 0 0,1 0 1 0 0,-1-1-1 0 0,1 1 1 0 0,-1 0-1 0 0,0-1 1 0 0,0 1-1 0 0,0-1 0 0 0,0 0 1 0 0,0 1-1 0 0,-1-1 1 0 0,1 0-1 0 0,-1 1 1 0 0,0-1-1 0 0,0-1 98 0 0,0-18-1876 0 0</inkml:trace>
  <inkml:trace contextRef="#ctx0" brushRef="#br0" timeOffset="169192.305">9730 9068 19895 0 0,'0'0'455'0'0,"0"0"61"0"0,0 0 28 0 0,3 0-61 0 0,21-2 96 0 0,0-1 1 0 0,0 0-1 0 0,-1-2 1 0 0,1-2-1 0 0,9-3-579 0 0,44-11 345 0 0,-58 16-1174 0 0,-1-1 0 0 0,14-6 829 0 0,-17 5-8373 0 0</inkml:trace>
  <inkml:trace contextRef="#ctx0" brushRef="#br0" timeOffset="169193.305">9335 8955 13448 0 0,'0'0'288'0'0,"0"0"64"0"0,0 0 16 0 0,13 0 16 0 0,-4 8-304 0 0</inkml:trace>
  <inkml:trace contextRef="#ctx0" brushRef="#br0" timeOffset="170254.525">11094 8780 19895 0 0,'0'-38'1998'0'0,"0"37"-1733"0"0,0 1 256 0 0,-1 1 147 0 0,-4 13-123 0 0,1 1 0 0 0,0 0 0 0 0,1-1 0 0 0,1 1 1 0 0,-1 13-546 0 0,-2 17 289 0 0,1-15 58 0 0,1 26-347 0 0,6 225 1439 0 0,-2-244-1387 0 0,5 17-52 0 0,-1 4-9 0 0,-4-50 33 0 0,0 1-1 0 0,0-1 1 0 0,1 0 0 0 0,1 6-24 0 0,-2-12 7 0 0,0 0 0 0 0,0 0 0 0 0,0 0 0 0 0,0 0 0 0 0,0 0 0 0 0,0 0 0 0 0,0 0-1 0 0,1 0 1 0 0,-1-1 0 0 0,1 1-7 0 0,-1-1 2 0 0,-1-1 0 0 0,1 1 0 0 0,0 0 0 0 0,0-1 0 0 0,0 1 0 0 0,-1-1-1 0 0,1 0 1 0 0,0 1 0 0 0,0-1 0 0 0,0 0 0 0 0,0 1 0 0 0,0-1 0 0 0,0 0 0 0 0,0 0-1 0 0,0 0 1 0 0,0 0 0 0 0,0 0 0 0 0,0 0 0 0 0,0 0 0 0 0,0 0 0 0 0,0 0-1 0 0,0 0-1 0 0,3-1 10 0 0,1-1 0 0 0,-1 1 0 0 0,0 0-1 0 0,1-1 1 0 0,-1 0 0 0 0,0 0-1 0 0,0-1 1 0 0,-1 1 0 0 0,1-1-1 0 0,2-1-9 0 0,2-4 76 0 0,0 0-1 0 0,0-1 0 0 0,4-6-75 0 0,12-14 88 0 0,-6 7-13 0 0,10-15-75 0 0,-6 6 41 0 0,10-9-41 0 0,10-15 389 0 0,-41 54-399 0 0,-1 0 0 0 0,1 0 0 0 0,0 0 0 0 0,0 0 0 0 0,-1 0-1 0 0,1 0 1 0 0,0 0 0 0 0,0 0 0 0 0,0 0 0 0 0,0 0 0 0 0,0 0 0 0 0,0 0-1 0 0,0 1 1 0 0,1-1 0 0 0,-1 1 0 0 0,0-1 0 0 0,0 1 0 0 0,0-1-1 0 0,1 1 1 0 0,-1-1 0 0 0,0 1 0 0 0,1 0 0 0 0,-1 0 0 0 0,0 0-1 0 0,1 0 1 0 0,-1 0 0 0 0,0 0 0 0 0,1 0 0 0 0,0 0 10 0 0,-1 1-5 0 0,-1-1 0 0 0,0 0 1 0 0,0 0-1 0 0,1 0 0 0 0,-1 1 1 0 0,0-1-1 0 0,1 0 0 0 0,-1 1 1 0 0,0-1-1 0 0,0 0 0 0 0,1 1 1 0 0,-1-1-1 0 0,0 0 0 0 0,0 1 1 0 0,0-1-1 0 0,1 0 0 0 0,-1 1 1 0 0,0-1-1 0 0,0 0 0 0 0,0 1 5 0 0,1 2-13 0 0,1 1 1 0 0,0 0-1 0 0,0 0 1 0 0,0 0-1 0 0,-1 0 1 0 0,0 1-1 0 0,0-1 1 0 0,0 0 0 0 0,0 1-1 0 0,-1-1 1 0 0,1 1-1 0 0,-1 2 13 0 0,3 25-7 0 0,6 56 7 0 0,-5-70 0 0 0,-3-10 0 0 0,0-1 0 0 0,1 0 0 0 0,0 0 0 0 0,0 0 0 0 0,4 6 0 0 0,-3-5 3 0 0,-2-5 1 0 0,0 0 0 0 0,0 0 1 0 0,1 0-1 0 0,-1-1 0 0 0,1 1 0 0 0,-1 0 0 0 0,1-1 1 0 0,0 1-1 0 0,0-1 0 0 0,0 0 0 0 0,0 1 0 0 0,2 0-4 0 0,3 0 7 0 0,-6-2-7 0 0,1 0 0 0 0,-1 0 1 0 0,1 0-1 0 0,0 0 0 0 0,-1-1 0 0 0,1 1 0 0 0,0-1 1 0 0,0 1-1 0 0,-1-1 0 0 0,1 0 0 0 0,0 0 0 0 0,0 1 0 0 0,-1-1 1 0 0,1-1-1 0 0,0 1 0 0 0,0 0 0 0 0,-1 0 0 0 0,1 0 1 0 0,0-1-1 0 0,0 1 0 0 0,-1-1 0 0 0,3 0 0 0 0,1-2 22 0 0,1 0 0 0 0,0 0 0 0 0,-1 0 1 0 0,0-1-1 0 0,0 0 0 0 0,0 0 0 0 0,0 0 0 0 0,-1 0 0 0 0,1-1 0 0 0,-1 0 0 0 0,0 0 1 0 0,-1 0-1 0 0,1 0 0 0 0,-1-1 0 0 0,0 1 0 0 0,0-1 0 0 0,2-6-22 0 0,-1 2 36 0 0,1 0 1 0 0,0 0-1 0 0,4-6-36 0 0,11-19-18 0 0,55-109 1127 0 0,-72 140-1093 0 0,-1-1 0 0 0,1 0 0 0 0,0 1 0 0 0,0-1 0 0 0,4-3-16 0 0,-7 8 0 0 0,1-1 0 0 0,-1 1 0 0 0,1-1 0 0 0,0 1 0 0 0,-1-1 0 0 0,1 1 0 0 0,0 0 0 0 0,-1-1 0 0 0,1 1 0 0 0,0 0 0 0 0,-1 0 0 0 0,1-1 0 0 0,0 1 0 0 0,0 0 0 0 0,-1 0 0 0 0,1 0 0 0 0,0 0 0 0 0,0 0 0 0 0,0 0 0 0 0,-1 0 0 0 0,1 0 0 0 0,0 0 0 0 0,0 0 0 0 0,-1 1 0 0 0,1-1 0 0 0,0 0 0 0 0,-1 0 0 0 0,1 1 0 0 0,0-1 0 0 0,-1 0 0 0 0,1 1 0 0 0,0-1 0 0 0,-1 1 0 0 0,1-1 0 0 0,-1 1 0 0 0,1-1 0 0 0,0 1 0 0 0,-1-1 0 0 0,0 1 0 0 0,1 0 0 0 0,2 2 0 0 0,0 1 0 0 0,0 0 0 0 0,-1-1 0 0 0,0 1 0 0 0,1 2 0 0 0,-2-5 0 0 0,1 3 0 0 0,0 1 1 0 0,-1 0-1 0 0,1 0 1 0 0,-1 0-1 0 0,0 0 0 0 0,-1 0 1 0 0,1 3-1 0 0,3 15-19 0 0,18 75-49 0 0,-15-77 112 0 0,1 0 0 0 0,1 0 0 0 0,2 1-44 0 0,-9-17-35 0 0,2 1 0 0 0,-1-1 0 0 0,1 0 0 0 0,-1 0 0 0 0,1 0-1 0 0,1-1 1 0 0,-1 1 0 0 0,1-1 0 0 0,-1 0 0 0 0,2 0 35 0 0,-4-2-16 0 0,0-1 0 0 0,1 1-1 0 0,-1-1 1 0 0,0 0 0 0 0,1 0 0 0 0,-1 0 0 0 0,1 0-1 0 0,-1 0 1 0 0,1 0 0 0 0,-1-1 0 0 0,1 1 0 0 0,-1-1-1 0 0,1 0 1 0 0,0 0 0 0 0,-1 0 0 0 0,1 0 0 0 0,-1 0 0 0 0,1-1-1 0 0,0 1 1 0 0,-1-1 0 0 0,1 1 0 0 0,-1-1 0 0 0,1 0-1 0 0,-1 0 1 0 0,1 0 16 0 0,2-3-1 0 0,-1 0-1 0 0,1 0 1 0 0,-1 0-1 0 0,0 0 1 0 0,0-1-1 0 0,0 1 1 0 0,0-1-1 0 0,2-5 2 0 0,-2 3 86 0 0,0-1 0 0 0,0 0 0 0 0,-1 1 0 0 0,0-2 0 0 0,0 1-1 0 0,-1 0 1 0 0,0 0 0 0 0,0-1 0 0 0,-1-2-86 0 0,1 0 92 0 0,-1 1 0 0 0,-1-1 0 0 0,0 0 0 0 0,-1 0-1 0 0,0 0 1 0 0,0 1 0 0 0,-1-2-92 0 0,-11-55 496 0 0,8 46-580 0 0,4 15 3 0 0,0 0 0 0 0,0 0-1 0 0,-1 0 1 0 0,-2-3 81 0 0,4 8-24 0 0,-1-1 0 0 0,1 1-1 0 0,-1 0 1 0 0,1-1 0 0 0,0 1 0 0 0,-1-1 0 0 0,1 1 0 0 0,0 0 0 0 0,0-1 0 0 0,0 1 0 0 0,0-1 0 0 0,0 1-1 0 0,0 0 1 0 0,0-1 0 0 0,1 1 0 0 0,-1-1 0 0 0,0 1 0 0 0,1 0 0 0 0,-1-1 0 0 0,1 1 0 0 0,-1 0 0 0 0,1 0-1 0 0,0-1 1 0 0,0 1 0 0 0,-1 0 0 0 0,1 0 0 0 0,0 0 0 0 0,0 0 0 0 0,0 0 0 0 0,0 0 0 0 0,1 0 24 0 0,1-1-45 0 0,-1 0 1 0 0,1 1-1 0 0,0-1 0 0 0,0 1 1 0 0,0 0-1 0 0,0 0 1 0 0,0 0-1 0 0,0 0 0 0 0,0 0 1 0 0,0 1-1 0 0,0-1 1 0 0,0 1-1 0 0,3 0 45 0 0,63-8-200 0 0,-40 7 273 0 0,-16 0-4 0 0,0 1-1 0 0,0 0 1 0 0,1 1 0 0 0,-1 1-1 0 0,5 1-68 0 0,-9 0-73 0 0,-1-2 14 0 0,0 2 0 0 0,0-1 0 0 0,-1 1 0 0 0,6 2 59 0 0,-11-4-6 0 0,0 1-1 0 0,0-1 1 0 0,0 1 0 0 0,0-1-1 0 0,0 1 1 0 0,0-1 0 0 0,-1 1-1 0 0,1 0 1 0 0,0 0 0 0 0,-1 0-1 0 0,1 0 1 0 0,-1 0-1 0 0,0 1 1 0 0,0-1 0 0 0,0 0-1 0 0,1 2 7 0 0,4 13-55 0 0,-4-13 31 0 0,0 0 0 0 0,-1-1 0 0 0,1 1 1 0 0,-1 0-1 0 0,0 0 0 0 0,0 0 0 0 0,-1 0 0 0 0,1 0 1 0 0,-1 0-1 0 0,0 0 0 0 0,0 4 24 0 0,-10 115 216 0 0,9-108-211 0 0,1 0 1 0 0,1 0-1 0 0,0-1 0 0 0,2 5-5 0 0,-2-12-28 0 0,0 0-1 0 0,1-1 1 0 0,0 1-1 0 0,0-1 1 0 0,1 1-1 0 0,0-1 1 0 0,0 0-1 0 0,0 1 1 0 0,1-2-1 0 0,0 2 29 0 0,0-3 16 0 0,0 0-1 0 0,1 0 1 0 0,-1 0 0 0 0,1-1-1 0 0,0 1 1 0 0,0-1 0 0 0,0 0-1 0 0,0-1 1 0 0,1 1-1 0 0,-1-1 1 0 0,1 0 0 0 0,0 0-1 0 0,-1-1 1 0 0,1 0 0 0 0,0 0-1 0 0,0 0 1 0 0,0-1 0 0 0,0 1-1 0 0,0-1 1 0 0,0-1-1 0 0,0 1 1 0 0,4-2-16 0 0,-2 0 17 0 0,-1 0-1 0 0,0-1 0 0 0,1 0 1 0 0,-1-1-1 0 0,-1 1 1 0 0,1-1-1 0 0,0 0 1 0 0,-1-1-1 0 0,0 0 1 0 0,0 0-1 0 0,0 0 1 0 0,-1 0-1 0 0,1-1 0 0 0,-1 0 1 0 0,-1 0-1 0 0,1-1 1 0 0,2-5-17 0 0,-2 3 31 0 0,0 0 1 0 0,0-1-1 0 0,-1 0 1 0 0,-1 0-1 0 0,1 0 1 0 0,-2 0-1 0 0,1 0 1 0 0,-1 0-1 0 0,-1-1 1 0 0,0 1-1 0 0,-1-1 1 0 0,0 0-1 0 0,0 0-31 0 0,-2-1 51 0 0,1 1 0 0 0,-2-1 1 0 0,0 0-1 0 0,0 1 0 0 0,-1 0 0 0 0,-1 0 0 0 0,0 0 0 0 0,0 0 0 0 0,-6-8-51 0 0,7 13-1 0 0,-1 0 1 0 0,1 0 0 0 0,-1 0 0 0 0,0 0-1 0 0,0 1 1 0 0,-1 0 0 0 0,1 0-1 0 0,-1 0 1 0 0,0 1 0 0 0,-1 0-1 0 0,1 0 1 0 0,-1 1 0 0 0,0-1-1 0 0,0 1 1 0 0,-6-1 0 0 0,7 2-8 0 0,0 1-1 0 0,1 1 1 0 0,-1-1 0 0 0,0 1 0 0 0,0 0-1 0 0,0 0 1 0 0,0 1 0 0 0,1-1-1 0 0,-1 1 1 0 0,0 1 0 0 0,0-1 0 0 0,1 1-1 0 0,-1 0 1 0 0,1 0 0 0 0,0 1 0 0 0,-1 0-1 0 0,1-1 1 0 0,0 2 0 0 0,1-1-1 0 0,-1 1 1 0 0,1-1 0 0 0,-1 1 0 0 0,1 1-1 0 0,0-1 1 0 0,0 0 0 0 0,1 1-1 0 0,-1 0 1 0 0,-1 3 8 0 0,2-2-5 0 0,0 0 0 0 0,1 0-1 0 0,-1 0 1 0 0,1 0 0 0 0,0 0 0 0 0,1 0-1 0 0,-1 1 1 0 0,1-1 0 0 0,1 0 0 0 0,-1 1 0 0 0,1-1-1 0 0,0 1 1 0 0,1 0 5 0 0,0 0-6 0 0,0 0 0 0 0,1 0 0 0 0,0 0-1 0 0,0 0 1 0 0,1 0 0 0 0,0-1 0 0 0,0 0 0 0 0,1 1-1 0 0,-1-1 1 0 0,1 0 0 0 0,5 5 6 0 0,-5-5-43 0 0,1 0-1 0 0,0-1 1 0 0,0 0 0 0 0,0 0-1 0 0,0 0 1 0 0,1 0-1 0 0,0-1 1 0 0,0 0 0 0 0,0 0-1 0 0,0 0 1 0 0,1-1 0 0 0,-1 0-1 0 0,1 0 1 0 0,0-1-1 0 0,0 0 1 0 0,0 0 0 0 0,2 0 43 0 0,-4-1 0 0 0,1-1 0 0 0,-1 0 0 0 0,0 1-1 0 0,1-2 1 0 0,-1 1 0 0 0,0 0 0 0 0,1-1 0 0 0,-1 0 0 0 0,0-1 0 0 0,1 1 0 0 0,-1-1 0 0 0,0 0 0 0 0,0 0 0 0 0,0 0 0 0 0,-1-1 0 0 0,1 0-1 0 0,3-2 1 0 0,-6 3-60 0 0,-1 1 0 0 0,1-1 0 0 0,0 1 0 0 0,0-1 0 0 0,-1 0 0 0 0,1 1 0 0 0,-1-1 0 0 0,0 0 0 0 0,0 0 0 0 0,1 0 0 0 0,-1 0 0 0 0,0 0 0 0 0,-1 0 0 0 0,1-1 0 0 0,0 1 0 0 0,-1 0 0 0 0,1 0 0 0 0,-1-1 0 0 0,1 1 0 0 0,-1 0 0 0 0,0-3 60 0 0,-3-12-2829 0 0,-4 2-3499 0 0,-6-1-2011 0 0</inkml:trace>
  <inkml:trace contextRef="#ctx0" brushRef="#br0" timeOffset="170598.199">10659 8982 20815 0 0,'-29'-10'1586'0'0,"27"9"-1081"0"0,2 1-190 0 0,11-4 1357 0 0,5-3-1065 0 0,0 0 0 0 0,0 2 0 0 0,1 0 0 0 0,0 1 0 0 0,10-2-607 0 0,89-7 208 0 0,-66 8-33 0 0,45-2-1035 0 0,38 3 860 0 0,-84 4-548 0 0</inkml:trace>
  <inkml:trace contextRef="#ctx0" brushRef="#br0" timeOffset="171832.278">13670 9190 16208 0 0,'-1'-1'49'0'0,"1"1"0"0"0,-1-1 1 0 0,1 0-1 0 0,0 0 0 0 0,-1 1 1 0 0,1-1-1 0 0,0 0 1 0 0,0 1-1 0 0,-1-1 0 0 0,1 0 1 0 0,0 0-1 0 0,0 0 1 0 0,0 1-1 0 0,0-1 0 0 0,0 0 1 0 0,0 0-1 0 0,0 1 0 0 0,0-1 1 0 0,0 0-1 0 0,0 0 1 0 0,1 0-1 0 0,-1 1 0 0 0,0-1 1 0 0,0 0-1 0 0,1 0 1 0 0,-1 1-50 0 0,2-16 483 0 0,-2 13-403 0 0,0 1 0 0 0,0-1 0 0 0,0 0-1 0 0,0 0 1 0 0,0 1 0 0 0,0-1-1 0 0,1 0 1 0 0,0 0 0 0 0,-1 1-1 0 0,1-1 1 0 0,0 0 0 0 0,0 1-1 0 0,0-1 1 0 0,1 1 0 0 0,-1 0-1 0 0,2-3-79 0 0,4-4 772 0 0,1-1 0 0 0,-1 1-1 0 0,6-3-771 0 0,0-3 450 0 0,-12 15-395 0 0,-1 0-1 0 0,0-1 1 0 0,1 1 0 0 0,-1 0-1 0 0,0-1 1 0 0,1 1-1 0 0,-1-1 1 0 0,0 1-1 0 0,1-1 1 0 0,-1 1-1 0 0,0-1 1 0 0,0 1-1 0 0,0 0 1 0 0,1-1 0 0 0,-1 1-1 0 0,0-1 1 0 0,0 1-1 0 0,0-1 1 0 0,0 1-1 0 0,0-1 1 0 0,0 0-1 0 0,0 1 1 0 0,0-1 0 0 0,0 1-1 0 0,0-1 1 0 0,0 1-1 0 0,-1-1 1 0 0,1 1-55 0 0,0-1 64 0 0,-1 1-1 0 0,1-1 1 0 0,-1 0 0 0 0,0 1 0 0 0,1-1 0 0 0,-1 1 0 0 0,0-1 0 0 0,1 1-1 0 0,-1-1 1 0 0,0 1 0 0 0,0-1 0 0 0,1 1 0 0 0,-1 0 0 0 0,0 0-1 0 0,0-1-63 0 0,-4 0 184 0 0,1 0-1 0 0,0 1 0 0 0,0-1 0 0 0,0 1 0 0 0,-1 0 0 0 0,-2 0-183 0 0,-2 1 81 0 0,1 0 0 0 0,1 1 0 0 0,-1 1-1 0 0,0-1 1 0 0,0 1 0 0 0,1 0 0 0 0,-4 3-81 0 0,-50 30-26 0 0,27-14 62 0 0,11-7-88 0 0,1 2 0 0 0,1 0 0 0 0,0 2 0 0 0,-1 2 52 0 0,17-15 0 0 0,-1 0 0 0 0,1 1 0 0 0,0 0 0 0 0,0 0 0 0 0,0 2 0 0 0,-9 13 0 0 0,9-15 19 0 0,0 1 1 0 0,0 0-1 0 0,1 0 0 0 0,0 0 0 0 0,-2 8-19 0 0,5-14 8 0 0,1 1 0 0 0,-1 0 0 0 0,1-1-1 0 0,-1 1 1 0 0,1-1 0 0 0,0 1 0 0 0,0 0 0 0 0,0-1-1 0 0,0 1 1 0 0,1 1-8 0 0,-1-2 1 0 0,0-1-1 0 0,1 0 0 0 0,-1 0 1 0 0,1 1-1 0 0,0-1 0 0 0,-1 0 1 0 0,1 0-1 0 0,0 0 0 0 0,-1 0 1 0 0,1 0-1 0 0,0 0 0 0 0,0 0 1 0 0,0 0-1 0 0,0 0 0 0 0,0 0 1 0 0,0 0-1 0 0,0-1 0 0 0,0 1 1 0 0,0 0-1 0 0,1-1 1 0 0,-1 1-1 0 0,1-1 19 0 0,0 1 1 0 0,0-1-1 0 0,0 1 1 0 0,-1-1 0 0 0,1 0-1 0 0,0 0 1 0 0,0 0 0 0 0,0 0-1 0 0,0 0 1 0 0,0-1 0 0 0,0 1-1 0 0,0 0 1 0 0,0-1-1 0 0,1 0-19 0 0,29-13 167 0 0,-23 10-126 0 0,11-7 47 0 0,-1-1 1 0 0,0-1-1 0 0,0 0 0 0 0,-1-2 0 0 0,15-15-88 0 0,-21 19 46 0 0,7-5 30 0 0,-2 0 59 0 0,0 0-1 0 0,0-1-134 0 0,23-22 251 0 0,-30 30-162 0 0,0-1-1 0 0,0 0 0 0 0,-1 0 0 0 0,0-1 0 0 0,3-5-88 0 0,-37 75 157 0 0,2-3-141 0 0,3 1 0 0 0,3 1-1 0 0,1 1 1 0 0,-4 49-16 0 0,14-61-74 0 0,1 35 74 0 0,-2 14 85 0 0,6-90-69 0 0,1 1 0 0 0,0-1 0 0 0,0 1-1 0 0,0-1 1 0 0,1 3-16 0 0,0-6 14 0 0,-1-1 0 0 0,1 1 0 0 0,0-1 0 0 0,-1 1 0 0 0,1-1 0 0 0,0 0 0 0 0,1 1 0 0 0,-1-1 0 0 0,0 0 0 0 0,1 0 0 0 0,-1 1 0 0 0,1-1 0 0 0,0 0-14 0 0,-2-2 5 0 0,0 0 0 0 0,1 0 0 0 0,-1 0 0 0 0,1 0-1 0 0,-1 0 1 0 0,0 0 0 0 0,1 1 0 0 0,-1-1 0 0 0,0 0 0 0 0,1-1 0 0 0,-1 1 0 0 0,1 0-1 0 0,-1 0 1 0 0,0 0 0 0 0,1 0 0 0 0,-1 0 0 0 0,0 0 0 0 0,1 0 0 0 0,-1 0 0 0 0,0-1-1 0 0,1 1 1 0 0,-1 0 0 0 0,0 0 0 0 0,1-1-5 0 0,0 1 23 0 0,7-4 50 0 0,0 0-1 0 0,-1-1 0 0 0,1 1 1 0 0,-1-1-1 0 0,0-1 1 0 0,0 0-1 0 0,-1 1 1 0 0,1-2-1 0 0,-2 1 0 0 0,1-1 1 0 0,4-7-73 0 0,7-12 199 0 0,0-1 0 0 0,8-20-199 0 0,-5 8 150 0 0,-2 0 1 0 0,9-30-151 0 0,17-49 113 0 0,-29 76-51 0 0,3 1-1 0 0,14-27-61 0 0,-26 59-73 0 0,0-1-1 0 0,1 1 1 0 0,1-1 73 0 0,-4 5-24 0 0,2 17-89 0 0,-3-3 100 0 0,-1 0 0 0 0,0 1 0 0 0,0-1 0 0 0,0 1 0 0 0,-2-1 0 0 0,1 1 0 0 0,-1 0 13 0 0,-3 21-2 0 0,-3 53-56 0 0,3 1 58 0 0,1-49-14 0 0,1-27 14 0 0,0 1 1 0 0,1 0-1 0 0,0 0 1 0 0,1 0-1 0 0,1 6 0 0 0,-2-15 2 0 0,0 0 0 0 0,0 0-1 0 0,0-1 1 0 0,1 1 0 0 0,-1 0-1 0 0,0 0 1 0 0,0 0 0 0 0,1 0 0 0 0,-1-1-1 0 0,0 1 1 0 0,1 0 0 0 0,-1 0 0 0 0,1-1-1 0 0,-1 1 1 0 0,1 0 0 0 0,-1-1-1 0 0,1 1 1 0 0,-1 0 0 0 0,1-1 0 0 0,0 1-1 0 0,0-1 1 0 0,-1 1 0 0 0,1-1 0 0 0,0 1-1 0 0,-1-1 1 0 0,1 0 0 0 0,1 1-2 0 0,-1-1 6 0 0,0 0 0 0 0,0 0-1 0 0,0 0 1 0 0,1 0 0 0 0,-1 0 0 0 0,0-1 0 0 0,0 1 0 0 0,0 0 0 0 0,0-1 0 0 0,0 1-1 0 0,0 0 1 0 0,1-1-6 0 0,-1 0 7 0 0,3-1 7 0 0,0 0 0 0 0,0 0 0 0 0,0-1 0 0 0,-1 1 0 0 0,1-1 0 0 0,-1 0 0 0 0,0 0 0 0 0,3-3-14 0 0,23-31 99 0 0,-13 16-47 0 0,10-15 90 0 0,13-22-142 0 0,-15 21 82 0 0,17-19-82 0 0,-4 4 53 0 0,-37 52-53 0 0,0-1 0 0 0,0 1 0 0 0,0 0 0 0 0,0 0 0 0 0,0-1 0 0 0,0 1 0 0 0,0 0 0 0 0,0-1 0 0 0,1 1 0 0 0,-1 0 0 0 0,0 0 0 0 0,0-1 0 0 0,0 1 0 0 0,1 0 0 0 0,-1 0 0 0 0,0 0 0 0 0,0-1 0 0 0,1 1 0 0 0,-1 0 0 0 0,0 0 0 0 0,0 0 0 0 0,1 0 0 0 0,-1-1 0 0 0,0 1 0 0 0,1 0 0 0 0,-1 0 0 0 0,0 0 0 0 0,0 0 0 0 0,1 0 0 0 0,-1 0 0 0 0,0 0 0 0 0,1 0 0 0 0,-1 0 0 0 0,0 0 0 0 0,1 0 0 0 0,-1 0 0 0 0,0 0 0 0 0,1 0 0 0 0,-1 0 0 0 0,0 0 0 0 0,0 1 0 0 0,1-1 0 0 0,-1 0 0 0 0,0 0 0 0 0,1 0 0 0 0,-1 0 0 0 0,0 1 0 0 0,0-1 0 0 0,1 0 0 0 0,-1 0 0 0 0,0 0 0 0 0,0 1 0 0 0,0-1 0 0 0,1 0 0 0 0,0 2 0 0 0,1-1 0 0 0,-1 1 0 0 0,1-1 0 0 0,-1 1 0 0 0,0 0 0 0 0,1-1 0 0 0,-1 1 0 0 0,0 0 0 0 0,0 0 0 0 0,0 0 0 0 0,0 0 0 0 0,-1 0 0 0 0,1 0 0 0 0,-1 0 0 0 0,8 34 0 0 0,-6-29 0 0 0,4 28-16 0 0,0 0-103 0 0,6 20 119 0 0,-9-45-12 0 0,0 0 1 0 0,1 0-1 0 0,0-1 1 0 0,0 1-1 0 0,1-1 1 0 0,0 0-1 0 0,5 5 12 0 0,-6-10-382 0 0,0 0 0 0 0,0-1-1 0 0,0 1 1 0 0,0-1 0 0 0,1 0 0 0 0,0 0-1 0 0,-1 0 1 0 0,1-1 0 0 0,0 0 0 0 0,0 0-1 0 0,1 0 1 0 0,-1 0 0 0 0,5 0 382 0 0,7-1-9342 0 0</inkml:trace>
  <inkml:trace contextRef="#ctx0" brushRef="#br0" timeOffset="172691.452">14758 9243 18223 0 0,'0'0'414'0'0,"0"0"56"0"0,0 0 32 0 0,0 0-60 0 0,-1 2-287 0 0,-2 3-38 0 0,2-4 18 0 0,1 0 0 0 0,0 0-1 0 0,-1 1 1 0 0,1-1 0 0 0,0 0-1 0 0,0 0 1 0 0,0 0 0 0 0,0 1-1 0 0,0-1 1 0 0,0 0 0 0 0,0 0-1 0 0,1 0 1 0 0,-1 0 0 0 0,0 1-1 0 0,1-1 1 0 0,-1 0 0 0 0,1 0-1 0 0,-1 0-134 0 0,3 8 726 0 0,2-1 90 0 0,-3-6-658 0 0,0 0-94 0 0,-1 0-1 0 0,1-1 0 0 0,0 1 1 0 0,0 0-1 0 0,0-1 1 0 0,0 1-1 0 0,0-1 0 0 0,0 1 1 0 0,1-1-1 0 0,-1 0 0 0 0,0 0 1 0 0,0 0-1 0 0,1-1 1 0 0,-1 1-1 0 0,1 0 0 0 0,-1-1 1 0 0,1 0-1 0 0,-1 1 1 0 0,1-1-1 0 0,-1 0 0 0 0,1 0 1 0 0,-1 0-1 0 0,1-1 0 0 0,-1 1 1 0 0,1-1-1 0 0,-1 1-63 0 0,11-2 194 0 0,-12 2-180 0 0,0 0 0 0 0,1 0 0 0 0,-1-1 0 0 0,0 1 0 0 0,1 0 0 0 0,-1 0 0 0 0,1-1 0 0 0,-1 1 0 0 0,0-1 0 0 0,0 1 0 0 0,1-1 0 0 0,-1 1 0 0 0,0-1 0 0 0,0 0 0 0 0,0 0 1 0 0,1 0-1 0 0,-1 0 0 0 0,0 1 0 0 0,0-1 0 0 0,0-1 0 0 0,-1 1 0 0 0,1 0-14 0 0,11-16 165 0 0,-10 15-134 0 0,-1 0 0 0 0,1 0 0 0 0,-1 0 0 0 0,1 0 0 0 0,-1 0 0 0 0,0-1-1 0 0,0 1 1 0 0,0 0 0 0 0,0-1 0 0 0,0 1 0 0 0,0-1 0 0 0,-1 1 0 0 0,1-1 0 0 0,-1 0 0 0 0,0 1-1 0 0,0-1 1 0 0,0 1 0 0 0,0-2-31 0 0,-1-8-7 0 0,1 9 9 0 0,0 1 1 0 0,0 0-1 0 0,-1-1 0 0 0,1 1 0 0 0,-1 0 0 0 0,1 0 0 0 0,-1-1 1 0 0,0 1-1 0 0,0 0 0 0 0,0 0 0 0 0,0 0 0 0 0,0 0 0 0 0,-1 0-1 0 0,0-3 76 0 0,-1 0 0 0 0,0 1 0 0 0,-1-1 1 0 0,1 1-1 0 0,-1 0 0 0 0,0 0 1 0 0,0 0-1 0 0,-1 0 0 0 0,1 1 1 0 0,-1-1-1 0 0,-2 0-77 0 0,3 4-36 0 0,0 0 0 0 0,1 1 0 0 0,-1-1 0 0 0,1 1 0 0 0,-1 0 0 0 0,0 0 0 0 0,1 1 0 0 0,0-1 0 0 0,-4 2 36 0 0,3-1-41 0 0,-1 1-12 0 0,-1-1 1 0 0,1 1-1 0 0,0 0 0 0 0,1 0 1 0 0,-1 1-1 0 0,0-1 1 0 0,1 1-1 0 0,0 0 0 0 0,0 0 1 0 0,-3 5 52 0 0,-3 4-27 0 0,1 1 0 0 0,1 0 0 0 0,-1 2 27 0 0,-6 13 12 0 0,6-13-12 0 0,2 1 0 0 0,0 0 0 0 0,1 0 0 0 0,0 3 0 0 0,2-10 0 0 0,2 0 20 0 0,1-1-1 0 0,-1 1 1 0 0,2 0-1 0 0,-1 0 1 0 0,1 0-1 0 0,1-1 1 0 0,0 1 0 0 0,0 0-1 0 0,2 4-19 0 0,-2-11 42 0 0,-1-1-1 0 0,1 0 1 0 0,-1 1 0 0 0,1-1-1 0 0,0 0 1 0 0,0 0 0 0 0,0 1-1 0 0,0-1 1 0 0,0 0 0 0 0,1 0-1 0 0,-1 0 1 0 0,1 0 0 0 0,-1 0-1 0 0,1-1 1 0 0,0 1-1 0 0,1 1-41 0 0,0-1 16 0 0,0 0-1 0 0,1 0 0 0 0,-1 0 0 0 0,1-1 0 0 0,-1 1 1 0 0,1-1-1 0 0,0 0 0 0 0,-1 0 0 0 0,1 0 0 0 0,0 0-15 0 0,7 0 9 0 0,0 0-1 0 0,0-1 1 0 0,0 0-1 0 0,0 0 1 0 0,0-1-1 0 0,0-1 0 0 0,1 0-8 0 0,5-1 24 0 0,-1 0 0 0 0,0-1 0 0 0,1-1 0 0 0,-2-1 0 0 0,1 0 0 0 0,-1-1 0 0 0,0-1 0 0 0,7-4-24 0 0,17-12 47 0 0,-23 14 38 0 0,0 0 1 0 0,9-8-86 0 0,-2-1 112 0 0,-1-1 1 0 0,0 0-1 0 0,17-23-112 0 0,-29 31 65 0 0,28-37 33 0 0,6-12-98 0 0,-34 45 167 0 0,-1 0 0 0 0,0-1 0 0 0,-1 0 0 0 0,0 0 0 0 0,-2-1 0 0 0,1-4-167 0 0,-6 19 5 0 0,-1 1 0 0 0,1 0 0 0 0,-1 0 0 0 0,0-1 0 0 0,0 1 0 0 0,0 0-1 0 0,0-1 1 0 0,0 1 0 0 0,0 0 0 0 0,-1-1 0 0 0,1 0-5 0 0,0 3-1 0 0,-1-1 1 0 0,1 1 0 0 0,0-1 0 0 0,0 1 0 0 0,-1-1-1 0 0,1 0 1 0 0,-1 1 0 0 0,1 0 0 0 0,0-1-1 0 0,-1 1 1 0 0,1-1 0 0 0,-1 1 0 0 0,1-1-1 0 0,-1 1 1 0 0,1 0 0 0 0,-1-1 0 0 0,0 1-1 0 0,1 0 1 0 0,-1 0 0 0 0,1-1 0 0 0,-1 1-1 0 0,0 0 1 0 0,1 0 0 0 0,-1 0 0 0 0,1 0-1 0 0,-1 0 1 0 0,0 0 0 0 0,1 0 0 0 0,-1 0-1 0 0,0 0 1 0 0,1 0 0 0 0,-1 0 0 0 0,1 0-1 0 0,-1 0 1 0 0,0 0 0 0 0,1 1 0 0 0,-1-1-1 0 0,1 0 1 0 0,-1 1 0 0 0,0-1 0 0 0,1 0-1 0 0,-1 1 1 0 0,1-1 0 0 0,-8 4-62 0 0,1 0-1 0 0,0 0 1 0 0,0 1-1 0 0,0 0 0 0 0,0 0 1 0 0,1 0-1 0 0,0 1 1 0 0,0 0-1 0 0,0 0 1 0 0,1 1-1 0 0,0 0 1 0 0,0 0-1 0 0,1 0 1 0 0,0 0-1 0 0,0 0 1 0 0,1 1-1 0 0,0 0 1 0 0,0 0-1 0 0,0 2 63 0 0,0 0-99 0 0,1 0 0 0 0,0 1 0 0 0,1 0 0 0 0,0-1-1 0 0,0 1 1 0 0,1-1 0 0 0,1 1 0 0 0,0 0 0 0 0,0-1 0 0 0,1 1 0 0 0,0-1-1 0 0,1 0 1 0 0,0 1 0 0 0,5 8 99 0 0,18 33-620 0 0,14 18 620 0 0,-30-52-62 0 0,-5-9 49 0 0,-1 1 0 0 0,0-1 0 0 0,-1 1 0 0 0,0-1 0 0 0,0 1 0 0 0,-1 1 13 0 0,11 35 59 0 0,-9-32-46 0 0,-4-1-13 0 0,-4-3 16 0 0,4-8 60 0 0,1-3-68 0 0,1 1 0 0 0,-1 0 0 0 0,1 0-1 0 0,-1-1 1 0 0,1 1 0 0 0,-1 0 0 0 0,0-1 0 0 0,1 0 0 0 0,-1 1-1 0 0,1-1 1 0 0,-1 0 0 0 0,0 0 0 0 0,0 1 0 0 0,1-1-1 0 0,-1 0 1 0 0,0 0 0 0 0,1-1-8 0 0,3-3 7 0 0,3-1 2 0 0,0 0 1 0 0,-1-1-1 0 0,0 0 0 0 0,0 0 1 0 0,-1-1-1 0 0,0 0 0 0 0,2-4-9 0 0,17-20 53 0 0,-9 13-33 0 0,0-2 0 0 0,2-4-20 0 0,5-8 139 0 0,11-19 117 0 0,-23 34-28 0 0,1 0 0 0 0,1 0-1 0 0,1 1 1 0 0,15-14-228 0 0,-29 31 2 0 0,0-1-1 0 0,0 1 0 0 0,0 0 1 0 0,0 0-1 0 0,0 0 1 0 0,1 0-1 0 0,-1 0 0 0 0,0-1 1 0 0,0 1-1 0 0,0 0 1 0 0,0 0-1 0 0,0 0 0 0 0,0 0 1 0 0,1 0-1 0 0,-1 0 0 0 0,0 0 1 0 0,0 0-1 0 0,0 0 1 0 0,0-1-1 0 0,1 1 0 0 0,-1 0 1 0 0,0 0-1 0 0,0 0 1 0 0,0 0-1 0 0,0 0 0 0 0,1 0 1 0 0,-1 0-1 0 0,0 0 1 0 0,0 0-1 0 0,0 0 0 0 0,0 0 1 0 0,1 0-1 0 0,-1 1 1 0 0,0-1-1 0 0,0 0 0 0 0,0 0 1 0 0,0 0-1 0 0,1 0 1 0 0,-1 0-1 0 0,0 0-1 0 0,1 9 72 0 0,-7 17 46 0 0,5-21-108 0 0,-12 92-10 0 0,11-89 4 0 0,1-1 0 0 0,0 0-1 0 0,1 1 1 0 0,-1-1 0 0 0,1 0 0 0 0,1 1-1 0 0,-1-1 1 0 0,1 0 0 0 0,1 1 0 0 0,-1-1 0 0 0,1 0-1 0 0,1 0 1 0 0,-1 0 0 0 0,1 0 0 0 0,0-1-1 0 0,1 1 1 0 0,-1-1-4 0 0,1 1 0 0 0,11 17 0 0 0,-14-22 2 0 0,1-1-1 0 0,-1 1 0 0 0,1 0 1 0 0,0 0-1 0 0,0-1 1 0 0,-1 1-1 0 0,1-1 1 0 0,0 0-1 0 0,0 0 0 0 0,0 1 1 0 0,0-1-1 0 0,1-1 1 0 0,-1 1-1 0 0,0 0 0 0 0,0 0 1 0 0,0-1-1 0 0,1 1 1 0 0,-1-1-1 0 0,0 0 1 0 0,1 0-1 0 0,-1 1 0 0 0,0-2 1 0 0,1 1-1 0 0,-1 0 1 0 0,0 0-1 0 0,1-1 1 0 0,-1 1-1 0 0,0-1 0 0 0,0 0 1 0 0,1 0-1 0 0,-1 0 1 0 0,0 0-1 0 0,1 0-1 0 0,-1-1-133 0 0,0 1-1 0 0,-1 0 1 0 0,1-1-1 0 0,0 1 1 0 0,-1-1-1 0 0,1 1 1 0 0,-1-1-1 0 0,1 0 1 0 0,-1 1-1 0 0,0-1 1 0 0,0 0 0 0 0,1 0-1 0 0,-2 0 1 0 0,1 0-1 0 0,0 0 1 0 0,0 0-1 0 0,-1-1 1 0 0,1 1-1 0 0,-1 0 1 0 0,1 0-1 0 0,-1 0 1 0 0,0-1 0 0 0,0 1 133 0 0,0-6-1055 0 0,-1 0 0 0 0,0 1 0 0 0,0-1 0 0 0,-1-4 1055 0 0,-6-16-2174 0 0</inkml:trace>
  <inkml:trace contextRef="#ctx0" brushRef="#br0" timeOffset="173035.123">15635 8885 8288 0 0,'-8'-11'736'0'0,"8"11"-584"0"0,0 0-152 0 0,0 0 0 0 0,0 0 2016 0 0,0 0 384 0 0,0 0 64 0 0,0 0 23 0 0,0 0-1735 0 0,0 0-344 0 0,12 8-72 0 0,-8 3-8319 0 0</inkml:trace>
  <inkml:trace contextRef="#ctx0" brushRef="#br0" timeOffset="173472.522">15850 9337 16439 0 0,'0'0'754'0'0,"0"0"-17"0"0,16 0-444 0 0,-7-2 280 0 0,1 1-1 0 0,-1 0 0 0 0,1 0 1 0 0,3 1-573 0 0,30-2 1894 0 0,-28 0-1377 0 0,-10 2-322 0 0,0 0 0 0 0,0-1 0 0 0,1 0 1 0 0,-1 0-1 0 0,-1-1 0 0 0,3 0-195 0 0,1-1 144 0 0,-1-1-1 0 0,1 0 1 0 0,-1 0-1 0 0,0-1 1 0 0,0-1-144 0 0,-4 4 20 0 0,-1 0 0 0 0,0 0 0 0 0,1 0 0 0 0,-1 0 0 0 0,0-1 1 0 0,-1 1-1 0 0,1-1 0 0 0,0 1 0 0 0,-1-1 0 0 0,1 0 1 0 0,-1 1-1 0 0,0-1 0 0 0,0 0 0 0 0,1-3-20 0 0,-1 1 61 0 0,0 0 0 0 0,0-1 1 0 0,-1 1-1 0 0,1 0 0 0 0,-1-1 0 0 0,0 1 0 0 0,-1 0 0 0 0,1-1 0 0 0,-1 1 0 0 0,0 0 0 0 0,-1 0 0 0 0,1 0 0 0 0,-1 0 0 0 0,0 0 1 0 0,0 0-1 0 0,0 0 0 0 0,-1 1 0 0 0,0-1 0 0 0,0 1 0 0 0,0-1 0 0 0,0 1 0 0 0,-3-2-61 0 0,5 5 0 0 0,-1 0 0 0 0,1 0 0 0 0,0 0 0 0 0,-1 1 0 0 0,1-1 0 0 0,-1 0 0 0 0,1 1 0 0 0,-1-1 0 0 0,1 1 0 0 0,-1-1 0 0 0,1 1 0 0 0,-1 0 0 0 0,1 0 0 0 0,-1 0 0 0 0,0 0 0 0 0,1 0 0 0 0,-1 0 0 0 0,1 0 0 0 0,-1 0 0 0 0,1 1 0 0 0,-1-1 0 0 0,0 1 0 0 0,-2 0 0 0 0,0 1 0 0 0,1-1 0 0 0,0 1 0 0 0,-1-1 0 0 0,1 1 0 0 0,0 1 0 0 0,0-1 0 0 0,-2 2 0 0 0,-1 2 0 0 0,0 0 0 0 0,0 1 0 0 0,1 0 0 0 0,0 1 0 0 0,0-1 0 0 0,1 1 0 0 0,0 0 0 0 0,0 0 0 0 0,1 0 0 0 0,0 0 0 0 0,0 4 0 0 0,-3 12 0 0 0,0-1 0 0 0,2 1 0 0 0,0 14 0 0 0,4-27 2 0 0,-1-1-1 0 0,2 1 0 0 0,0-1 1 0 0,0 1-1 0 0,1-1 0 0 0,0 0 1 0 0,1 1-1 0 0,0-1 0 0 0,0 0 1 0 0,1-1-1 0 0,0 1 0 0 0,1-1 1 0 0,0 0-1 0 0,1 1-1 0 0,-4-8 26 0 0,0 1 0 0 0,0-1 0 0 0,0 0 0 0 0,0 0 1 0 0,0 0-1 0 0,0 0 0 0 0,0 0 0 0 0,1 0 0 0 0,-1-1 0 0 0,1 1 0 0 0,-1-1 0 0 0,1 0 1 0 0,0 0-1 0 0,-1 0 0 0 0,1 0 0 0 0,0 0 0 0 0,0 0 0 0 0,0-1 0 0 0,-1 1 1 0 0,1-1-1 0 0,0 0 0 0 0,0 0 0 0 0,2 0-26 0 0,8-1 247 0 0,0-1-1 0 0,-1 0 1 0 0,0-1-1 0 0,13-4-246 0 0,-4 0 283 0 0,5 0-95 0 0,-1-2-1 0 0,0-1 0 0 0,0-2 0 0 0,-1 0 0 0 0,0-1 0 0 0,2-4-187 0 0,20-14 358 0 0,-2-2 0 0 0,19-21-358 0 0,-17 11 167 0 0,-1-3 0 0 0,-3-1 0 0 0,6-12-167 0 0,-40 47 7 0 0,0 0-1 0 0,5-13-6 0 0,-8 16-3 0 0,0-1 0 0 0,1 1 1 0 0,0 0-1 0 0,0 1 0 0 0,6-7 3 0 0,-11 15-64 0 0,-1 0-28 0 0,0 1 62 0 0,-1 1 0 0 0,1-1-1 0 0,0 0 1 0 0,0 1 0 0 0,0-1 0 0 0,1 0 0 0 0,-1 1-1 0 0,0-1 1 0 0,0 0 0 0 0,1 0 0 0 0,-1 1-1 0 0,1 0 31 0 0,1 4-189 0 0,3 60-1030 0 0,1-27-246 0 0,0 25 1465 0 0,-4-34-254 0 0,-1-19 129 0 0,0 1 1 0 0,-1 0-1 0 0,-1 0 1 0 0,0-1 0 0 0,0 1-1 0 0,-1 0 1 0 0,-1-1-1 0 0,-3 11 125 0 0,3-15-122 0 0,1-1-1 0 0,-1 0 1 0 0,0 0-1 0 0,-1 0 0 0 0,0-1 1 0 0,0 1-1 0 0,0-1 0 0 0,0 0 1 0 0,-1 0-1 0 0,0 0 0 0 0,0-1 1 0 0,0 1-1 0 0,0-1 1 0 0,-1-1-1 0 0,0 1 0 0 0,-2 1 123 0 0,-1-1-61 0 0,1 1 1 0 0,-1-1-1 0 0,0-1 0 0 0,0 1 0 0 0,0-2 0 0 0,-1 1 1 0 0,1-1-1 0 0,0 0 0 0 0,-1-1 0 0 0,0 0 0 0 0,1-1 1 0 0,-1 0-1 0 0,1-1 0 0 0,-1 0 0 0 0,-5-1 61 0 0,14 2 14 0 0,0 0 0 0 0,0 0-1 0 0,0-1 1 0 0,0 1-1 0 0,0 0 1 0 0,0-1 0 0 0,0 1-1 0 0,0-1 1 0 0,0 1 0 0 0,0-1-1 0 0,0 0 1 0 0,0 1-1 0 0,1-1 1 0 0,-1 0 0 0 0,0 1-1 0 0,0-1 1 0 0,1 0 0 0 0,-1 0-1 0 0,1 0 1 0 0,-1 0-1 0 0,0 0 1 0 0,1 0 0 0 0,0 0-1 0 0,-1 0 1 0 0,1 0 0 0 0,0 0-1 0 0,-1 0 1 0 0,1 0 0 0 0,0 0-1 0 0,0 0 1 0 0,0 0-1 0 0,0 0 1 0 0,0 0 0 0 0,0 0-1 0 0,0 0 1 0 0,0 0 0 0 0,0 0-1 0 0,0 0 1 0 0,1 0-1 0 0,-1 0 1 0 0,0 0 0 0 0,1 0-1 0 0,-1 0 1 0 0,1 0-14 0 0,1-4 68 0 0,0 1 0 0 0,0 1 0 0 0,0-1 0 0 0,1 0 0 0 0,0 0 0 0 0,-1 1 0 0 0,1 0 0 0 0,0-1 0 0 0,1 1 0 0 0,2-2-68 0 0,86-58 624 0 0,-77 53-576 0 0,1 0 1 0 0,0 1-1 0 0,5-1-48 0 0,11-1-7007 0 0,-14 8-810 0 0</inkml:trace>
  <inkml:trace contextRef="#ctx0" brushRef="#br0" timeOffset="174394.18">17535 9224 10592 0 0,'13'-3'488'0'0,"-13"3"-481"0"0,0 0 1 0 0,0 0-1 0 0,0 0 1 0 0,0 0-1 0 0,0 0 1 0 0,1 0 0 0 0,-1 0-1 0 0,0 0 1 0 0,0 0-1 0 0,0 0 1 0 0,0 0-1 0 0,0 0 1 0 0,0 0-1 0 0,0 0 1 0 0,0 0 0 0 0,0 0-1 0 0,0 0 1 0 0,0 0-1 0 0,0 0 1 0 0,0 0-1 0 0,0 0 1 0 0,1 0-1 0 0,-1 0 1 0 0,0 0 0 0 0,0 0-1 0 0,0 0 1 0 0,0 0-1 0 0,0 0 1 0 0,0 0-1 0 0,0 0 1 0 0,0 0-1 0 0,0 0 1 0 0,0 0 0 0 0,0 0-1 0 0,0 0 1 0 0,0 0-1 0 0,0 0 1 0 0,0 0-1 0 0,0 0 1 0 0,0 0-1 0 0,0 0 1 0 0,0 0 0 0 0,0 0-1 0 0,0-1 1 0 0,0 1-1 0 0,0 0 1 0 0,1 0-1 0 0,-1 0 1 0 0,0 0-1 0 0,0 0 1 0 0,0 0 0 0 0,0 0-1 0 0,0 0 1 0 0,0 0-1 0 0,0 0 1 0 0,-1 0-1 0 0,1 0 1 0 0,0 0-1 0 0,0 0 1 0 0,0-1 0 0 0,0 1-1 0 0,0 0 1 0 0,0 0-8 0 0,0 0 15 0 0,0-1 1 0 0,0 1 0 0 0,-1-1-1 0 0,1 1 1 0 0,0-1 0 0 0,0 1-1 0 0,0-1 1 0 0,0 1 0 0 0,0-1-1 0 0,0 1 1 0 0,0-1 0 0 0,0 0-1 0 0,0 1 1 0 0,0-1 0 0 0,0 1-1 0 0,0-1 1 0 0,0 1 0 0 0,0-1-1 0 0,0 1 1 0 0,1-1 0 0 0,-1 1-1 0 0,0-1 1 0 0,0 1 0 0 0,1-1-1 0 0,-1 1 1 0 0,0-1 0 0 0,1 1-1 0 0,-1 0 1 0 0,0-1 0 0 0,1 1-1 0 0,-1-1 1 0 0,1 1-16 0 0,2-3 3985 0 0,-3 2-3869 0 0,0 1 0 0 0,0-1-1 0 0,1 1 1 0 0,-1-1 0 0 0,0 0-1 0 0,1 1 1 0 0,-1-1 0 0 0,0 1-1 0 0,1 0 1 0 0,-1-1 0 0 0,1 1-1 0 0,-1-1 1 0 0,1 1 0 0 0,-1 0 0 0 0,1-1-1 0 0,-1 1 1 0 0,1 0 0 0 0,0-1-1 0 0,-1 1 1 0 0,1 0 0 0 0,0 0-116 0 0,-1 0 105 0 0,0 0 0 0 0,1 0 1 0 0,-1 0-1 0 0,1 0 0 0 0,-1 1 1 0 0,0-1-1 0 0,1 0 0 0 0,-1 0 1 0 0,0 1-1 0 0,1-1 0 0 0,-1 0 1 0 0,0 0-1 0 0,1 1 0 0 0,-1-1 1 0 0,0 0-1 0 0,0 1 0 0 0,1-1 1 0 0,-1 0-1 0 0,0 1 0 0 0,0-1 1 0 0,0 1-1 0 0,0-1 0 0 0,1 1-105 0 0,6 30 2298 0 0,-6-27-2544 0 0,1 9 455 0 0,2 7 45 0 0,-1 0 0 0 0,0 0 0 0 0,-2 0 1 0 0,-1 1-1 0 0,0 6-254 0 0,-3-6 182 0 0,1-2 138 0 0,0 0 1 0 0,1 19-321 0 0,2-33 39 0 0,0 16 219 0 0,-1 0 0 0 0,0 0 0 0 0,-4 18-258 0 0,0-15 125 0 0,-2 9 42 0 0,1 1 0 0 0,2 0-1 0 0,1 2-166 0 0,-2 48 327 0 0,1-52-50 0 0,1 0-1 0 0,3 11-276 0 0,15 82 567 0 0,-16-115-523 0 0,0-4-8 0 0,1 0 0 0 0,-1 0 1 0 0,1 0-1 0 0,0 0 0 0 0,1 0 0 0 0,-1 0 0 0 0,3 3-36 0 0,-2-4 20 0 0,9 25 125 0 0,-11-28-126 0 0,1 0-1 0 0,-1 1 1 0 0,0-1-1 0 0,0 0 1 0 0,0 0 0 0 0,0 0-1 0 0,-1 1 1 0 0,1-1-1 0 0,-1 0 1 0 0,1 0 0 0 0,-1 0-1 0 0,0 0 1 0 0,0 1-19 0 0,0-1 130 0 0,1-2 13 0 0,0 0 1 0 0,0 0 19 0 0,7-21 626 0 0,-7 17-737 0 0,0 0 0 0 0,-1 1 0 0 0,0-1 0 0 0,0 0 0 0 0,0 1-1 0 0,0-1 1 0 0,0 1-52 0 0,-1-1 24 0 0,1 1 0 0 0,0 0-1 0 0,0 0 1 0 0,0-1 0 0 0,1 1 0 0 0,-1 0-1 0 0,1-1 1 0 0,0 1 0 0 0,-1-1-1 0 0,2 1 1 0 0,-1-1-24 0 0,5-18 106 0 0,-3 16-65 0 0,0-1-1 0 0,0 1 1 0 0,-1-1 0 0 0,0 0-1 0 0,-1-4-40 0 0,0-22 98 0 0,0 0-17 0 0,0 1 0 0 0,3 0 1 0 0,0-2-82 0 0,3-13 92 0 0,-1-22-92 0 0,4-37 108 0 0,-3 64-62 0 0,0 5 41 0 0,0-16-87 0 0,-5 24 27 0 0,0 7 8 0 0,1 0 1 0 0,0 0-1 0 0,5-15-35 0 0,5-6 64 0 0,-5 21-2 0 0,-1-1-1 0 0,0-3-61 0 0,0-19 83 0 0,-2 16-75 0 0,1 0 0 0 0,4-11-8 0 0,-1 9-250 0 0,-2-1 1 0 0,2-17 249 0 0,-8 47-17 0 0,0 1-1 0 0,1-1 1 0 0,-1 0-1 0 0,1 0 1 0 0,0 0-1 0 0,0 1 1 0 0,0-1 0 0 0,0 0-1 0 0,0 1 1 0 0,0-1-1 0 0,0 1 1 0 0,1-2 17 0 0,6-10-154 0 0,-7 12 153 0 0,-1 1-1 0 0,0 0 1 0 0,0 0 0 0 0,0-1-1 0 0,1 1 1 0 0,-1 0-1 0 0,0 0 1 0 0,0-1-1 0 0,1 1 1 0 0,-1 0-1 0 0,0 0 1 0 0,1 0-1 0 0,-1 0 1 0 0,0-1 0 0 0,1 1-1 0 0,-1 0 1 0 0,0 0-1 0 0,1 0 1 0 0,-1 0-1 0 0,0 0 1 0 0,1 0-1 0 0,-1 0 1 0 0,0 0-1 0 0,1 0 1 0 0,-1 0-1 0 0,0 0 1 0 0,1 0 0 0 0,-1 0-1 0 0,0 0 1 0 0,1 0-1 0 0,-1 0 1 0 0,0 0-1 0 0,1 1 1 0 0,-1-1-1 0 0,0 0 1 0 0,1 0-1 0 0,-1 0 1 0 0,0 0 0 0 0,0 1-1 0 0,1-1 1 0 0,-1 0-1 0 0,0 0 1 0 0,1 1 1 0 0,14 12-31 0 0,-4 3 31 0 0,-2 1 0 0 0,0 0 0 0 0,0 0 0 0 0,-2 0 0 0 0,2 6 0 0 0,16 37 0 0 0,-21-52 0 0 0,-1 0 0 0 0,1 0 0 0 0,-2 1 0 0 0,1 0 0 0 0,-1-1 0 0 0,0 1 0 0 0,-1 0 0 0 0,0 1 0 0 0,0 3 0 0 0,0-3 0 0 0,0 0 0 0 0,0 0 0 0 0,-1 0 0 0 0,-1 1 0 0 0,0 0 0 0 0,1-7 0 0 0,-1 0 0 0 0,-1 0 0 0 0,1 0 0 0 0,0 0 0 0 0,-1 0 0 0 0,0 0 0 0 0,0-1 0 0 0,0 1 0 0 0,0-1 0 0 0,-1 1 0 0 0,1-1 0 0 0,-1 0 0 0 0,0 0 0 0 0,-1 2 0 0 0,-6 4 2 0 0,0 1-11 0 0,-1 1 1 0 0,0-1-1 0 0,-1-1 1 0 0,0 0-1 0 0,-1-1 1 0 0,-8 5 8 0 0,1-4-505 0 0,0-1 0 0 0,-1-1 0 0 0,0 0 1 0 0,0-2-1 0 0,-10 2 505 0 0,-8-1-3905 0 0,28-9-5192 0 0</inkml:trace>
  <inkml:trace contextRef="#ctx0" brushRef="#br0" timeOffset="175065.8979">18147 9213 6912 0 0,'-10'-10'314'0'0,"10"9"-290"0"0,0 1-1 0 0,0-1 0 0 0,0 1 0 0 0,0-1 0 0 0,1 1 1 0 0,-1-1-1 0 0,0 0 0 0 0,0 1 0 0 0,1-1 0 0 0,-1 1 0 0 0,0-1 1 0 0,1 1-1 0 0,-1-1 0 0 0,0 1 0 0 0,1-1 0 0 0,-1 1 1 0 0,1 0-1 0 0,0-1-23 0 0,-1 1-38 0 0,0-1 0 0 0,0 1 1 0 0,0 0-1 0 0,0-1 0 0 0,0 1 0 0 0,1-1 1 0 0,-1 1-1 0 0,0 0 0 0 0,0-1 1 0 0,0 1-1 0 0,0 0 0 0 0,0-1 0 0 0,0 1 1 0 0,0-1-1 0 0,0 1 0 0 0,0 0 0 0 0,-1-1 1 0 0,1 1-1 0 0,0-1 0 0 0,0 1 1 0 0,0 0-1 0 0,0-1 0 0 0,0 1 0 0 0,-1-1 38 0 0,-7-7 2451 0 0,6 6-1528 0 0,0 1 0 0 0,1 0 1 0 0,-1 0-1 0 0,0 0 0 0 0,0 0 0 0 0,0 0 1 0 0,0 1-1 0 0,0-1 0 0 0,0 1-923 0 0,1 0 416 0 0,-1 0-1 0 0,1 0 1 0 0,0 0-1 0 0,0 0 1 0 0,0 1-1 0 0,0-1 1 0 0,0 0-1 0 0,0 1 1 0 0,0-1-1 0 0,-1 1 1 0 0,1-1-1 0 0,1 1 1 0 0,-1 0-1 0 0,0-1 1 0 0,-1 2-416 0 0,-11 14 1606 0 0,9-7-1624 0 0,1-1 0 0 0,-1 0 0 0 0,0 6 18 0 0,4-13 91 0 0,-13 27 130 0 0,10-23-160 0 0,1 0 0 0 0,-1 1-1 0 0,1-1 1 0 0,0 0 0 0 0,1 1-1 0 0,-2 4-60 0 0,1 23 244 0 0,-2 12-40 0 0,3-36-190 0 0,0 0 0 0 0,1 0 0 0 0,0 1 0 0 0,0-1 0 0 0,1 0 0 0 0,0 0 0 0 0,1 0 0 0 0,-1 0 0 0 0,2 0 0 0 0,0-1 0 0 0,0 1 0 0 0,3 6-14 0 0,-4-12 36 0 0,-1 0 0 0 0,1 0 0 0 0,0-1-1 0 0,0 1 1 0 0,0 0 0 0 0,0-1 0 0 0,0 0-1 0 0,1 0 1 0 0,-1 1 0 0 0,1-1 0 0 0,-1-1 0 0 0,1 1-1 0 0,0 0 1 0 0,0-1 0 0 0,0 1 0 0 0,0-1-1 0 0,0 0 1 0 0,0 0 0 0 0,0 0 0 0 0,0 0-1 0 0,0 0 1 0 0,0-1 0 0 0,1 0 0 0 0,-1 0 0 0 0,0 1-1 0 0,0-2 1 0 0,1 1 0 0 0,-1 0 0 0 0,0-1-1 0 0,3 0-35 0 0,3-2 54 0 0,0 0-1 0 0,0 0 0 0 0,-1-1 0 0 0,1-1 0 0 0,-1 1 1 0 0,0-1-1 0 0,0 0 0 0 0,0-1 0 0 0,3-4-53 0 0,-8 8 9 0 0,-1 0-1 0 0,0-1 0 0 0,0 0 1 0 0,0 1-1 0 0,0-1 1 0 0,0 0-1 0 0,0 0 1 0 0,-1 0-1 0 0,1 0 1 0 0,-1-1-1 0 0,1 0-8 0 0,8-20 90 0 0,-1 11-50 0 0,-6 8-23 0 0,0 1 1 0 0,0-1-1 0 0,-1 0 1 0 0,1 0 0 0 0,-1-1-1 0 0,0 0-17 0 0,2-16 58 0 0,-3 17-36 0 0,0-1-1 0 0,0 1 1 0 0,0-1-1 0 0,3-5-21 0 0,0 2 30 0 0,0 0-12 0 0,0 0 1 0 0,0-1 0 0 0,-1 1-1 0 0,-1-1 1 0 0,1 0 0 0 0,-1 0-1 0 0,-1 0 1 0 0,0 0-1 0 0,0-7-18 0 0,-2 1 19 0 0,1 0 0 0 0,1 0-1 0 0,1 0 1 0 0,0-1-19 0 0,-2 13 4 0 0,0 0 1 0 0,0 0-1 0 0,0 1 0 0 0,0-1 0 0 0,-1 0 0 0 0,0 0 1 0 0,0 1-1 0 0,-1-4-4 0 0,1 3 5 0 0,0 0 1 0 0,0 0-1 0 0,0 0 1 0 0,1 0-1 0 0,0 0 1 0 0,-1 0-1 0 0,1-1-5 0 0,1 2 0 0 0,-1-1 0 0 0,0 1 0 0 0,0 0 0 0 0,0 0 0 0 0,0-1 0 0 0,-1 1 0 0 0,0-2 0 0 0,1 3 0 0 0,-1 0 0 0 0,0 1 0 0 0,0-1 0 0 0,0 1 0 0 0,1-1 0 0 0,-2 1 0 0 0,1-1 0 0 0,0 1 0 0 0,0 0 0 0 0,0 0 0 0 0,-1-1 0 0 0,1 1 0 0 0,0 0 0 0 0,-1 0 0 0 0,-1 0 0 0 0,0-1-3 0 0,-1 0-1 0 0,1 0 1 0 0,-1 1 0 0 0,0 0-1 0 0,0 0 1 0 0,0 0 0 0 0,0 0-1 0 0,0 0 1 0 0,0 1-1 0 0,0-1 1 0 0,0 1 0 0 0,0 0-1 0 0,0 1 1 0 0,0-1 0 0 0,0 1-1 0 0,0 0 1 0 0,-1 0 3 0 0,-1 0-15 0 0,0 1 0 0 0,0 0-1 0 0,1 1 1 0 0,-1-1 0 0 0,1 1 0 0 0,-1 0 0 0 0,1 0 0 0 0,0 1-1 0 0,0 0 1 0 0,0 0 0 0 0,-1 1 15 0 0,-5 6-21 0 0,7-8 13 0 0,0 0-1 0 0,1 0 1 0 0,-1 1-1 0 0,1 0 0 0 0,0-1 1 0 0,0 1-1 0 0,0 1 1 0 0,0-1-1 0 0,1 0 1 0 0,-1 1-1 0 0,1-1 0 0 0,0 1 1 0 0,0-1-1 0 0,1 1 1 0 0,-1 1 8 0 0,-1 17-11 0 0,-2 27-44 0 0,5-45 54 0 0,0 0 0 0 0,0-1 0 0 0,1 1 0 0 0,-1-1 0 0 0,1 1 0 0 0,0 0 0 0 0,0-1 0 0 0,1 0 0 0 0,0 3 1 0 0,3 3 0 0 0,-4-7 0 0 0,0-1 0 0 0,0 1 0 0 0,0-1 0 0 0,0 1 0 0 0,1-1 0 0 0,-1 1 0 0 0,1-1 0 0 0,0 0 0 0 0,-1 0 0 0 0,1 1 0 0 0,0-1 0 0 0,1-1 0 0 0,-1 2 0 0 0,4 1 4 0 0,1 0 0 0 0,0-1 0 0 0,0 0 1 0 0,0 0-1 0 0,0 0 0 0 0,0-1 0 0 0,0 0 0 0 0,1 0 0 0 0,-1-1 0 0 0,1 1 0 0 0,3-1-4 0 0,0-1 12 0 0,0 0 0 0 0,0-1 0 0 0,0 0 0 0 0,0-1 0 0 0,0 0 0 0 0,-1-1 0 0 0,9-3-12 0 0,23-8 333 0 0,37-19-333 0 0,-58 22 80 0 0,-1 0 1 0 0,0-2 0 0 0,0 0-1 0 0,9-9-80 0 0,0-2 462 0 0,0-2 1 0 0,18-23-463 0 0,-35 36 73 0 0,-2-1 1 0 0,1-1 0 0 0,-2 0-1 0 0,0 0 1 0 0,0 0-1 0 0,-2-1 1 0 0,1-4-74 0 0,-3 10 18 0 0,6-23 71 0 0,-11 32-86 0 0,0-1 0 0 0,1 1-1 0 0,-1-1 1 0 0,0 1 0 0 0,0-1 0 0 0,0 1 0 0 0,0-1-1 0 0,0 1 1 0 0,-1-1 0 0 0,1 1 0 0 0,0-1-1 0 0,-1 1 1 0 0,1-1 0 0 0,-1 1 0 0 0,1-1 0 0 0,-1 1-1 0 0,0 0 1 0 0,1-1 0 0 0,-2 0-3 0 0,2 2 0 0 0,-1-1 0 0 0,1 1 0 0 0,0 0 0 0 0,0 0 0 0 0,0 0 0 0 0,0 0 0 0 0,-1-1 0 0 0,1 1 0 0 0,0 0 0 0 0,0 0 0 0 0,-1 0 0 0 0,1 0 0 0 0,0 0 0 0 0,0 0 0 0 0,0-1 0 0 0,-1 1 0 0 0,1 0 0 0 0,0 0 0 0 0,0 0 0 0 0,-1 0 0 0 0,1 0 0 0 0,0 0 0 0 0,-1 0 0 0 0,1 0 0 0 0,0 0 0 0 0,0 0 0 0 0,-4 2-8 0 0,1-1 0 0 0,-1 1 0 0 0,1-1 0 0 0,0 1 1 0 0,0 0-1 0 0,0 0 0 0 0,0 0 0 0 0,0 1 0 0 0,0-1 0 0 0,1 1 0 0 0,-1-1 0 0 0,-1 4 8 0 0,-28 36-186 0 0,26-32 103 0 0,0 1 1 0 0,1-1-1 0 0,0 1 0 0 0,1 0 1 0 0,0 0-1 0 0,1 1 0 0 0,0-1 1 0 0,1 1-1 0 0,0-1 1 0 0,0 3 82 0 0,1 22-796 0 0,0-1 1 0 0,4 26 795 0 0,-1-32-285 0 0,2 17-199 0 0,-2-32 459 0 0,0 0-1 0 0,-1 0 0 0 0,-1 0 1 0 0,0 0-1 0 0,-1 0 0 0 0,-1 0 1 0 0,0-1-1 0 0,-1 1 26 0 0,2-11 0 0 0,0 0 0 0 0,-1 0 0 0 0,0 0 0 0 0,1 0 0 0 0,-1-1 0 0 0,0 1 0 0 0,-2 1 0 0 0,-4 6 0 0 0,7-8 3 0 0,-1-1 0 0 0,1 1-1 0 0,0-1 1 0 0,-1 1 0 0 0,1-1 0 0 0,-1 0 0 0 0,0 0-1 0 0,1 0 1 0 0,-1 0 0 0 0,0 0 0 0 0,1 0-1 0 0,-1 0 1 0 0,0-1 0 0 0,0 1 0 0 0,0 0-1 0 0,0-1 1 0 0,0 0 0 0 0,0 1 0 0 0,0-1-1 0 0,0 0 1 0 0,0 0 0 0 0,0 0 0 0 0,0 0-1 0 0,0-1 1 0 0,0 1-3 0 0,-1-1-144 0 0,-1 1-1 0 0,0-1 1 0 0,0 0-1 0 0,1 0 1 0 0,-1-1-1 0 0,1 1 1 0 0,-1-1-1 0 0,1 0 0 0 0,0 0 1 0 0,-1 0-1 0 0,1 0 1 0 0,-1-1 144 0 0,4 2-101 0 0,-1 1 1 0 0,1-1-1 0 0,0 1 1 0 0,-1-1-1 0 0,1 1 1 0 0,0-1-1 0 0,-1 1 1 0 0,1-1-1 0 0,0 0 1 0 0,0 1-1 0 0,0-1 1 0 0,-1 1-1 0 0,1-1 1 0 0,0 0-1 0 0,0 1 1 0 0,0-1-1 0 0,0 0 1 0 0,0 1-1 0 0,0-1 1 0 0,0 1-1 0 0,0-1 1 0 0,0 0-1 0 0,1 1 1 0 0,-1-1-1 0 0,0 0 1 0 0,0 1-1 0 0,0-1 1 0 0,1 1-1 0 0,-1-1 1 0 0,0 1-1 0 0,1-1 1 0 0,-1 0 100 0 0,9-10-1663 0 0</inkml:trace>
  <inkml:trace contextRef="#ctx0" brushRef="#br0" timeOffset="175456.46">18929 9213 15552 0 0,'0'0'712'0'0,"0"0"-17"0"0,0 0-328 0 0,0 0 284 0 0,2 1 169 0 0,5 5-58 0 0,1-2 0 0 0,0 1-1 0 0,5 2-761 0 0,9 4 1253 0 0,-20-10-1128 0 0,-1 0 1 0 0,1-1-1 0 0,-1 1 0 0 0,1-1 0 0 0,-1 0 0 0 0,1 0 0 0 0,0 1 0 0 0,-1-1 0 0 0,1 0 1 0 0,0 0-126 0 0,7 0 363 0 0,-1 2-230 0 0,1-1 1 0 0,-1 0-1 0 0,0-1 1 0 0,0 0-1 0 0,0 0 1 0 0,1-1 0 0 0,-1 0-1 0 0,0-1 1 0 0,0 1-1 0 0,0-1 1 0 0,0-1-1 0 0,-1 0 1 0 0,1 0-1 0 0,-1 0 1 0 0,1-1-1 0 0,-1 0 1 0 0,0-1-1 0 0,-1 1 1 0 0,1-1-1 0 0,-1-1 1 0 0,0 1-1 0 0,4-5-133 0 0,-8 7 34 0 0,0 0-1 0 0,0 0 1 0 0,0 0-1 0 0,-1 0 1 0 0,1-1-1 0 0,-1 1 1 0 0,0-1-1 0 0,0 1 1 0 0,0-1-1 0 0,0 1 1 0 0,0-4-34 0 0,-1-2 131 0 0,1 0 0 0 0,-2-1-1 0 0,1 1 1 0 0,-1 0-131 0 0,-1 3 32 0 0,1 1 1 0 0,-1 0-1 0 0,0 0 0 0 0,0 0 0 0 0,0 1 1 0 0,-1-1-1 0 0,0 1 0 0 0,0-1 0 0 0,0 1 0 0 0,0 0 1 0 0,-1 0-1 0 0,1 0 0 0 0,-1 0 0 0 0,0 1 1 0 0,0-1-1 0 0,-1 1 0 0 0,-1-1-32 0 0,2 2 0 0 0,0 0-1 0 0,0 0 1 0 0,-1 1-1 0 0,1-1 1 0 0,0 1-1 0 0,-1 0 1 0 0,1 0-1 0 0,0 1 1 0 0,-1-1 0 0 0,1 1-1 0 0,-1 0 1 0 0,1 0-1 0 0,-1 0 1 0 0,1 1-1 0 0,0 0 1 0 0,-1 0-1 0 0,1 0 1 0 0,0 0-1 0 0,0 1 1 0 0,-4 1 0 0 0,1 0-8 0 0,0 1 0 0 0,1 0 0 0 0,0 0 0 0 0,0 0 0 0 0,0 1 0 0 0,0 0 0 0 0,1 0 0 0 0,0 1 0 0 0,0-1 0 0 0,0 1 0 0 0,1 0 0 0 0,-2 3 8 0 0,-5 9-90 0 0,1 0-1 0 0,0 1 1 0 0,-6 17 90 0 0,13-26 23 0 0,0 0 0 0 0,1 0 0 0 0,-1 1 0 0 0,2-1 0 0 0,0 1 0 0 0,0-1 0 0 0,1 1 0 0 0,1 9-23 0 0,1-5-19 0 0,0-1 1 0 0,1 1-1 0 0,1-1 0 0 0,0 0 1 0 0,1 0-1 0 0,0 0 0 0 0,1-1 1 0 0,1 1-1 0 0,7 11 19 0 0,-10-20 22 0 0,0 0 0 0 0,1 0 0 0 0,-1 0 0 0 0,1-1 0 0 0,0 1-1 0 0,0-1 1 0 0,0 0 0 0 0,1-1 0 0 0,-1 1 0 0 0,1-1 0 0 0,0 0 0 0 0,0 0 0 0 0,0-1 0 0 0,0 0-1 0 0,1 0 1 0 0,-1 0 0 0 0,1-1-22 0 0,8 2 30 0 0,0-2 0 0 0,-1 0 0 0 0,1 0 0 0 0,0-1 0 0 0,0-1 0 0 0,0-1-1 0 0,2 0-29 0 0,5-3-256 0 0,0-1-1 0 0,-1-1 1 0 0,0-1-1 0 0,0-1 1 0 0,4-3 256 0 0,-21 10-396 0 0,-1 0 1 0 0,1 1-1 0 0,-1-2 0 0 0,1 1 1 0 0,-1 0-1 0 0,0-1 0 0 0,0 1 1 0 0,0-1 395 0 0,10-13-1646 0 0</inkml:trace>
  <inkml:trace contextRef="#ctx0" brushRef="#br0" timeOffset="176299.982">20109 8982 20239 0 0,'0'0'463'0'0,"0"0"61"0"0,0 0 29 0 0,0 0-58 0 0,-13 1-306 0 0,9 1-54 0 0,0 0-1 0 0,0-1 1 0 0,1 2-1 0 0,-1-1 0 0 0,0 0 1 0 0,1 1-1 0 0,0 0 1 0 0,-1 0-1 0 0,1 0 1 0 0,0 0-1 0 0,-1 2-134 0 0,-3 4 229 0 0,0 0 0 0 0,1 1 0 0 0,-5 7-229 0 0,-2 11 150 0 0,1 1 0 0 0,1 0 0 0 0,2 1 0 0 0,1 0 0 0 0,-1 7-150 0 0,7-21 240 0 0,-1 1-1 0 0,2-1 1 0 0,0 1-1 0 0,1-1 1 0 0,1 1 0 0 0,1 6-240 0 0,-2-19 33 0 0,1 0 1 0 0,0 0 0 0 0,0 0 0 0 0,0-1-1 0 0,0 1 1 0 0,1 0 0 0 0,-1 0 0 0 0,1-1-1 0 0,0 1 1 0 0,0-1 0 0 0,0 0 0 0 0,1 0-1 0 0,-1 1 1 0 0,1-1 0 0 0,0-1 0 0 0,-1 1-1 0 0,1 0 1 0 0,1-1 0 0 0,0 1-34 0 0,-1-1 7 0 0,0-1 0 0 0,0 1-1 0 0,0-1 1 0 0,0 0 0 0 0,0 0 0 0 0,0 0 0 0 0,0-1 0 0 0,0 1-1 0 0,0-1 1 0 0,0 1 0 0 0,1-1 0 0 0,-1 0 0 0 0,0 0 0 0 0,0-1-1 0 0,0 1 1 0 0,1-1 0 0 0,-1 0 0 0 0,0 1 0 0 0,0-1 0 0 0,0-1-1 0 0,0 1 1 0 0,0 0 0 0 0,0-1 0 0 0,1 0-7 0 0,8-6 97 0 0,0 0 1 0 0,0 0 0 0 0,-1-1-1 0 0,0-1 1 0 0,-1 0-1 0 0,0 0 1 0 0,0-1-1 0 0,4-8-97 0 0,-2 2 39 0 0,-1 0-1 0 0,-1-1 0 0 0,-1 0 1 0 0,0-1-1 0 0,3-13-38 0 0,-10 22 32 0 0,0 1 0 0 0,0-1 0 0 0,-1 1 0 0 0,0-1 0 0 0,-1 0 0 0 0,0 0 0 0 0,-1-6-32 0 0,0-9 69 0 0,1 13-52 0 0,-1-1 0 0 0,0 1 1 0 0,-1 0-1 0 0,0 1 0 0 0,-1-2-17 0 0,1 7 0 0 0,0 1-1 0 0,0-1 0 0 0,0 1 1 0 0,0-1-1 0 0,-1 1 1 0 0,0 0-1 0 0,0 0 1 0 0,0 0-1 0 0,-1 0 1 0 0,0 1-1 0 0,-1-2 1 0 0,3 4 14 0 0,0 0 1 0 0,0 1-1 0 0,0-1 1 0 0,0 1-1 0 0,0 0 0 0 0,0-1 1 0 0,0 1-1 0 0,-1 0 1 0 0,1 0-1 0 0,0 1 0 0 0,-1-1 1 0 0,1 0-1 0 0,0 1 0 0 0,-1-1 1 0 0,1 1-1 0 0,-1 0 1 0 0,1 0-1 0 0,-1 0 0 0 0,1 0 1 0 0,0 0-1 0 0,-1 1 0 0 0,1-1 1 0 0,-1 1-1 0 0,1-1 1 0 0,0 1-1 0 0,-1 0 0 0 0,1 0 1 0 0,0 0-1 0 0,0 0 0 0 0,-1 1-14 0 0,-7 5-43 0 0,0-1 0 0 0,1 2 0 0 0,0-1 0 0 0,1 1 0 0 0,-7 8 43 0 0,3-3-333 0 0,7-8 318 0 0,0 0 0 0 0,0 1 0 0 0,0 0 1 0 0,1 0-1 0 0,0 1 0 0 0,0-1 0 0 0,1 1 0 0 0,0 0 1 0 0,0 0-1 0 0,0 0 0 0 0,-1 7 15 0 0,4-12-1 0 0,0 0-1 0 0,0 0 1 0 0,-1 0 0 0 0,1 0-1 0 0,1 0 1 0 0,-1 0-1 0 0,0 0 1 0 0,0 0 0 0 0,1 0-1 0 0,-1 0 1 0 0,1 0-1 0 0,0 0 1 0 0,-1 0 0 0 0,1 0-1 0 0,0-1 1 0 0,0 1-1 0 0,0 0 1 0 0,1-1 0 0 0,-1 1-1 0 0,0 0 1 0 0,0-1-1 0 0,1 1 1 0 0,1 0 1 0 0,-1 0-3 0 0,1 0 1 0 0,0 0-1 0 0,0 0 0 0 0,0 0 1 0 0,0 0-1 0 0,0-1 0 0 0,0 0 1 0 0,1 1-1 0 0,-1-1 0 0 0,1 0 1 0 0,-1-1-1 0 0,3 1 3 0 0,4 0 3 0 0,-1-1 0 0 0,1 0 0 0 0,-1-1 0 0 0,0 0 0 0 0,1 0 0 0 0,-1-1-1 0 0,2-1-2 0 0,17-5 34 0 0,17-9-34 0 0,3 0 10 0 0,-8 2 12 0 0,0-2 0 0 0,11-8-22 0 0,28-12 20 0 0,-74 35-17 0 0,2-1 12 0 0,-1 0 1 0 0,1 1-1 0 0,0 0 0 0 0,1 0-15 0 0,-7 1 2 0 0,-1 1-1 0 0,1 0 1 0 0,0 0-1 0 0,-1-1 1 0 0,1 1-1 0 0,0 0 1 0 0,-1 0-1 0 0,1 0 1 0 0,-1 0-1 0 0,1 0 1 0 0,0 0-1 0 0,-1 0 1 0 0,1 0-1 0 0,0 0 1 0 0,-1 0 0 0 0,1 0-1 0 0,-1 0 1 0 0,1 1-1 0 0,0-1 1 0 0,-1 0-1 0 0,1 0 1 0 0,-1 1-1 0 0,1-1 1 0 0,-1 0-1 0 0,1 1 1 0 0,0-1-1 0 0,-1 0 1 0 0,0 1-1 0 0,1-1 1 0 0,-1 1-1 0 0,1-1 1 0 0,-1 1-1 0 0,0-1 1 0 0,1 1 0 0 0,-1-1-1 0 0,0 1 1 0 0,1 0-1 0 0,-1 0-1 0 0,2 2 6 0 0,0 1 17 0 0,0 0 0 0 0,0-1 0 0 0,-1 1-1 0 0,1 1 1 0 0,-1-1 0 0 0,0 0 0 0 0,0 0 0 0 0,-1 0-1 0 0,1 1 1 0 0,-1 1-23 0 0,0 49 375 0 0,-1-25-273 0 0,-1 32-807 0 0,-9 51 705 0 0,10-79 9 0 0,-1 5 62 0 0,2-39-57 0 0,0 0 1 0 0,0 1-1 0 0,0-1 0 0 0,0 0 0 0 0,0 0 0 0 0,0 0 1 0 0,0 0-1 0 0,0 0 0 0 0,0 0 0 0 0,0 0 0 0 0,0 0 1 0 0,0 0-1 0 0,0 0 0 0 0,0 0 0 0 0,0 0 0 0 0,0 0 1 0 0,0 1-1 0 0,0-1 0 0 0,0 0 0 0 0,0 0 0 0 0,0 0 1 0 0,0 0-1 0 0,0 0 0 0 0,0 0 0 0 0,0 0 0 0 0,0 0 1 0 0,0 0-1 0 0,0 0 0 0 0,0 0 0 0 0,0 0 0 0 0,0 0 1 0 0,0 0-1 0 0,1 0 0 0 0,-1 1 0 0 0,0-1 0 0 0,0 0 1 0 0,0 0-1 0 0,0 0 0 0 0,0 0 0 0 0,0 0 1 0 0,0 0-1 0 0,0 0 0 0 0,0 0 0 0 0,0 0 0 0 0,0 0 1 0 0,0 0-1 0 0,0 0 0 0 0,1 0 0 0 0,-1 0 0 0 0,0 0 1 0 0,0 0-1 0 0,0 0 0 0 0,0 0 0 0 0,0 0 0 0 0,0 0 1 0 0,0 0-1 0 0,0 0 0 0 0,0 0 0 0 0,0-1 0 0 0,0 1 1 0 0,0 0-1 0 0,0 0 0 0 0,1 0-14 0 0,6-4 204 0 0,8-10-108 0 0,39-62 786 0 0,41-76-882 0 0,-88 141 4 0 0,1 0 0 0 0,-1 1 0 0 0,7-6-4 0 0,16-22-1 0 0,-21 28 1 0 0,-9 9 0 0 0,0 1 0 0 0,0 0 0 0 0,1 0 0 0 0,-1 0 0 0 0,0-1 0 0 0,0 1 0 0 0,1 0 0 0 0,-1 0 0 0 0,0 0 0 0 0,0 0 0 0 0,1-1 0 0 0,-1 1 0 0 0,0 0 0 0 0,1 0 0 0 0,-1 0 0 0 0,0 0 0 0 0,0 0 0 0 0,1 0 0 0 0,-1 0 0 0 0,0 0 0 0 0,1 0 0 0 0,-1 0 0 0 0,0 0 0 0 0,1 0 0 0 0,-1 0 0 0 0,0 0 0 0 0,1 0 0 0 0,0 1-4 0 0,0 0 1 0 0,0 0-1 0 0,-1 0 1 0 0,1 0-1 0 0,0 0 1 0 0,0 0-1 0 0,0 0 1 0 0,-1 1-1 0 0,1-1 0 0 0,-1 0 1 0 0,1 0-1 0 0,-1 0 1 0 0,1 1-1 0 0,-1-1 1 0 0,1 1 3 0 0,3 26-82 0 0,-1-7 49 0 0,7 21 33 0 0,-7-26 0 0 0,0-1 0 0 0,2 1 0 0 0,0-1 0 0 0,4 7 0 0 0,-7-17 0 0 0,1 0 0 0 0,-1-1 0 0 0,1 0 0 0 0,0 1 0 0 0,0-1 0 0 0,1 0 0 0 0,-1-1 0 0 0,1 1 0 0 0,0-1 0 0 0,0 1 0 0 0,0-1 0 0 0,1 0 0 0 0,-1-1 0 0 0,1 1 0 0 0,-1-1 0 0 0,1 0 0 0 0,18 9 0 0 0,-14-6 0 0 0,1-1 0 0 0,1 0 0 0 0,-1 0 0 0 0,5 0 0 0 0,-11-4-14 0 0,0 0-1 0 0,0 0 1 0 0,0-1 0 0 0,0 1 0 0 0,0-1-1 0 0,0 0 1 0 0,0 0 0 0 0,0 0-1 0 0,0-1 1 0 0,-1 0 0 0 0,1 1-1 0 0,0-1 1 0 0,-1 0 0 0 0,1-1-1 0 0,-1 1 15 0 0,15-13-1617 0 0,-10 3-5672 0 0,-3 0-2061 0 0</inkml:trace>
  <inkml:trace contextRef="#ctx0" brushRef="#br0" timeOffset="176831.3409">21737 8757 16416 0 0,'-1'-6'244'0'0,"1"5"-173"0"0,0 0 1 0 0,-1-1-1 0 0,1 1 1 0 0,0 0 0 0 0,0 0-1 0 0,0-1 1 0 0,0 1-1 0 0,0 0 1 0 0,1-1-1 0 0,-1 1 1 0 0,0 0-1 0 0,1 0 1 0 0,-1-1-1 0 0,0 1 1 0 0,1 0-1 0 0,0 0 1 0 0,-1 0 0 0 0,1 0-1 0 0,0-1 1 0 0,-1 1-1 0 0,2-1-71 0 0,-1 1 116 0 0,0 0 1 0 0,0 0-1 0 0,0 1 1 0 0,1-1-1 0 0,-1 0 0 0 0,0 0 1 0 0,0 1-1 0 0,1-1 0 0 0,-1 0 1 0 0,1 1-1 0 0,-1-1 0 0 0,0 1 1 0 0,1 0-1 0 0,-1 0 0 0 0,1-1 1 0 0,-1 1-1 0 0,1 0 0 0 0,-1 0 1 0 0,1 0-1 0 0,0 0-116 0 0,-1 1 82 0 0,0-1 0 0 0,0 1 0 0 0,1 0 0 0 0,-1-1 0 0 0,0 1 0 0 0,0 0 0 0 0,0 0 0 0 0,0-1 0 0 0,0 1-1 0 0,0 0 1 0 0,0 0 0 0 0,-1 0 0 0 0,1 0 0 0 0,0 0 0 0 0,0 0 0 0 0,-1 1 0 0 0,1-1 0 0 0,0 0-82 0 0,1 6 319 0 0,1 0-1 0 0,-1-1 1 0 0,-1 1 0 0 0,1 0 0 0 0,-1 0 0 0 0,0 7-319 0 0,2 43 827 0 0,-3-1 0 0 0,-3 8-827 0 0,0-17 546 0 0,-3 51 566 0 0,13 26-200 0 0,-1-2-718 0 0,-1-70-589 0 0,-5-50-1082 0 0,0-2-4976 0 0,0 0-2133 0 0</inkml:trace>
  <inkml:trace contextRef="#ctx0" brushRef="#br0" timeOffset="177565.3109">21698 8979 18367 0 0,'0'0'422'0'0,"0"0"56"0"0,0 0 30 0 0,0 0-65 0 0,1-1-294 0 0,10-4 231 0 0,0 0-1 0 0,1 1 1 0 0,-1 0-1 0 0,1 1 1 0 0,0 0-1 0 0,0 1 0 0 0,4-1-379 0 0,35-7 688 0 0,-1-3-78 0 0,224-63 450 0 0,-244 67-894 0 0,-16 6-81 0 0,-2-1 1 0 0,1 0 0 0 0,0-1 0 0 0,-1 0 0 0 0,0-1 0 0 0,0 0 0 0 0,-1-1 0 0 0,4-3-86 0 0,-9 6 13 0 0,-1-1-1 0 0,1 1 1 0 0,-1-1 0 0 0,0 0-1 0 0,0-1 1 0 0,-1 1 0 0 0,0-1 0 0 0,0 0-1 0 0,0 0 1 0 0,0 0 0 0 0,-1-1-1 0 0,0 1 1 0 0,1-4-13 0 0,-1-1 0 0 0,-1 0 0 0 0,1 0 0 0 0,-1-9 0 0 0,-2 16 0 0 0,1 0 0 0 0,-2 0 0 0 0,1-1 0 0 0,-1 1 0 0 0,1 0 0 0 0,-1-1 0 0 0,0 1 0 0 0,-1 0 0 0 0,1 0 0 0 0,-1 0 0 0 0,0-2 0 0 0,1 4-3 0 0,0 1 0 0 0,0-1-1 0 0,0 1 1 0 0,0-1 0 0 0,0 1 0 0 0,0-1-1 0 0,0 1 1 0 0,0 0 0 0 0,0-1 0 0 0,-1 1-1 0 0,1 0 1 0 0,0 0 0 0 0,-1 0 0 0 0,1 0-1 0 0,-1 0 1 0 0,1 0 0 0 0,-1 0 0 0 0,0 1-1 0 0,1-1 1 0 0,-2 0 3 0 0,1 1-1 0 0,0 0 0 0 0,1 0 0 0 0,-1 0-1 0 0,0 0 1 0 0,1 1 0 0 0,-1-1 0 0 0,1 1 0 0 0,-1-1 0 0 0,1 1-1 0 0,-1-1 1 0 0,1 1 0 0 0,-1 0 0 0 0,1 0 0 0 0,-1 0 0 0 0,1-1-1 0 0,0 1 1 0 0,-1 1 0 0 0,1-1 0 0 0,0 0 0 0 0,0 0 0 0 0,0 0-1 0 0,0 1 1 0 0,0-1 1 0 0,-7 11 19 0 0,1-1 1 0 0,0 1-1 0 0,1 1 0 0 0,1-1 0 0 0,-3 8-19 0 0,1-2-48 0 0,-7 22 13 0 0,2 0 0 0 0,1 2 0 0 0,-3 30 35 0 0,-9 37 165 0 0,15-74 35 0 0,2 1 0 0 0,2-1 0 0 0,1 1 0 0 0,2 27-200 0 0,1-62 118 0 0,0-1 21 0 0,0 0 12 0 0,0 0 1 0 0,3 1-92 0 0,-1-1 1 0 0,1 0-1 0 0,-1 1 0 0 0,1-1 1 0 0,0-1-1 0 0,-1 1 0 0 0,1 0 1 0 0,-1-1-1 0 0,1 1 0 0 0,-1-1 0 0 0,1 0 1 0 0,-1 1-1 0 0,1-1 0 0 0,-1-1 1 0 0,0 1-1 0 0,0 0 0 0 0,1 0 0 0 0,0-2-60 0 0,17-14 234 0 0,0-2 0 0 0,-2 0 0 0 0,0-1 0 0 0,4-6-234 0 0,17-21 219 0 0,-26 31-197 0 0,-8 10-1 0 0,-1 0-1 0 0,1 1 1 0 0,1 0-1 0 0,-1-1 0 0 0,1 2 1 0 0,0-1-1 0 0,0 1-20 0 0,-6 3-1 0 0,1 1 0 0 0,0 0-1 0 0,-1 0 1 0 0,1-1 0 0 0,-1 1-1 0 0,1 0 1 0 0,0 0 0 0 0,-1 0-1 0 0,1 0 1 0 0,0 0-1 0 0,-1 0 1 0 0,1 0 0 0 0,-1 0-1 0 0,1 0 1 0 0,0 0 0 0 0,-1 0-1 0 0,1 0 1 0 0,0 0 0 0 0,-1 0-1 0 0,1 0 1 0 0,-1 1-1 0 0,1-1 1 0 0,0 0 0 0 0,-1 1-1 0 0,1-1 1 0 0,-1 0 0 0 0,1 1-1 0 0,-1-1 1 0 0,1 0 0 0 0,-1 1-1 0 0,1-1 1 0 0,-1 1-1 0 0,0-1 1 0 0,1 1 0 0 0,-1-1-1 0 0,0 1 1 0 0,1 0 0 0 0,-1-1-1 0 0,0 1 2 0 0,10 22-199 0 0,17 66 102 0 0,-24-81 97 0 0,1-1 1 0 0,-1 1-1 0 0,2-1 0 0 0,-1 0 1 0 0,1 0-1 0 0,0 0 0 0 0,1 0 0 0 0,7 10 25 0 0,-7-10-20 0 0,0 0 1 0 0,0-1 0 0 0,0 0-1 0 0,1 0 1 0 0,0-1-1 0 0,0 0 1 0 0,0 0 0 0 0,1 0-1 0 0,0-1 1 0 0,0 0 0 0 0,0-1-1 0 0,0 0 1 0 0,0 0-1 0 0,1-1 1 0 0,-1 0 0 0 0,1 0-1 0 0,0-1 1 0 0,0 0-1 0 0,0 0-5 0 0,-1-2 22 0 0,0 0 0 0 0,0 0 0 0 0,0 0-1 0 0,0-1 1 0 0,0 0 0 0 0,0 0-1 0 0,-1-1 1 0 0,1 0 0 0 0,-1-1 0 0 0,1 1-1 0 0,-1-1 1 0 0,0-1 0 0 0,-1 0 0 0 0,1 1-1 0 0,0-3-21 0 0,1 0-2 0 0,-1 0-1 0 0,0-1 0 0 0,0 1 0 0 0,0-1 1 0 0,-1-1-1 0 0,-1 1 0 0 0,0-1 1 0 0,0 0-1 0 0,0-1 0 0 0,-1 1 0 0 0,2-8 3 0 0,-4 10-12 0 0,-1 0 1 0 0,1-1-1 0 0,-2 1 0 0 0,1-1 0 0 0,-1 1 0 0 0,0-1 0 0 0,0 1 0 0 0,-1-1 0 0 0,-1-6 12 0 0,1 9 6 0 0,0-1 0 0 0,-1 1 0 0 0,0-1 0 0 0,0 1 0 0 0,0 0 0 0 0,0 0 0 0 0,-1 0 0 0 0,0 0 0 0 0,0 0 0 0 0,0 0 0 0 0,-1 1 0 0 0,1-1 0 0 0,-3 0-6 0 0,5 4 0 0 0,0 0-1 0 0,0 0 0 0 0,0 0 1 0 0,0 0-1 0 0,0 1 1 0 0,0-1-1 0 0,0 1 1 0 0,0-1-1 0 0,0 1 1 0 0,0-1-1 0 0,0 1 1 0 0,-1-1-1 0 0,1 1 0 0 0,0 0 1 0 0,0 0-1 0 0,0-1 1 0 0,-1 1-1 0 0,1 0 1 0 0,0 0-1 0 0,0 1 1 0 0,-1-1-1 0 0,1 0 1 0 0,0 0-1 0 0,0 0 0 0 0,-1 1 1 0 0,1-1-1 0 0,0 1 1 0 0,0-1-1 0 0,0 1 1 0 0,0-1-1 0 0,0 1 1 0 0,0 0-1 0 0,0-1 1 0 0,0 1-1 0 0,0 0 0 0 0,0 0 1 0 0,0 0-1 0 0,0 0 1 0 0,1 0-1 0 0,-1 0 1 0 0,0 0-1 0 0,0 0 1 0 0,-4 7-7 0 0,0 0-1 0 0,0 0 0 0 0,1 0 1 0 0,0 1-1 0 0,-1 2 8 0 0,5-10 2 0 0,-5 11 2 0 0,2-1 0 0 0,0 0 0 0 0,0 1-1 0 0,1-1 1 0 0,0 1 0 0 0,1 0-1 0 0,0 0 1 0 0,1 0 0 0 0,1-1-1 0 0,0 1 1 0 0,0 0 0 0 0,1 0 0 0 0,0-1-1 0 0,1 1 1 0 0,1-1 0 0 0,0 0-1 0 0,0 0 1 0 0,3 3-4 0 0,-1-2-81 0 0,1 0 1 0 0,1 0-1 0 0,0-1 0 0 0,8 10 81 0 0,-12-18-4 0 0,-1 1 1 0 0,1-1-1 0 0,0 0 1 0 0,-1 0-1 0 0,1 0 0 0 0,0-1 1 0 0,1 1-1 0 0,-1-1 0 0 0,0 0 1 0 0,1 0-1 0 0,0 0 0 0 0,-1-1 1 0 0,1 0-1 0 0,0 0 0 0 0,-1 0 1 0 0,1 0 3 0 0,15 1-176 0 0,0-1 1 0 0,18-2 175 0 0,-5-4-3796 0 0,-16 0-5572 0 0</inkml:trace>
  <inkml:trace contextRef="#ctx0" brushRef="#br0" timeOffset="178018.327">23518 8893 20215 0 0,'7'-23'571'0'0,"-6"18"-454"0"0,0 0 1 0 0,0 0-1 0 0,1 0 1 0 0,-1 0-1 0 0,1 0 1 0 0,0 0 0 0 0,1 0-1 0 0,-1 1 1 0 0,1-1-1 0 0,0 1 1 0 0,0 0-1 0 0,1 0 1 0 0,-1 0-1 0 0,3-2-117 0 0,3-1 603 0 0,0 1 0 0 0,0 0 0 0 0,1 0 0 0 0,8-3-603 0 0,-14 7 237 0 0,1 1-1 0 0,-1-1 0 0 0,1 1 1 0 0,0 0-1 0 0,0 0 0 0 0,-1 1 1 0 0,1-1-1 0 0,0 1 0 0 0,0 0 1 0 0,0 1-1 0 0,0-1 0 0 0,1 1-236 0 0,2 1 62 0 0,-1-1 0 0 0,1 2 0 0 0,-1-1 0 0 0,0 1 0 0 0,0 0 0 0 0,0 0 0 0 0,-1 1 0 0 0,1 0 0 0 0,-1 0 0 0 0,0 1 0 0 0,2 1-62 0 0,-6-3-20 0 0,1-1 0 0 0,-1 0-1 0 0,0 1 1 0 0,1-1 0 0 0,-1 1 0 0 0,0 0-1 0 0,-1-1 1 0 0,1 1 0 0 0,0 0 0 0 0,-1 0 0 0 0,0 0-1 0 0,0 0 1 0 0,0 1 0 0 0,0-1 0 0 0,0 0-1 0 0,0 0 1 0 0,-1 1 0 0 0,0-1 0 0 0,0 0 0 0 0,0 1-1 0 0,0-1 1 0 0,0 0 0 0 0,0 0 0 0 0,-1 1-1 0 0,0-1 1 0 0,0 3 20 0 0,-3 2 35 0 0,0 1-1 0 0,0-1 1 0 0,-1 0 0 0 0,1 0-1 0 0,-2 0 1 0 0,1-1-1 0 0,-1 0 1 0 0,0 0 0 0 0,-1 0-1 0 0,0-1 1 0 0,-7 5-35 0 0,-13 10 179 0 0,-1-2 1 0 0,-20 9-180 0 0,34-20 8 0 0,-42 23-258 0 0,-2-2 0 0 0,-19 5 250 0 0,76-34 244 0 0,1 0-21 0 0,0 0-107 0 0,3-1-58 0 0,14-6-66 0 0,1 0-1 0 0,0 2 0 0 0,0 0 0 0 0,1 1 1 0 0,-1 0-1 0 0,1 2 0 0 0,12 0 9 0 0,-20 2-9 0 0,0 1 0 0 0,-1 1 0 0 0,1 0-1 0 0,0 0 1 0 0,-1 1 0 0 0,0 0 0 0 0,1 1 0 0 0,-1 0-1 0 0,6 4 10 0 0,-11-4-5 0 0,1 0-1 0 0,-1 1 0 0 0,0-1 1 0 0,0 1-1 0 0,0 0 0 0 0,-1 0 1 0 0,1 1-1 0 0,-1-1 0 0 0,-1 1 1 0 0,1 0-1 0 0,-1 0 0 0 0,0 0 1 0 0,0 0-1 0 0,-1 1 0 0 0,0-1 1 0 0,0 1-1 0 0,0 0 0 0 0,-1-1 1 0 0,0 1-1 0 0,0 0 0 0 0,-1 0 1 0 0,0 0-1 0 0,0 1 6 0 0,0 2 7 0 0,-1 0-1 0 0,0 1 1 0 0,-1-1 0 0 0,0 0 0 0 0,0 0-1 0 0,-1 0 1 0 0,0 0 0 0 0,-1-1 0 0 0,0 1-1 0 0,-1-1 1 0 0,0 0 0 0 0,0 0 0 0 0,-1-1-1 0 0,0 0 1 0 0,-3 4-7 0 0,6-10 15 0 0,0 1 0 0 0,0 0 0 0 0,0-1 1 0 0,-1 1-1 0 0,1-1 0 0 0,0 0 0 0 0,-1 0 0 0 0,0 0 0 0 0,1-1 0 0 0,-1 1 0 0 0,0-1 0 0 0,0 0 0 0 0,-2 0-15 0 0,-1 0 39 0 0,0 0-1 0 0,-1 0 0 0 0,1-1 0 0 0,0 0 0 0 0,0-1 0 0 0,-1 0 0 0 0,-2 0-38 0 0,-8-3-296 0 0,0-1-1 0 0,0-1 0 0 0,1-1 1 0 0,0 0-1 0 0,-10-6 297 0 0,21 9-520 0 0,0 1-1 0 0,1-1 1 0 0,-1 0-1 0 0,1-1 1 0 0,-4-4 520 0 0,6 6-227 0 0,-15-12-1236 0 0</inkml:trace>
  <inkml:trace contextRef="#ctx0" brushRef="#br0" timeOffset="178362.373">23864 8721 21743 0 0,'1'-1'496'0'0,"7"-3"-317"0"0,-1 0 0 0 0,0 0 0 0 0,1 1 0 0 0,0 0 0 0 0,0 0 0 0 0,0 1 0 0 0,0 0 0 0 0,1 0-1 0 0,-1 1 1 0 0,0 0 0 0 0,6 1-179 0 0,-9 0 160 0 0,1 0-1 0 0,0 1 1 0 0,0 0-1 0 0,0 0 1 0 0,0 0-1 0 0,-1 1 1 0 0,1 0-1 0 0,-1 0 1 0 0,1 1-1 0 0,-1-1 1 0 0,0 1-1 0 0,2 1-159 0 0,1 2 134 0 0,0 0-1 0 0,-1 1 1 0 0,1-1 0 0 0,-1 2-1 0 0,0-1 1 0 0,4 8-134 0 0,-8-12 17 0 0,-1 1-1 0 0,0-1 0 0 0,0 1 1 0 0,0 0-1 0 0,0 0 1 0 0,-1 0-1 0 0,1 0 1 0 0,-1 0-1 0 0,0 1 0 0 0,-1-1 1 0 0,1 2-17 0 0,0 11 319 0 0,0-1-1 0 0,-2 11-318 0 0,0 10 461 0 0,1-35-543 0 0,0-2-56 0 0,0 0-13 0 0,0 0 35 0 0,0 0 152 0 0,0 0 69 0 0,0-1-83 0 0,0 0-1 0 0,0 0 0 0 0,0 0 0 0 0,0 0 0 0 0,0 0 0 0 0,0 0 0 0 0,0 1 0 0 0,1-1 1 0 0,-1 0-1 0 0,0 0 0 0 0,1 0 0 0 0,-1 0 0 0 0,0 1 0 0 0,1-1-21 0 0,-1-1 39 0 0,7-18 130 0 0,1 1 0 0 0,0 0 1 0 0,1 0-1 0 0,1 1 0 0 0,1 1 0 0 0,1-1 0 0 0,11-12-169 0 0,4-9 182 0 0,-21 30-291 0 0,1 0 0 0 0,0 0 0 0 0,7-8 109 0 0,3-3-287 0 0,-16 17 6 0 0,1 0 1 0 0,0 0-1 0 0,0 0 1 0 0,1 1-1 0 0,-1-1 1 0 0,1 1-1 0 0,-1 0 1 0 0,1-1-1 0 0,0 1 1 0 0,0 0-1 0 0,-1 1 1 0 0,1-1 0 0 0,1 0 280 0 0,-2 2-2562 0 0</inkml:trace>
  <inkml:trace contextRef="#ctx0" brushRef="#br0" timeOffset="178721.288">24645 8744 10592 0 0,'0'0'488'0'0,"0"-2"-12"0"0,-2-9-312 0 0,-2 9-138 0 0,2 2-28 0 0,-20-25 3442 0 0,21 21-2835 0 0,-1 1 0 0 0,-1 0-1 0 0,1 0 1 0 0,0 1-1 0 0,-1-1 1 0 0,0 0 0 0 0,1 1-1 0 0,-1 0 1 0 0,0-1 0 0 0,0 1-1 0 0,0 0 1 0 0,-1 1 0 0 0,1-1-1 0 0,0 0 1 0 0,-1 1 0 0 0,1 0-1 0 0,-2-1-604 0 0,-5 1 448 0 0,7 0-356 0 0,1 1 0 0 0,0-1 0 0 0,0 1 0 0 0,0 0 0 0 0,-1 0 0 0 0,1 0 0 0 0,0 0 0 0 0,0 0 0 0 0,-1 0 0 0 0,1 1 0 0 0,0-1 0 0 0,0 1 0 0 0,0-1 0 0 0,0 1 0 0 0,0 0 0 0 0,0 0 0 0 0,-1 0-92 0 0,-9 5 239 0 0,1 1-1 0 0,0 0 0 0 0,0 1 1 0 0,-2 3-239 0 0,8-7 12 0 0,0 0 1 0 0,1 1 0 0 0,0 0 0 0 0,0 0-1 0 0,0 0 1 0 0,0 0 0 0 0,1 1-1 0 0,0-1 1 0 0,-2 6-13 0 0,-6 13 0 0 0,8-19 0 0 0,1 0 0 0 0,-1-1 0 0 0,1 1 0 0 0,1 0 0 0 0,-1 0 0 0 0,1 0 0 0 0,0 0 0 0 0,0 0 0 0 0,0 0 0 0 0,1 0 0 0 0,0 0 0 0 0,0-4 0 0 0,0 0 0 0 0,-1-1 0 0 0,1 1 0 0 0,0 0 0 0 0,1-1 0 0 0,-1 1 0 0 0,0 0 0 0 0,0-1 0 0 0,0 1 0 0 0,0 0 0 0 0,0-1 0 0 0,1 1 0 0 0,-1 0 0 0 0,0-1 0 0 0,1 1 0 0 0,-1-1 0 0 0,0 1 0 0 0,1-1 0 0 0,0 1 0 0 0,4 0 0 0 0,-4-1 0 0 0,4 0 4 0 0,0 0 1 0 0,1 0-1 0 0,-1 0 0 0 0,0-1 0 0 0,0 0 1 0 0,0 0-1 0 0,1 0 0 0 0,-1 0 0 0 0,0-1 1 0 0,-1 0-1 0 0,1 0 0 0 0,0 0 1 0 0,0-1-1 0 0,-1 0 0 0 0,0 0 0 0 0,1 0 1 0 0,-1 0-1 0 0,0 0 0 0 0,-1-1 0 0 0,4-4-4 0 0,3-3-113 0 0,0 0 1 0 0,-1-1-1 0 0,-1-1 0 0 0,0 1 0 0 0,-1-1 0 0 0,5-11 113 0 0,41-105 608 0 0,-31 55-1372 0 0,-3 12 1270 0 0,-12 34-145 0 0,-6 18-280 0 0,-1 8-74 0 0,1-1 0 0 0,-1 1-1 0 0,0 0 1 0 0,1 0 0 0 0,-1 0-1 0 0,1 0 1 0 0,0 0 0 0 0,-1 0-1 0 0,1 0 1 0 0,0 0-7 0 0,5 16-179 0 0,-4-4 88 0 0,0 1 0 0 0,0-1 1 0 0,-1 0-1 0 0,-1 1 0 0 0,0 7 91 0 0,-6 56-404 0 0,5-62 362 0 0,-9 74 20 0 0,-10 139-2382 0 0,19-174 1090 0 0</inkml:trace>
  <inkml:trace contextRef="#ctx0" brushRef="#br0" timeOffset="179564.84">25264 9018 19351 0 0,'2'-5'68'0'0,"1"-5"400"0"0,0 1 1 0 0,0-1 0 0 0,0-6-469 0 0,10-27 646 0 0,-12 37-397 0 0,0 1 0 0 0,0-1-1 0 0,-1 0 1 0 0,0 0 0 0 0,0 1-1 0 0,0-1 1 0 0,-1 0 0 0 0,-1-4-249 0 0,2 9 144 0 0,-1-2 187 0 0,1 0-1 0 0,-1 0 1 0 0,1 0 0 0 0,-1 1 0 0 0,0-1 0 0 0,-1 0 0 0 0,1 1 0 0 0,0-1-331 0 0,0 2 26 0 0,0 0 0 0 0,1 1 0 0 0,-1-1 0 0 0,0 0 0 0 0,0 1-1 0 0,1-1 1 0 0,-1 1 0 0 0,0-1 0 0 0,0 1 0 0 0,0-1 0 0 0,0 1 0 0 0,0 0 0 0 0,1-1 0 0 0,-1 1 0 0 0,0 0 0 0 0,0 0 0 0 0,0 0 0 0 0,0 0 0 0 0,0 0 0 0 0,0 0 0 0 0,0 0 0 0 0,0 0 0 0 0,0 0 0 0 0,0 0 0 0 0,-1 0-26 0 0,-7 3 1 0 0,-1-1 0 0 0,1 1 1 0 0,-1 1-1 0 0,1 0 1 0 0,0 0-1 0 0,1 1 0 0 0,-8 5-1 0 0,-5 2 1 0 0,11-6 4 0 0,-1 0 1 0 0,1 1-1 0 0,1 1 0 0 0,0 0 0 0 0,0 0 1 0 0,0 1-1 0 0,1 0 0 0 0,0 0 0 0 0,1 1 0 0 0,0 0 1 0 0,0 1-1 0 0,1-1 0 0 0,-2 6-5 0 0,0 0 176 0 0,5-11-186 0 0,0 0 1 0 0,0 1-1 0 0,0 0 1 0 0,1-1 0 0 0,0 1-1 0 0,0 0 1 0 0,1 0-1 0 0,-1 1 1 0 0,1 2 9 0 0,1-8-9 0 0,0 0-1 0 0,1 0 1 0 0,-1 0 0 0 0,0 0 0 0 0,1 0 0 0 0,-1 0-1 0 0,1 0 1 0 0,-1 0 0 0 0,1 0 0 0 0,-1 0-1 0 0,1 0 1 0 0,0 0 0 0 0,-1-1 0 0 0,1 1 0 0 0,0 0-1 0 0,0 0 1 0 0,0-1 0 0 0,-1 1 0 0 0,1-1-1 0 0,0 1 1 0 0,0-1 0 0 0,0 1 0 0 0,0-1 0 0 0,0 1-1 0 0,1-1 10 0 0,1 1 25 0 0,0 0 1 0 0,0 0-1 0 0,0 0 0 0 0,0 0 0 0 0,0-1 0 0 0,1 1 0 0 0,0-1-25 0 0,0-1 45 0 0,0 1-1 0 0,0-1 0 0 0,0 0 1 0 0,0 0-1 0 0,0-1 1 0 0,0 1-1 0 0,0-1 1 0 0,0 0-1 0 0,-1 0 0 0 0,1 0 1 0 0,2-3-45 0 0,15-7-187 0 0,-7 5 150 0 0,0 0 0 0 0,-1-1 1 0 0,0 0-1 0 0,-1-2 1 0 0,0 1-1 0 0,0-1 1 0 0,-1-1-1 0 0,0 0 1 0 0,-1-1-1 0 0,3-3 37 0 0,0-2 0 0 0,-13 17 0 0 0,0 0 0 0 0,0 0 0 0 0,0-1 0 0 0,0 1 0 0 0,0 0 0 0 0,0 0-1 0 0,0 0 1 0 0,0 0 0 0 0,0 0 0 0 0,0 0 0 0 0,0 0 0 0 0,0 0 0 0 0,0 0 0 0 0,1 0 0 0 0,-1 0 0 0 0,0 0 0 0 0,0 0-1 0 0,0 0 1 0 0,0 0 0 0 0,0 0 0 0 0,0 0 0 0 0,0 0 0 0 0,0-1 0 0 0,0 1 0 0 0,0 0 0 0 0,0 0 0 0 0,0 0-1 0 0,0 0 1 0 0,1 0 0 0 0,-1 0 0 0 0,0 0 0 0 0,0 0 0 0 0,0 0 0 0 0,0 0 0 0 0,0 0 0 0 0,0 0 0 0 0,0 1-1 0 0,0-1 1 0 0,0 0 0 0 0,0 0 0 0 0,0 0 0 0 0,0 0 0 0 0,1 0 0 0 0,-1 0 0 0 0,0 0 0 0 0,0 0 0 0 0,0 0-1 0 0,0 0 1 0 0,0 0 0 0 0,0 0 0 0 0,0 0 0 0 0,0 0 0 0 0,0 0 0 0 0,0 0 0 0 0,0 0 0 0 0,0 0 0 0 0,0 1 0 0 0,2 6-15 0 0,-2 11-24 0 0,0-16 32 0 0,-2 31-11 0 0,-1 0 0 0 0,-2 0 1 0 0,-1 0-1 0 0,-3 1 18 0 0,-7 43-15 0 0,-5 70 15 0 0,12-84 0 0 0,5-29 300 0 0,1-1 0 0 0,2 5-300 0 0,1-38-6 0 0,1 1 0 0 0,-1-1 0 0 0,0 0 0 0 0,1 1 0 0 0,-1-1 0 0 0,1 0 0 0 0,-1 1 0 0 0,1-1 0 0 0,-1 0-1 0 0,1 0 1 0 0,-1 0 0 0 0,1 1 0 0 0,-1-1 0 0 0,1 0 0 0 0,-1 0 0 0 0,1 0 0 0 0,-1 0 0 0 0,1 0 0 0 0,-1 0 0 0 0,1 0 0 0 0,0 0 0 0 0,-1 0 0 0 0,1 0 0 0 0,-1 0-1 0 0,1-1 1 0 0,0 1 6 0 0,16-4 232 0 0,-9-1-124 0 0,0 0 0 0 0,-1 0 0 0 0,0-1 0 0 0,-1 0 1 0 0,1 0-1 0 0,-1-1 0 0 0,3-3-108 0 0,12-18 683 0 0,5-9-683 0 0,-14 20 166 0 0,24-40 533 0 0,17-37-699 0 0,-23 39 129 0 0,25-49 95 0 0,17-28-508 0 0,-56 103 195 0 0,13-19 251 0 0,-11 18 72 0 0,-11 23-229 0 0,-7 7-11 0 0,0 0 0 0 0,0-1 0 0 0,1 1 0 0 0,-1 0 0 0 0,0 0 0 0 0,0 0 0 0 0,1 0 0 0 0,-1 0 0 0 0,0 0 0 0 0,0 0 0 0 0,1 0 0 0 0,-1 0 0 0 0,0 0 0 0 0,1 0 0 0 0,-1 0 0 0 0,0 0 0 0 0,0 1 0 0 0,1-1 0 0 0,-1 0 0 0 0,0 0 0 0 0,0 0 0 0 0,1 0 0 0 0,-1 0 0 0 0,0 0 0 0 0,0 1 0 0 0,0-1 0 0 0,1 0 0 0 0,-1 0 0 0 0,0 0 0 0 0,0 1 0 0 0,0-1 0 0 0,0 0 0 0 0,1 0 6 0 0,5 9-95 0 0,-5-8 68 0 0,2 5 25 0 0,1 0-1 0 0,-1 1 1 0 0,0-1-1 0 0,-1 1 1 0 0,1-1-1 0 0,-1 1 1 0 0,-1 0-1 0 0,1 0 1 0 0,-1 0-1 0 0,0 0 0 0 0,-1 0 1 0 0,0 0-1 0 0,0 1 1 0 0,0-1-1 0 0,-1 0 1 0 0,0 0-1 0 0,-2 4 3 0 0,-1 24 44 0 0,1 0-1 0 0,2 0 1 0 0,1 2-44 0 0,0-32 0 0 0,0-1 4 0 0,0-1 0 0 0,0 0 0 0 0,1 0-1 0 0,-1 0 1 0 0,1 0 0 0 0,-1 0 0 0 0,1 0 0 0 0,0 0 0 0 0,0 0-1 0 0,1 0 1 0 0,-1 0 0 0 0,1 0 0 0 0,-1-1 0 0 0,2 2-4 0 0,-2-3-1 0 0,0 0 1 0 0,0 0 0 0 0,0 0-1 0 0,0 0 1 0 0,0-1 0 0 0,0 1-1 0 0,0 0 1 0 0,1-1-1 0 0,-1 1 1 0 0,0-1 0 0 0,0 1-1 0 0,1-1 1 0 0,-1 0 0 0 0,0 1-1 0 0,0-1 1 0 0,1 0 0 0 0,-1 0-1 0 0,0 0 1 0 0,1 0-1 0 0,-1 0 1 0 0,0 0 0 0 0,1-1-1 0 0,-1 1 1 0 0,0 0 0 0 0,1 0-1 0 0,-1-1 1 0 0,0 1 0 0 0,0-1-1 0 0,0 0 1 0 0,1 1-1 0 0,-1-1 1 0 0,0 0 0 0 0,0 1-1 0 0,1-2 1 0 0,17-10 75 0 0,-1-1 0 0 0,0-1 0 0 0,-1 0 0 0 0,6-8-75 0 0,-14 12 37 0 0,0 0 0 0 0,0 0 0 0 0,-1-1 0 0 0,-1 0-1 0 0,0 0 1 0 0,0-1 0 0 0,-2 0 0 0 0,2-2-37 0 0,11-30 114 0 0,2 1 1 0 0,2 2-1 0 0,10-13-114 0 0,-16 36 25 0 0,-16 18-21 0 0,1 0-1 0 0,-1 0 1 0 0,1 0-1 0 0,0 0 1 0 0,-1 1 0 0 0,1-1-1 0 0,-1 0 1 0 0,1 0 0 0 0,-1 1-1 0 0,1-1 1 0 0,-1 0-1 0 0,0 1 1 0 0,1-1 0 0 0,-1 1-1 0 0,1-1 1 0 0,-1 0-1 0 0,0 1 1 0 0,1-1 0 0 0,-1 1-1 0 0,0-1-3 0 0,1 1 11 0 0,1 3 40 0 0,1 0-1 0 0,-1 0 1 0 0,0 0 0 0 0,0 0 0 0 0,-1 1 0 0 0,1-1-1 0 0,-1 1 1 0 0,0-1 0 0 0,0 1 0 0 0,0 0 0 0 0,-1 2-51 0 0,3 7 69 0 0,-1 0-161 0 0,2 8-77 0 0,1-1 0 0 0,0 0 0 0 0,2 0 0 0 0,6 16 169 0 0,-10-29-473 0 0,1-1 0 0 0,-1 0 0 0 0,1 0 0 0 0,0 0-1 0 0,1-1 1 0 0,0 0 0 0 0,0 1 0 0 0,0-1 0 0 0,1-1 0 0 0,3 4 473 0 0,13 7-9552 0 0</inkml:trace>
  <inkml:trace contextRef="#ctx0" brushRef="#br0" timeOffset="180767.6859">26443 8885 13472 0 0,'-10'-6'3400'0'0,"19"12"-1576"0"0,19 10 117 0 0,-11-9-713 0 0,-8-3-688 0 0,1 0 0 0 0,0-1-1 0 0,4 1-539 0 0,-10-3 179 0 0,-1-1 0 0 0,1 1 1 0 0,-1-1-1 0 0,1 0 0 0 0,0 0 0 0 0,-1 0 0 0 0,1 0 0 0 0,0-1 0 0 0,-1 0 0 0 0,1 0 0 0 0,2-1-179 0 0,-1 1 97 0 0,-1-1 0 0 0,0-1 0 0 0,0 1 0 0 0,0-1 0 0 0,-1 1 0 0 0,1-1 0 0 0,-1 0 0 0 0,1 0 0 0 0,-1-1 0 0 0,0 1 0 0 0,0-1 1 0 0,-1 0-1 0 0,1 1 0 0 0,-1-1 0 0 0,1 0-97 0 0,-1 0 36 0 0,-1 1 1 0 0,1 0 0 0 0,-1-1-1 0 0,0 1 1 0 0,1-1 0 0 0,-1 1 0 0 0,-1-1-1 0 0,1 1 1 0 0,-1-1 0 0 0,1 0-1 0 0,-1 1 1 0 0,0-1 0 0 0,0 0 0 0 0,0 1-1 0 0,-1-1 1 0 0,0 0 0 0 0,1 1-1 0 0,-1-1 1 0 0,-1 0-37 0 0,1 1-2 0 0,1 0-1 0 0,-1 0 0 0 0,1 1 1 0 0,-1-1-1 0 0,1 0 1 0 0,0 0-1 0 0,0 0 1 0 0,0 0-1 0 0,1 0 1 0 0,-1 1-1 0 0,1-3 3 0 0,0 2-2 0 0,-1 1 0 0 0,1-1-1 0 0,-1 1 1 0 0,0-1 0 0 0,0 1 0 0 0,0-1-1 0 0,0 1 1 0 0,0-1 0 0 0,0 1 0 0 0,-1 0-1 0 0,1-1 1 0 0,-1 1 0 0 0,0-1 0 0 0,0 1-1 0 0,0 0 1 0 0,0-2 2 0 0,-2 0 1 0 0,-1-2 8 0 0,0 0-1 0 0,0 0 1 0 0,-1 0 0 0 0,-2-2-9 0 0,6 7 1 0 0,0 0 0 0 0,0 0 0 0 0,0 0 0 0 0,0 0 0 0 0,0 0 0 0 0,-1 0 0 0 0,1 1 0 0 0,0-1 1 0 0,0 0-1 0 0,-1 1 0 0 0,1-1 0 0 0,0 1 0 0 0,-1-1 0 0 0,1 1 0 0 0,0 0 0 0 0,-1-1 0 0 0,1 1 0 0 0,-1 0 0 0 0,1 0 1 0 0,0 0-1 0 0,-1 0 0 0 0,1 0 0 0 0,-1 1 0 0 0,1-1 0 0 0,0 0 0 0 0,-1 1-1 0 0,-4 2 8 0 0,-1 0-1 0 0,1 1 0 0 0,0 0 1 0 0,1 0-1 0 0,-1 1 0 0 0,1-1 1 0 0,-1 1-1 0 0,1 0 0 0 0,1 1 1 0 0,-1-1-1 0 0,1 1 0 0 0,0 0 1 0 0,0 0-1 0 0,1 0 0 0 0,0 1 1 0 0,0-1-1 0 0,-1 4-7 0 0,-3 9 19 0 0,1-1 0 0 0,1 1-1 0 0,0 1 1 0 0,2-1 0 0 0,-2 17-19 0 0,4-19-6 0 0,0 0 0 0 0,1 0 1 0 0,1 0-1 0 0,1 0 0 0 0,0 0 1 0 0,2 3 5 0 0,-3-14 6 0 0,0 0 0 0 0,1-1 0 0 0,-1 1 0 0 0,2-1 1 0 0,-1 1-1 0 0,0-1 0 0 0,1 0 0 0 0,0 0 1 0 0,0 0-1 0 0,1 0 0 0 0,-1-1 0 0 0,1 1 0 0 0,0-1 1 0 0,0 0-1 0 0,1 0 0 0 0,-1-1 0 0 0,1 1 1 0 0,0-1-1 0 0,4 3-6 0 0,-4-4 71 0 0,-1 0 0 0 0,1 0 0 0 0,0 0 1 0 0,0 0-1 0 0,0-1 0 0 0,0 0 0 0 0,0 0 0 0 0,0 0 0 0 0,1-1 1 0 0,-1 1-1 0 0,0-1 0 0 0,0-1 0 0 0,1 1 0 0 0,-1-1 1 0 0,0 0-1 0 0,0 0 0 0 0,0 0 0 0 0,0-1-71 0 0,17-4 236 0 0,-1-2-1 0 0,0-1 1 0 0,0 0-1 0 0,0-2 1 0 0,-2 0 0 0 0,1-1-1 0 0,-1-2 1 0 0,-1 1-1 0 0,-1-2 1 0 0,11-11-236 0 0,0-2 22 0 0,18-11-22 0 0,-21 17-47 0 0,-1 0 0 0 0,15-18 47 0 0,-12 8 111 0 0,-2-2-1 0 0,4-7-110 0 0,-19 25 37 0 0,0-1-1 0 0,-1 0 1 0 0,-1-1-1 0 0,-1 0 1 0 0,5-18-37 0 0,-11 33 0 0 0,-1 0 0 0 0,1 0 1 0 0,0 0-1 0 0,-1 0 0 0 0,0 0 0 0 0,0 0 1 0 0,0 0-1 0 0,0-1 0 0 0,0 1 0 0 0,0 0 1 0 0,-1 0-1 0 0,0 0 0 0 0,0 0 0 0 0,0 0 0 0 0,0 0 1 0 0,0 0-1 0 0,0 1-1 0 0,0 1 0 0 0,0-1 1 0 0,0 1-1 0 0,-1-1 0 0 0,1 1 1 0 0,0 0-1 0 0,0 0 0 0 0,-1 0 1 0 0,1 0-1 0 0,-1 0 0 0 0,1 0 1 0 0,-1 0-1 0 0,0 0 1 0 0,1 1-1 0 0,-1-1 0 0 0,0 0 1 0 0,1 1-1 0 0,-1 0 0 0 0,0-1 1 0 0,0 1-1 0 0,1 0 0 0 0,-1 0 1 0 0,0 0-1 0 0,0 0 0 0 0,1 0 1 0 0,-1 0-1 0 0,0 1 0 0 0,-1-1 1 0 0,-4 2-55 0 0,0-1 1 0 0,0 1-1 0 0,1 0 0 0 0,-1 1 0 0 0,0 0 0 0 0,1 0 0 0 0,0 0 0 0 0,-1 1 0 0 0,1 0 0 0 0,1 0 0 0 0,-1 1 1 0 0,0-1-1 0 0,1 1 0 0 0,0 0 0 0 0,0 1 0 0 0,1-1 0 0 0,0 1 0 0 0,0 0 0 0 0,0 0 0 0 0,0 0 0 0 0,1 1 1 0 0,0-1-1 0 0,1 1 0 0 0,-1 0 0 0 0,1 0 0 0 0,0 0 0 0 0,1 0 0 0 0,-1 4 55 0 0,-4 18-470 0 0,4-20 402 0 0,0 0 0 0 0,1 0 0 0 0,0 0 1 0 0,0 4 67 0 0,2 22-210 0 0,1 1 1 0 0,4 21 209 0 0,-3-41-48 0 0,1 0 0 0 0,0 0 0 0 0,0-1 0 0 0,4 7 48 0 0,-5-16-101 0 0,-1 0 1 0 0,1 0 0 0 0,0-1-1 0 0,1 1 1 0 0,-1-1 0 0 0,1 0 0 0 0,0 0-1 0 0,1 0 1 0 0,-1-1 0 0 0,1 1-1 0 0,0-1 1 0 0,3 2 100 0 0,-5-4-20 0 0,1 0 0 0 0,-1 0 0 0 0,1 0-1 0 0,-1-1 1 0 0,1 0 0 0 0,0 1 0 0 0,-1-1 0 0 0,1-1 0 0 0,0 1-1 0 0,0-1 1 0 0,0 1 0 0 0,0-1 0 0 0,0 0 0 0 0,0 0-1 0 0,-1-1 1 0 0,1 1 0 0 0,0-1 0 0 0,0 0 0 0 0,0 0 0 0 0,-1 0-1 0 0,2-1 21 0 0,8-4-251 0 0,0 0 0 0 0,-1-1-1 0 0,0 0 1 0 0,0-1 0 0 0,2-3 251 0 0,6-3-366 0 0,-10 7 355 0 0,-2-1 1 0 0,1 0 0 0 0,-1-1-1 0 0,0 1 1 0 0,5-8 10 0 0,9-10-2 0 0,31-47 2 0 0,-51 69 20 0 0,1 0-1 0 0,-1 1 1 0 0,0-1-1 0 0,0 0 1 0 0,0-1-1 0 0,-1 1 1 0 0,0 0-1 0 0,1 0 1 0 0,-1-1-1 0 0,-1 1 1 0 0,1 0-1 0 0,-1-1 1 0 0,0-1-20 0 0,1-2 271 0 0,0 1 0 0 0,1 0 0 0 0,-1-1 0 0 0,1 1-271 0 0,2-8 659 0 0,-3 11-380 0 0,-1 1 0 0 0,1 0 1 0 0,0-1-1 0 0,0 1 0 0 0,1 0 1 0 0,-1-1-1 0 0,1 1-279 0 0,-2 4-24 0 0,0 0 0 0 0,0 1-1 0 0,0-1 1 0 0,0 0 0 0 0,0 0-1 0 0,0 1 1 0 0,1-1 0 0 0,-1 0 0 0 0,1 0-1 0 0,-1 1 1 0 0,1 0 24 0 0,0 2-25 0 0,3 28 185 0 0,-3-24-102 0 0,-1 1-1 0 0,2 0 0 0 0,1 4-57 0 0,0 1-40 0 0,1 0-1 0 0,1-1 1 0 0,0 1 0 0 0,1-1-1 0 0,3 5 41 0 0,-7-15-14 0 0,0 0 0 0 0,0 0 0 0 0,0 0 0 0 0,0 0 0 0 0,0 0 0 0 0,1 0 0 0 0,-1-1 0 0 0,1 1 0 0 0,0-1 0 0 0,0 0 0 0 0,0 0-1 0 0,0 0 1 0 0,0 0 0 0 0,0 0 0 0 0,1-1 0 0 0,-1 0 0 0 0,1 1 0 0 0,-1-1 0 0 0,1 0 0 0 0,-1-1 0 0 0,1 1 0 0 0,-1-1 0 0 0,4 1 14 0 0,-3-2-41 0 0,0 1-1 0 0,1-1 1 0 0,-1 0 0 0 0,0 0 0 0 0,0 0-1 0 0,0-1 1 0 0,0 0 0 0 0,0 1 0 0 0,0-1-1 0 0,0-1 1 0 0,0 0 41 0 0,8-4-346 0 0,-1-2-1 0 0,8-7 347 0 0,-13 11-20 0 0,-1-1 1 0 0,0 0-1 0 0,0 0 0 0 0,-1 0 1 0 0,1-1-1 0 0,-1 1 0 0 0,-1-1 0 0 0,1 0 1 0 0,-1 0-1 0 0,0-3 20 0 0,3-8-40 0 0,-1-1 0 0 0,-1 1 0 0 0,1-13 40 0 0,-4-11-13 0 0,-1 25 15 0 0,-1 9-2 0 0,1 8 0 0 0,0 0 0 0 0,0 0 0 0 0,0 0 0 0 0,0 0 0 0 0,0 0 0 0 0,-1 1 0 0 0,1-1 0 0 0,0 0 0 0 0,0 0 0 0 0,0 0 0 0 0,0 0 0 0 0,0 0 0 0 0,0 0 0 0 0,0 0 0 0 0,0 0 0 0 0,-1 1 0 0 0,1-1 0 0 0,0 0 0 0 0,0 0 0 0 0,0 0 0 0 0,0 0 0 0 0,0 0 0 0 0,0 0 0 0 0,-1 0 0 0 0,1 0 0 0 0,0 0 0 0 0,0 0 0 0 0,0 0 0 0 0,0 0 0 0 0,0 0 0 0 0,-1 0 0 0 0,1 0 0 0 0,0 0 0 0 0,0 0 0 0 0,0 0 0 0 0,0 0 0 0 0,0 0 0 0 0,0 0 0 0 0,-1 0 0 0 0,1 0 0 0 0,0 0 0 0 0,0-1 0 0 0,0 1 0 0 0,0 0 0 0 0,0 0 0 0 0,0 0 0 0 0,0 0 0 0 0,-1 0 0 0 0,1 0 0 0 0,0 0 0 0 0,0 0 0 0 0,0-1 0 0 0,0 1 0 0 0,0 0 0 0 0,0 0 0 0 0,0 0 0 0 0,0 0 0 0 0,0 0 0 0 0,0 0 0 0 0,0-1 0 0 0,0 1 0 0 0,0 0 0 0 0,0 0 0 0 0,0 0 0 0 0,0 0 0 0 0,0 0 0 0 0,0 0 0 0 0,0-1 0 0 0,0 1 0 0 0,0 0 0 0 0,-4 7 0 0 0,-7 21-369 0 0,1 1 0 0 0,2 1-1 0 0,0-1 1 0 0,-1 21 369 0 0,4-25-7 0 0,-6 44 807 0 0,2 5-800 0 0,-10 68 436 0 0,-3-22-252 0 0,-14 68-184 0 0,11-65 72 0 0,3-11 367 0 0,-18 46-439 0 0,27-116 34 0 0,-32 95 116 0 0,36-115-256 0 0,-1 0 1 0 0,-1 0-1 0 0,-1-1 0 0 0,-12 16 106 0 0,19-30 76 0 0,0 1-1 0 0,-1-1 1 0 0,0-1-1 0 0,-1 1 0 0 0,1-1 1 0 0,-1 0-1 0 0,-6 3-75 0 0,11-7 31 0 0,-1-1-1 0 0,1 0 0 0 0,0 0 0 0 0,-1 0 1 0 0,1 0-1 0 0,-1 0 0 0 0,1 0 1 0 0,-1 0-1 0 0,1-1 0 0 0,-1 0 0 0 0,0 1 1 0 0,1-1-1 0 0,-1 0 0 0 0,1 0 1 0 0,-1 0-1 0 0,0-1 0 0 0,1 1 0 0 0,-1-1 1 0 0,1 1-1 0 0,-1-1 0 0 0,1 0 0 0 0,-1 0 1 0 0,1 0-1 0 0,-1 0 0 0 0,1 0 1 0 0,0-1-1 0 0,0 1 0 0 0,-1-1-30 0 0,-6-5-1 0 0,1-1 0 0 0,0 0 0 0 0,1 0 0 0 0,-1 0 0 0 0,2-1 0 0 0,-1 0 0 0 0,1 0 0 0 0,1-1-1 0 0,0 0 1 0 0,0 0 0 0 0,1 0 0 0 0,0 0 0 0 0,-1-7 1 0 0,-2-6-95 0 0,2 0 0 0 0,1-1-1 0 0,1 0 1 0 0,1 0-1 0 0,0-20 96 0 0,3 10-112 0 0,1 1-1 0 0,2-1 0 0 0,1 1 0 0 0,1 0 0 0 0,2 0 0 0 0,11-28 113 0 0,-9 37-10 0 0,1 1 1 0 0,3-3 9 0 0,8-18 3 0 0,-8 18-3 0 0,1 1 0 0 0,1 1 0 0 0,1 0 0 0 0,1 1 0 0 0,5-3 0 0 0,-7 6 0 0 0,-10 13 0 0 0,1 0 0 0 0,0 0 0 0 0,0 1 0 0 0,0-1 0 0 0,0 2 0 0 0,1-1 0 0 0,0 1 0 0 0,0 0 0 0 0,1 1 0 0 0,0 0 0 0 0,21-12-1144 0 0,-20 11-1103 0 0,0 0 0 0 0,1 0 0 0 0,7-2 2247 0 0,3 3-8674 0 0</inkml:trace>
  <inkml:trace contextRef="#ctx0" brushRef="#br0" timeOffset="181111.3489">28014 8421 456 0 0,'4'-7'-4'0'0,"1"-1"0"0"0,0 1 0 0 0,0 0 0 0 0,0 0 0 0 0,1 0 0 0 0,0 1 0 0 0,1 0 0 0 0,-1 0 0 0 0,5-2 4 0 0,5-3 3354 0 0,0 2 3542 0 0,-15 8-6181 0 0,1 1-1 0 0,-1 0 1 0 0,0-1-1 0 0,1 1 1 0 0,-1 0-1 0 0,0-1 1 0 0,1 1-1 0 0,-1 0 1 0 0,0 0-1 0 0,1 0 1 0 0,-1 0-1 0 0,0 0 1 0 0,1 1-1 0 0,-1-1 1 0 0,0 0-715 0 0,3 1 589 0 0,-1 0 0 0 0,0 0 0 0 0,0 1 0 0 0,0-1 0 0 0,0 1-1 0 0,1 0-588 0 0,1 2 105 0 0,0 0 0 0 0,0-1 0 0 0,0 2-1 0 0,-1-1 1 0 0,1 0 0 0 0,1 3-105 0 0,1 3 116 0 0,-1 0 0 0 0,0 1 0 0 0,-1-1 1 0 0,0 1-1 0 0,-1 0 0 0 0,0 0 0 0 0,0 1 0 0 0,-1-1 1 0 0,0 6-117 0 0,0 0 169 0 0,-1 0 1 0 0,-1 1 0 0 0,0-1 0 0 0,-1 1 0 0 0,-1-1 0 0 0,-1 1-170 0 0,-1 2 0 0 0,-1-1 0 0 0,-1 0 0 0 0,-1 0 0 0 0,0-1 0 0 0,-4 7 0 0 0,-14 25 0 0 0,-9 12 0 0 0,25-47 0 0 0,1 1 0 0 0,0 0 0 0 0,1 0 0 0 0,1 1 0 0 0,0 0 0 0 0,0 5 0 0 0,5-19-99 0 0,-1 0 0 0 0,1-1 0 0 0,0 1 0 0 0,0 0-1 0 0,0 0 1 0 0,0 0 0 0 0,1 0 0 0 0,-1-1 0 0 0,1 1 0 0 0,0 0 0 0 0,0 0-1 0 0,0-1 1 0 0,0 1 0 0 0,0 0 0 0 0,0-1 0 0 0,1 1 0 0 0,-1-1-1 0 0,1 0 1 0 0,0 0 0 0 0,-1 1 0 0 0,1-1 0 0 0,0 0 0 0 0,1 0 0 0 0,-1-1-1 0 0,0 1 1 0 0,0 0 0 0 0,1-1 0 0 0,-1 1 0 0 0,1-1 0 0 0,-1 0 0 0 0,1 0-1 0 0,0 0 1 0 0,0 0 99 0 0,2 0-439 0 0,-1 0-1 0 0,1-1 1 0 0,-1 1 0 0 0,0-1-1 0 0,1 0 1 0 0,-1-1-1 0 0,0 1 1 0 0,1-1-1 0 0,-1 0 1 0 0,0 0 0 0 0,1 0-1 0 0,-1-1 440 0 0,6-1-1335 0 0</inkml:trace>
  <inkml:trace contextRef="#ctx0" brushRef="#br0" timeOffset="181501.8868">28093 9446 22575 0 0,'0'0'514'0'0,"-3"6"434"0"0,1-3 2132 0 0,-3 5-1536 0 0,4-7-1394 0 0,0 0 0 0 0,1 0 0 0 0,-1-1 0 0 0,0 1 0 0 0,1 0 0 0 0,-1 0 0 0 0,1 0 0 0 0,-1 0 0 0 0,1 0 0 0 0,-1 0 1 0 0,1 0-1 0 0,0 0 0 0 0,0 0 0 0 0,-1 1-150 0 0,1-2 13 0 0,0 0 0 0 0,0 0 0 0 0,0 1 0 0 0,0-1 1 0 0,0 0-1 0 0,0 0 0 0 0,-1 0 0 0 0,1 1 0 0 0,0-1 0 0 0,0 0 1 0 0,0 0-1 0 0,-1 0 0 0 0,1 0 0 0 0,0 1 0 0 0,0-1 0 0 0,-1 0 1 0 0,1 0-1 0 0,0 0 0 0 0,0 0 0 0 0,-1 0 0 0 0,1 0 0 0 0,0 0 1 0 0,0 0-1 0 0,-1 0 0 0 0,1 0 0 0 0,0 0 0 0 0,0 0 0 0 0,-1 0 1 0 0,1 0-1 0 0,0 0 0 0 0,0 0 0 0 0,-1 0 0 0 0,1 0 0 0 0,0 0 1 0 0,0 0-1 0 0,-1 0 0 0 0,1 0-13 0 0,-11-3 417 0 0,6-1-408 0 0,4 4-38 0 0,0-1 0 0 0,0 0 0 0 0,0 0 0 0 0,0 0 0 0 0,1 0 0 0 0,-1 0 0 0 0,0 0 0 0 0,1 0-1 0 0,-1 0 1 0 0,0 0 0 0 0,1 0 0 0 0,0-1 0 0 0,-1 1 0 0 0,1 0 0 0 0,-1-1 29 0 0,-3-8-172 0 0,4 9 190 0 0,-1 0-1 0 0,0 1 0 0 0,1-1 1 0 0,-1 0-1 0 0,1 0 1 0 0,-1 0-1 0 0,1 1 1 0 0,0-1-1 0 0,-1 0 1 0 0,1 0-1 0 0,0 0 1 0 0,-1 0-1 0 0,1 0 1 0 0,0 0-1 0 0,0 0 1 0 0,0 0-1 0 0,0 0 0 0 0,0 1 1 0 0,0-1-1 0 0,0 0 1 0 0,0 0-1 0 0,0 0 1 0 0,1 0-1 0 0,-1 0 1 0 0,0 0-1 0 0,1 0 1 0 0,-1 0-1 0 0,0 1 1 0 0,1-2-18 0 0,2-6 89 0 0,0 0-84 0 0,1 0 1 0 0,-1 1-1 0 0,1 0 0 0 0,1 0 1 0 0,-1 0-1 0 0,5-4-5 0 0,-7 8-69 0 0,-1 1-1 0 0,1-1 1 0 0,0 1 0 0 0,0-1-1 0 0,0 1 1 0 0,1 0 0 0 0,-1 0-1 0 0,1 0 1 0 0,-1 0 0 0 0,1 1-1 0 0,0-1 70 0 0,-1 1-98 0 0,-1 0-409 0 0,-1 1 132 0 0,0 0 577 0 0,0 0 248 0 0,14 6 641 0 0,36 45-3139 0 0,-49-49 1677 0 0,-1-2-117 0 0,0 0-1203 0 0,0 0-4971 0 0,0 0-2125 0 0</inkml:trace>
  <inkml:trace contextRef="#ctx0" brushRef="#br0" timeOffset="182033.0529">27772 8627 13824 0 0,'0'0'314'0'0,"2"-8"428"0"0,-1 7-661 0 0,1-2-44 0 0,-1 1 1 0 0,1 0-1 0 0,-1 0 1 0 0,0-1-1 0 0,0 1 1 0 0,0 0-1 0 0,0-1 1 0 0,0 1-1 0 0,-1-1 1 0 0,1-2-38 0 0,1-2 323 0 0,0 1 0 0 0,1-1 1 0 0,0 1-1 0 0,0 0 1 0 0,0 0-1 0 0,1 0 0 0 0,-1 0 1 0 0,1 0-1 0 0,1 1 0 0 0,2-3-323 0 0,11-17 1254 0 0,17-17 1296 0 0,-14 13 727 0 0,9-9-3277 0 0,-7 10 848 0 0,-19 25-793 0 0,-1 0 1 0 0,0 0 0 0 0,1 0-1 0 0,0 0 1 0 0,-1 0 0 0 0,1 1-1 0 0,0 0 1 0 0,1-1 0 0 0,-1 2-1 0 0,0-1 1 0 0,1 0 0 0 0,-1 1-1 0 0,1 0-55 0 0,11-5-831 0 0,-12 6-5544 0 0,7 4-2216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1:55.842"/>
    </inkml:context>
    <inkml:brush xml:id="br0">
      <inkml:brushProperty name="width" value="0.05" units="cm"/>
      <inkml:brushProperty name="height" value="0.05" units="cm"/>
    </inkml:brush>
  </inkml:definitions>
  <inkml:trace contextRef="#ctx0" brushRef="#br0">80 488 11056 0 0,'-4'-5'144'0'0,"0"0"1"0"0,0 0 0 0 0,-1 0-1 0 0,0 1 1 0 0,0-1 0 0 0,0 1-1 0 0,0 0 1 0 0,-1 1 0 0 0,-3-3-145 0 0,-16-7 3715 0 0,23 12-2401 0 0,2 1-250 0 0,0 0-110 0 0,0 0-24 0 0,0 0-67 0 0,0 0-276 0 0,0 0-126 0 0,0 0-21 0 0,0 0-25 0 0,0 0-79 0 0,2 1-31 0 0,4 2-193 0 0,-1 0-1 0 0,1-1 1 0 0,0 0-1 0 0,0 0 1 0 0,0-1-1 0 0,0 1 1 0 0,0-1-1 0 0,0-1 1 0 0,0 1 0 0 0,0-1-1 0 0,1 0 1 0 0,-1 0-1 0 0,0-1 1 0 0,4-1-112 0 0,17-2 466 0 0,0-3 0 0 0,20-6-466 0 0,-17 4 243 0 0,138-32 544 0 0,-115 26-774 0 0,-43 11 28 0 0,2 1-1 0 0,-1-1 1 0 0,0 2-1 0 0,1 0 0 0 0,-1 0 1 0 0,6 1-41 0 0,-18 2-45 0 0,0-1 0 0 0,1 1 0 0 0,-1 0 0 0 0,1 0 0 0 0,-1 0 0 0 0,1 0 0 0 0,-1 0 0 0 0,1 0 0 0 0,0 1 0 0 0,0-1 1 0 0,-1 0-1 0 0,1 0 0 0 0,0 0 0 0 0,0 0 0 0 0,0 0 45 0 0,0 2-265 0 0,-3 5-1305 0 0,2-1-460 0 0</inkml:trace>
  <inkml:trace contextRef="#ctx0" brushRef="#br0" timeOffset="343.4288">918 58 15920 0 0,'1'-30'1727'0'0,"1"22"-1345"0"0,-3 7-109 0 0,-1 0 3420 0 0,-2 84-621 0 0,-4 101-1206 0 0,7-172-1816 0 0,-9 99 767 0 0,7-59-317 0 0,-1 34 14 0 0,2-27-221 0 0,1-27-153 0 0,1-1 0 0 0,3 26-140 0 0,-1-44-306 0 0,0 0-1 0 0,0 1 1 0 0,2-1 0 0 0,3 10 306 0 0,-6-21-2475 0 0,-1-2-6852 0 0</inkml:trace>
  <inkml:trace contextRef="#ctx0" brushRef="#br0" timeOffset="718.444">909 488 15232 0 0,'0'0'696'0'0,"0"0"-14"0"0,0 0-291 0 0,0 0 398 0 0,0 0 218 0 0,0 0 45 0 0,2 0-54 0 0,6-1-622 0 0,-1 0 0 0 0,0 0-1 0 0,1-1 1 0 0,-1 0-1 0 0,5-3-375 0 0,13-3 594 0 0,60-19-78 0 0,-1-5 0 0 0,23-13-516 0 0,-90 35 10 0 0,0 1 0 0 0,0-2 0 0 0,0 0 0 0 0,-2-1-1 0 0,1-1 1 0 0,-2 0 0 0 0,1-1 0 0 0,4-7-10 0 0,-16 16 21 0 0,1 0 0 0 0,-1 1 0 0 0,-1-1-1 0 0,1 0 1 0 0,-1 0 0 0 0,0-1 0 0 0,0 1 0 0 0,0 0 0 0 0,-1-1 0 0 0,1 1-1 0 0,-2-1 1 0 0,1 1 0 0 0,0-3-21 0 0,-1-12 89 0 0,0 1 0 0 0,-1-1 0 0 0,-2-3-89 0 0,1 0 206 0 0,-5-13 428 0 0,1 13-93 0 0,6 23-512 0 0,0-1 0 0 0,0 0 0 0 0,0 1 0 0 0,0-1 1 0 0,-1 0-1 0 0,1 1 0 0 0,0-1 0 0 0,0 0 1 0 0,-1 1-1 0 0,1-1 0 0 0,0 1 0 0 0,-1-1 1 0 0,1 0-1 0 0,-1 1 0 0 0,1-1 0 0 0,-1 1-29 0 0,1 0 23 0 0,0 0 0 0 0,0 0-1 0 0,-1 0 1 0 0,1-1 0 0 0,0 1-1 0 0,0 0 1 0 0,0 0 0 0 0,-1 0-1 0 0,1 0 1 0 0,0 0 0 0 0,0 0-1 0 0,0 0 1 0 0,-1 0 0 0 0,1 0-1 0 0,0 0 1 0 0,0 1 0 0 0,-1-1-1 0 0,1 0 1 0 0,0 0 0 0 0,0 0-1 0 0,0 0 1 0 0,-1 0 0 0 0,1 0-1 0 0,0 0 1 0 0,0 0 0 0 0,0 1-1 0 0,0-1 1 0 0,-1 0 0 0 0,1 0-1 0 0,0 0 1 0 0,0 0-23 0 0,-1 2 49 0 0,0-1 0 0 0,0 1 0 0 0,0-1 0 0 0,0 0-1 0 0,1 1 1 0 0,-1 0 0 0 0,0-1 0 0 0,1 1 0 0 0,-1-1 0 0 0,1 1 0 0 0,0 0 0 0 0,-1 1-49 0 0,-1 22 38 0 0,-3 26 40 0 0,2 13-78 0 0,3-19 64 0 0,4 155 52 0 0,1-108 134 0 0,3 45-42 0 0,-7-105-189 0 0,-1-23-71 0 0,1 0 0 0 0,0 0 0 0 0,0 0 0 0 0,1 2 52 0 0,-1-4-616 0 0,1 1 0 0 0,-1 0 0 0 0,-1-1 0 0 0,1 2 616 0 0,-1 4-1496 0 0</inkml:trace>
  <inkml:trace contextRef="#ctx0" brushRef="#br0" timeOffset="1046.781">1716 569 19351 0 0,'-38'-57'5562'0'0,"37"56"-4424"0"0,4-5 192 0 0,0-2-1676 0 0,-1 6-6570 0 0,13 6-1731 0 0</inkml:trace>
  <inkml:trace contextRef="#ctx0" brushRef="#br0" timeOffset="1452.6289">1901 133 21191 0 0,'0'0'480'0'0,"0"0"67"0"0,0 0 32 0 0,0 0-58 0 0,1 2-340 0 0,4 20 293 0 0,3 8 512 0 0,-2-12-517 0 0,-1 0 0 0 0,-1 0 0 0 0,0 1-1 0 0,-1-1 1 0 0,-1 10-469 0 0,4 14 303 0 0,0 14-210 0 0,-2 28-93 0 0,-1-6 148 0 0,7 93 76 0 0,-10-167-226 0 0,1 0-1 0 0,0 1 1 0 0,0-1-1 0 0,1 0 1 0 0,-1 0-1 0 0,1 0 3 0 0,6 21 190 0 0,-7-24-117 0 0,9 2 39 0 0,-7-6-99 0 0,-2 2 1 0 0,10-12 97 0 0,0-1 1 0 0,-1 1-1 0 0,0-2 1 0 0,7-13-112 0 0,10-18 102 0 0,0 3-48 0 0,-19 29-34 0 0,0 0 0 0 0,1 0-1 0 0,1 1 1 0 0,0 1 0 0 0,1-1-20 0 0,-2 4 4 0 0,-3 2 5 0 0,1 1-1 0 0,-1-1 1 0 0,1 2-1 0 0,0-1 1 0 0,1 1 0 0 0,-1 0-1 0 0,3-1-8 0 0,-2 5 0 0 0,-2 4-11 0 0,0 1-1 0 0,0 0 1 0 0,0 0-1 0 0,-1 1 1 0 0,0 0-1 0 0,0 0 1 0 0,0 0-1 0 0,3 5 12 0 0,24 33-60 0 0,-20-24 60 0 0,16 15 0 0 0,-24-28 0 0 0,1-2 0 0 0,0 1 0 0 0,0 0 0 0 0,1-1 0 0 0,-1 0 0 0 0,1 0 0 0 0,0-1 0 0 0,3 2 0 0 0,-6-4 17 0 0,-1 0 1 0 0,1 0-1 0 0,-1-1 0 0 0,1 1 1 0 0,0-1-1 0 0,-1 0 0 0 0,1 1 1 0 0,0-1-1 0 0,-1 0 0 0 0,1-1 1 0 0,0 1-1 0 0,-1 0 0 0 0,1-1 1 0 0,1 0-18 0 0,-2 1 12 0 0,0-1 1 0 0,0 0-1 0 0,-1 1 0 0 0,1-1 1 0 0,0 0-1 0 0,-1 0 1 0 0,1 0-1 0 0,-1 0 1 0 0,1 0-1 0 0,-1 0 1 0 0,1 0-1 0 0,-1-1 0 0 0,0 1 1 0 0,0 0-1 0 0,1-1 1 0 0,-1 1-1 0 0,0-1 1 0 0,0 1-1 0 0,-1-1 1 0 0,1 0-1 0 0,0 0-12 0 0,6-22 282 0 0,-1-1 1 0 0,-1 0-1 0 0,-1 0 0 0 0,1-26-282 0 0,-5-103 548 0 0,-1 77-445 0 0,1 63-93 0 0,1-34-14 0 0,-3-1 1 0 0,-6-28 3 0 0,4 40-663 0 0,-1 105-3962 0 0,5-41 3090 0 0</inkml:trace>
  <inkml:trace contextRef="#ctx0" brushRef="#br0" timeOffset="1796.395">2716 572 15664 0 0,'0'0'1206'0'0,"0"0"-473"0"0,0-2 942 0 0,0 1-1414 0 0,0-2 427 0 0,0 0 1 0 0,0 1-1 0 0,0-1 1 0 0,0 0-1 0 0,1 0 1 0 0,-1 0-1 0 0,1 0 0 0 0,0 0 1 0 0,0 0-1 0 0,0 1 1 0 0,0-1-1 0 0,0 0 0 0 0,1-1-688 0 0,-1 3 170 0 0,-1 0-1 0 0,1 0 1 0 0,-1 0-1 0 0,1 0 1 0 0,-1-1-1 0 0,1 1 1 0 0,-1 0-1 0 0,0 0 1 0 0,0 0-1 0 0,0-1 1 0 0,0 1-1 0 0,0 0 1 0 0,0 0 0 0 0,0-1-171 0 0,0 1 270 0 0,0 0 76 0 0,0 1-38 0 0,0 0-77 0 0,0 0-267 0 0,0 0-67 0 0,0 0 0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21:29.418"/>
    </inkml:context>
    <inkml:brush xml:id="br0">
      <inkml:brushProperty name="width" value="0.05" units="cm"/>
      <inkml:brushProperty name="height" value="0.05" units="cm"/>
    </inkml:brush>
  </inkml:definitions>
  <inkml:trace contextRef="#ctx0" brushRef="#br0">14 884 7312 0 0,'0'0'332'0'0,"0"0"-4"0"0,-1 1-210 0 0,-6 11 429 0 0,1-3 3007 0 0,7-4 4718 0 0,1-6-7784 0 0,1-1-362 0 0,1 0 45 0 0,0 0-1 0 0,-1-1 1 0 0,1 1-1 0 0,-1-1 1 0 0,0 0 0 0 0,0 0-1 0 0,3-3-170 0 0,24-28 940 0 0,-22 26-664 0 0,0 0 0 0 0,0-1 0 0 0,4-7-276 0 0,12-23 472 0 0,-2 0 0 0 0,15-37-472 0 0,-34 70 32 0 0,7-16 330 0 0,-1 1 0 0 0,-1-1 0 0 0,2-12-362 0 0,-2 11 30 0 0,-6 20 12 0 0,-1 0 1 0 0,0 0-1 0 0,0 0 1 0 0,0 0-1 0 0,0 0 1 0 0,-1 0 0 0 0,1-2-43 0 0,-2 23 2 0 0,-2 1 0 0 0,0 0 0 0 0,-1-1 0 0 0,0 0 1 0 0,-4 6-3 0 0,0 4-1 0 0,1-1 1 0 0,2 2 0 0 0,-2 7 0 0 0,4-23 0 0 0,0 1 0 0 0,1-1 0 0 0,1 1 0 0 0,0 1 0 0 0,1-4-1 0 0,0 1 0 0 0,1-1 0 0 0,1 0-1 0 0,-1 0 1 0 0,2 1 0 0 0,0-1 0 0 0,1 4 1 0 0,-3-12 4 0 0,0-1-1 0 0,0 0 1 0 0,0 0 0 0 0,0 1 0 0 0,1-1 0 0 0,-1 0 0 0 0,0 0 0 0 0,1 0 0 0 0,0 0 0 0 0,-1 0 0 0 0,1 0-1 0 0,0-1 1 0 0,0 1 0 0 0,0 0 0 0 0,0-1 0 0 0,0 0 0 0 0,0 1 0 0 0,0-1 0 0 0,1 0 0 0 0,-1 0 0 0 0,0 0-1 0 0,1-1 1 0 0,-1 1 0 0 0,1 0 0 0 0,-1-1 0 0 0,1 0 0 0 0,-1 1 0 0 0,1-1 0 0 0,-1 0 0 0 0,1 0 0 0 0,-1-1-1 0 0,1 1 1 0 0,-1 0 0 0 0,1-1 0 0 0,0 0-4 0 0,6-1 11 0 0,-1-1 0 0 0,0 0 0 0 0,0-1 0 0 0,0 0 0 0 0,0 0 0 0 0,-1 0-1 0 0,0-1 1 0 0,0 0 0 0 0,0-1 0 0 0,1-1-11 0 0,14-14 63 0 0,-2 0-1 0 0,6-10-62 0 0,5-4 22 0 0,-12 12 9 0 0,-1-1 0 0 0,-2 0 0 0 0,11-21-31 0 0,11-16 46 0 0,-27 42-32 0 0,0 0 0 0 0,-1-1 0 0 0,-1 0 0 0 0,0 0 0 0 0,-2-1 0 0 0,0-5-14 0 0,9-38 97 0 0,1-28-97 0 0,-8 42 8 0 0,-2-2 100 0 0,-2 0 0 0 0,-1-46-108 0 0,-7 56 147 0 0,2 30-122 0 0,1 12-24 0 0,0 0 0 0 0,0 0 0 0 0,0 0 0 0 0,0 1 0 0 0,0-1 0 0 0,0 0 0 0 0,0 0-1 0 0,0 0 1 0 0,0 0 0 0 0,0 0 0 0 0,0 0 0 0 0,0 0 0 0 0,0 0 0 0 0,0 0 0 0 0,0 1 0 0 0,0-1 0 0 0,0 0 0 0 0,0 0-1 0 0,0 0 1 0 0,0 0 0 0 0,0 0 0 0 0,-1 0 0 0 0,1 0 0 0 0,0 0 0 0 0,0 0 0 0 0,0 0 0 0 0,0 0 0 0 0,0 0-1 0 0,0 0 1 0 0,0 0 0 0 0,0 1 0 0 0,0-1 0 0 0,0 0 0 0 0,-1 0 0 0 0,1 0 0 0 0,0 0 0 0 0,0 0 0 0 0,0 0 0 0 0,0 0-1 0 0,0 0 1 0 0,0 0 0 0 0,0 0 0 0 0,0 0 0 0 0,0 0 0 0 0,-1 0 0 0 0,1 0 0 0 0,0 0 0 0 0,0 0 0 0 0,0-1 0 0 0,0 1-1 0 0,0 0 1 0 0,0 0 0 0 0,0 0 0 0 0,0 0 0 0 0,0 0 0 0 0,0 0 0 0 0,-1 0 0 0 0,1 0 0 0 0,0 0 0 0 0,0 0 0 0 0,0 0-1 0 0,0 0 1 0 0,0 0 0 0 0,0 0 0 0 0,0-1 0 0 0,0 1 0 0 0,0 0 0 0 0,0 0 0 0 0,0 0-1 0 0,-3 6-3 0 0,1-1 3 0 0,1-1 0 0 0,0 1 0 0 0,0 0 0 0 0,1-1 0 0 0,0 5 0 0 0,-2 7 0 0 0,-4 35-41 0 0,-4 29-272 0 0,2 67 313 0 0,3 316 497 0 0,-20 156 32 0 0,8-375-313 0 0,12-139 72 0 0,5 32-288 0 0,3-106 107 0 0,1 0-1 0 0,1-1 1 0 0,4 11-107 0 0,-8-38 21 0 0,0 1-1 0 0,0-1 1 0 0,0 0-1 0 0,1 0 1 0 0,-1 0-1 0 0,2 2-20 0 0,-3-5 10 0 0,0 1 0 0 0,1-1-1 0 0,-1 1 1 0 0,0-1-1 0 0,0 1 1 0 0,1-1-1 0 0,-1 0 1 0 0,0 1-1 0 0,1-1 1 0 0,-1 1 0 0 0,0-1-1 0 0,1 0 1 0 0,-1 0-1 0 0,1 1 1 0 0,-1-1-1 0 0,0 0 1 0 0,1 1-1 0 0,-1-1 1 0 0,1 0 0 0 0,-1 0-1 0 0,1 0 1 0 0,-1 0-1 0 0,1 0 1 0 0,-1 1-1 0 0,1-1 1 0 0,-1 0 0 0 0,1 0-1 0 0,-1 0 1 0 0,1 0-1 0 0,-1 0 1 0 0,1-1-1 0 0,-1 1 1 0 0,1 0-1 0 0,-1 0 1 0 0,1 0 0 0 0,-1 0-1 0 0,1 0 1 0 0,-1-1-1 0 0,0 1 1 0 0,1 0-1 0 0,-1 0 1 0 0,1-1-1 0 0,-1 1 1 0 0,1 0 0 0 0,-1-1-1 0 0,0 1 1 0 0,1 0-1 0 0,-1-1 1 0 0,0 1-1 0 0,1-1-9 0 0,11-15 100 0 0,0-1-1 0 0,-1-1 0 0 0,-1 0 0 0 0,0 0 0 0 0,-2-1 0 0 0,0-1-99 0 0,4-10 14 0 0,-2-1 0 0 0,-2-1-1 0 0,3-15-13 0 0,-8 27 4 0 0,-1 0 0 0 0,-1-1 0 0 0,-1 1 0 0 0,-1 0 0 0 0,0 0-1 0 0,-2 0 1 0 0,0 0 0 0 0,-1 0 0 0 0,-2 1 0 0 0,-2-9-4 0 0,-2 0-166 0 0,-1 2 1 0 0,-2-1-1 0 0,0 2 1 0 0,-1 0-1 0 0,-2 0 1 0 0,-17-20 165 0 0,-18-11-30 0 0,37 41 43 0 0,0 0-1 0 0,1 0 1 0 0,1-2 0 0 0,-7-11-13 0 0,17 26 0 0 0,1-1-1 0 0,0 0 0 0 0,-1 0 1 0 0,1 0-1 0 0,0 0 1 0 0,1 0-1 0 0,-1 0 1 0 0,0 0-1 0 0,1 0 1 0 0,0 0-1 0 0,-1 0 1 0 0,1 0-1 0 0,1-1 0 0 0,-1 1 1 0 0,0-1 0 0 0,1 0-2 0 0,1-1-1 0 0,-1 0 1 0 0,1 1 0 0 0,0 0 0 0 0,0-1 0 0 0,0 1-1 0 0,0 0 1 0 0,1 0 0 0 0,1-2 2 0 0,8-8-13 0 0,0 0 1 0 0,1 2-1 0 0,0-1 1 0 0,15-9 12 0 0,-15 12-7 0 0,29-21-50 0 0,3 1 0 0 0,0 2 1 0 0,1 3-1 0 0,31-12 57 0 0,28-6-304 0 0,-38 18-453 0 0,-17 7-1620 0 0,-28 9 815 0 0</inkml:trace>
  <inkml:trace contextRef="#ctx0" brushRef="#br0" timeOffset="438.015">184 84 16208 0 0,'0'0'743'0'0,"0"0"-17"0"0,0 0-428 0 0,0 0-79 0 0,-2 9 258 0 0,-7 19 447 0 0,7-23-760 0 0,1-1 0 0 0,-1 1 0 0 0,1 0 0 0 0,0 0 0 0 0,0 0 0 0 0,0 0 0 0 0,0 3-164 0 0,7 29 310 0 0,-4-27-308 0 0,-2-9 1 0 0,0 1-1 0 0,1 0 0 0 0,-1 0 1 0 0,1 0-1 0 0,0 0 0 0 0,0 0 1 0 0,-1-1-1 0 0,1 1 0 0 0,1 1-2 0 0,6 2 117 0 0,-4-3-25 0 0,-2-1-55 0 0,0 0 0 0 0,1 0 1 0 0,-1 0-1 0 0,0-1 1 0 0,1 1-1 0 0,-1-1 0 0 0,0 1 1 0 0,1-1-1 0 0,-1 0 0 0 0,0 0 1 0 0,1 0-1 0 0,-1 0 1 0 0,0-1-1 0 0,1 1 0 0 0,-1-1 1 0 0,0 1-1 0 0,1-1 1 0 0,-1 0-1 0 0,0 0 0 0 0,0 0 1 0 0,0 0-1 0 0,0 0 0 0 0,0 0 1 0 0,0-1-1 0 0,1 1-37 0 0,3-4 94 0 0,1 0 0 0 0,-1 0 0 0 0,0 0 0 0 0,-1-1 0 0 0,1 0 0 0 0,3-5-94 0 0,-7 8 79 0 0,0 0 0 0 0,0 0 0 0 0,0-1 0 0 0,0 1 0 0 0,-1 0 0 0 0,1-1 0 0 0,-1 1 0 0 0,0-1 0 0 0,0 0 0 0 0,-1 1 0 0 0,1-1 0 0 0,-1 0 0 0 0,1 0 0 0 0,-1 1 0 0 0,0-1 0 0 0,0 0 0 0 0,-1 0 0 0 0,1 1 0 0 0,-1-1 0 0 0,0 0 0 0 0,0 1 0 0 0,0-1 0 0 0,-1 1 0 0 0,1-1-79 0 0,-2-2 212 0 0,3 4-132 0 0,-1-1-1 0 0,0 1 1 0 0,0 0-1 0 0,0-1 1 0 0,0 1 0 0 0,0 0-1 0 0,-1 0 1 0 0,1 0-1 0 0,-1 0 1 0 0,1 0-1 0 0,-1 0 1 0 0,0 1-1 0 0,0-1 1 0 0,1 0 0 0 0,-3 0-80 0 0,-2-1 83 0 0,3 2-81 0 0,1 0 0 0 0,-1 0 0 0 0,0 0 0 0 0,0 1 0 0 0,0-1 1 0 0,0 1-1 0 0,1-1 0 0 0,-1 1 0 0 0,0 0 0 0 0,0 0 0 0 0,0 0-2 0 0,1 0-70 0 0,-1 1 0 0 0,1-1 0 0 0,0 0 0 0 0,0 1 0 0 0,0-1-1 0 0,0 1 1 0 0,0-1 0 0 0,0 1 0 0 0,0 0 0 0 0,0 0 0 0 0,0 0 0 0 0,0 0-1 0 0,1 0 1 0 0,-1 1 0 0 0,0-1 0 0 0,1 0 0 0 0,-1 1 0 0 0,1-1 0 0 0,-1 1-1 0 0,1 0 71 0 0,-2 1-496 0 0,1 0-1 0 0,0 0 0 0 0,1 1 0 0 0,-1-1 1 0 0,0 1-1 0 0,1-1 0 0 0,0 1 0 0 0,0-1 1 0 0,0 1-1 0 0,0 3 497 0 0,0 2-1806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21:45.257"/>
    </inkml:context>
    <inkml:brush xml:id="br0">
      <inkml:brushProperty name="width" value="0.05" units="cm"/>
      <inkml:brushProperty name="height" value="0.05" units="cm"/>
    </inkml:brush>
  </inkml:definitions>
  <inkml:trace contextRef="#ctx0" brushRef="#br0">283 78 12440 0 0,'-1'-1'957'0'0,"-4"-6"-605"0"0,5 5-336 0 0,-1 1 0 0 0,0 0 1 0 0,0-1-1 0 0,0 1 0 0 0,0 0 0 0 0,0 0 1 0 0,0-1-1 0 0,-1 1 0 0 0,1 0 1 0 0,0 0-17 0 0,0 1 742 0 0,1 0 240 0 0,0 0 39 0 0,0 0-32 0 0,0 0-172 0 0,0 0-75 0 0,0 0-20 0 0,0 0-34 0 0,4 83 2198 0 0,-2-50-2339 0 0,-1 1 0 0 0,-1-1 0 0 0,-2 3-547 0 0,-3 7 441 0 0,-12 96-993 0 0,9-88 449 0 0,-5 27 1416 0 0,10-66-1217 0 0,0-1 1 0 0,1 1 0 0 0,1 0-1 0 0,0 0 1 0 0,1 0 0 0 0,0 1 0 0 0,0-1-1 0 0,1 0 1 0 0,2 1-97 0 0,-3 2-799 0 0,0-10-5814 0 0,0-5-1846 0 0</inkml:trace>
  <inkml:trace contextRef="#ctx0" brushRef="#br0" timeOffset="548.245">1 305 17935 0 0,'0'0'407'0'0,"0"0"60"0"0,0 0 23 0 0,0 0-51 0 0,2 0-290 0 0,19-1-145 0 0,-1-1 0 0 0,0-2 0 0 0,0 0-1 0 0,6-2-3 0 0,37-8 16 0 0,-16 3 75 0 0,-1-2 0 0 0,0-2 0 0 0,-1-2 0 0 0,3-4-91 0 0,-27 12 1 0 0,-5 2-37 0 0,-1 0 1 0 0,0-1-1 0 0,5-5 36 0 0,-13 9-7 0 0,0-1 1 0 0,-1 0 0 0 0,1-1-1 0 0,-1 1 1 0 0,-1-1 0 0 0,1-1-1 0 0,4-5 7 0 0,-2 0 22 0 0,-2 4 25 0 0,-1 1-1 0 0,-1-1 1 0 0,3-4-47 0 0,-6 9 25 0 0,0 1 1 0 0,0 0-1 0 0,0 0 1 0 0,-1 0-1 0 0,1-1 1 0 0,-1 1-1 0 0,1 0 1 0 0,-1-1-1 0 0,0 1 1 0 0,0-1-1 0 0,0 1 1 0 0,0 0-1 0 0,0-1 1 0 0,-1 1-1 0 0,0-2-25 0 0,1 3 41 0 0,0 0 0 0 0,0 0 0 0 0,0 0-1 0 0,-1 1 1 0 0,1-1 0 0 0,0 0-1 0 0,-1 0 1 0 0,1 0 0 0 0,-1 1 0 0 0,1-1-1 0 0,-1 0 1 0 0,1 0 0 0 0,-1 1-1 0 0,1-1 1 0 0,-1 0 0 0 0,0 1 0 0 0,1-1-1 0 0,-1 1 1 0 0,0-1 0 0 0,0 1 0 0 0,1-1-1 0 0,-1 1-40 0 0,0 0 43 0 0,0 0 1 0 0,0 0-1 0 0,1 0 0 0 0,-1 0 0 0 0,0 0 0 0 0,0 0 1 0 0,1 0-1 0 0,-1 0 0 0 0,0 1 0 0 0,0-1 0 0 0,1 0 1 0 0,-1 0-1 0 0,0 1 0 0 0,1-1 0 0 0,-1 1 0 0 0,0-1 0 0 0,1 0 1 0 0,-1 1-1 0 0,1-1 0 0 0,-1 1-43 0 0,-3 3 163 0 0,1-1-1 0 0,-1 1 1 0 0,1 0 0 0 0,0 1 0 0 0,0-1-1 0 0,0 0 1 0 0,0 2-163 0 0,-4 9 117 0 0,1 0 0 0 0,0 0 0 0 0,1 0 0 0 0,1 0 0 0 0,0 2-117 0 0,-12 81 311 0 0,11-58-182 0 0,-28 209 653 0 0,28-172-178 0 0,3-33-323 0 0,1-29-204 0 0,0-9-32 0 0,0 1-1 0 0,1 0 1 0 0,0-1-1 0 0,0 1 1 0 0,1 0 0 0 0,-1-1-1 0 0,2 2-44 0 0,-2-6 96 0 0,0-2 0 0 0,0 0-5 0 0,0 0-18 0 0,1 0-67 0 0,-1 0-1 0 0,1 0 1 0 0,-1 0-1 0 0,0 0 1 0 0,1 0-1 0 0,-1 0 0 0 0,1 0 1 0 0,-1 0-1 0 0,0-1 1 0 0,1 1-1 0 0,-1 0 1 0 0,1 0-1 0 0,-1 0 1 0 0,0 0-1 0 0,1-1 1 0 0,-1 1-1 0 0,0 0 1 0 0,1 0-1 0 0,-1 0 0 0 0,0-1 1 0 0,1 1-1 0 0,-1 0 1 0 0,0-1-1 0 0,0 1 1 0 0,1 0-1 0 0,-1-1 1 0 0,0 1-1 0 0,0 0-5 0 0,8-11 186 0 0,19-34 328 0 0,-3-1 0 0 0,8-25-514 0 0,26-50 56 0 0,-55 116-51 0 0,0 1 0 0 0,0-1 1 0 0,0 1-1 0 0,1-1 0 0 0,0 1 1 0 0,-1 0-1 0 0,2 1 0 0 0,-1-1 1 0 0,0 1-1 0 0,1-1 0 0 0,-1 1 1 0 0,3 0-6 0 0,-6 2-4 0 0,0 1 1 0 0,0-1-1 0 0,0 1 1 0 0,0 0-1 0 0,0-1 1 0 0,0 1-1 0 0,1 0 1 0 0,-1 0-1 0 0,0 0 1 0 0,0 0-1 0 0,0 0 1 0 0,1 0-1 0 0,-1 0 1 0 0,0 0-1 0 0,0 1 1 0 0,0-1-1 0 0,0 0 0 0 0,1 1 1 0 0,-1-1-1 0 0,0 1 1 0 0,0-1-1 0 0,0 1 1 0 0,0-1-1 0 0,0 1 1 0 0,0 0-1 0 0,0-1 1 0 0,0 1-1 0 0,-1 0 1 0 0,1 0-1 0 0,0 0 1 0 0,0 0-1 0 0,0 0 4 0 0,3 6-48 0 0,1-1 1 0 0,-1 1-1 0 0,0 0 0 0 0,2 7 48 0 0,3 3-35 0 0,21 44-75 0 0,-24-47 109 0 0,0 0 1 0 0,1-1 0 0 0,1 0 0 0 0,0 0 0 0 0,0 0-1 0 0,1-1 1 0 0,10 9 0 0 0,-12-14-80 0 0,0 0 0 0 0,0-1 0 0 0,0 0-1 0 0,1-1 1 0 0,0 1 0 0 0,1-1 0 0 0,-1-1 0 0 0,9 4 80 0 0,9 2-2826 0 0,-12-4-2200 0 0,8 2-3384 0 0</inkml:trace>
  <inkml:trace contextRef="#ctx0" brushRef="#br0" timeOffset="1334.431">1129 341 2304 0 0,'0'0'101'0'0,"-1"2"1"0"0,-4 11-1202 0 0,-4 6 3730 0 0,0 12 6094 0 0,9-28-7880 0 0,-1 0 1 0 0,1 0 0 0 0,0 1 0 0 0,0-1-1 0 0,0 0 1 0 0,1 0 0 0 0,-1 0 0 0 0,1 0-1 0 0,0 1-844 0 0,0-1 107 0 0,0 0-1 0 0,0 0 0 0 0,0 0 0 0 0,1 0 0 0 0,0-1 1 0 0,1 3-107 0 0,-1-1 163 0 0,1 0 0 0 0,0-1 0 0 0,1 1 1 0 0,-1-1-1 0 0,2 2-163 0 0,-4-4 31 0 0,0 0 1 0 0,0 0-1 0 0,1-1 1 0 0,-1 1-1 0 0,1 0 0 0 0,-1 0 1 0 0,1-1-1 0 0,-1 1 0 0 0,1-1 1 0 0,0 1-1 0 0,-1-1 1 0 0,1 0-1 0 0,-1 1 0 0 0,1-1 1 0 0,0 0-1 0 0,-1 0 1 0 0,1 0-1 0 0,1-1-31 0 0,1 0 59 0 0,1 0 1 0 0,0 0-1 0 0,0 0 1 0 0,0-1-1 0 0,-1 0 0 0 0,1 0 1 0 0,-1 0-1 0 0,1-1 1 0 0,-1 1-1 0 0,0-1 1 0 0,0 0-1 0 0,0 0 0 0 0,-1-1 1 0 0,1 1-1 0 0,-1-1 1 0 0,1 0-1 0 0,-1 0 0 0 0,1-1-59 0 0,-2 1 57 0 0,0 1 0 0 0,0-1 0 0 0,0 0 0 0 0,-1 0 0 0 0,1 0 0 0 0,-1 0 0 0 0,0 0 0 0 0,0 0-1 0 0,0-1 1 0 0,-1 1 0 0 0,1 0 0 0 0,-1 0 0 0 0,0-1 0 0 0,0 1 0 0 0,-1 0 0 0 0,1 0-1 0 0,-1-1 1 0 0,0 1 0 0 0,0 0 0 0 0,0 0 0 0 0,-2-3-57 0 0,-2-7 109 0 0,-3-4 133 0 0,0 1 0 0 0,-2-3-242 0 0,8 17 83 0 0,0-1 0 0 0,0 1 0 0 0,0-1 0 0 0,-1 1 0 0 0,1 0 0 0 0,-1 0-1 0 0,0 0 1 0 0,0 0 0 0 0,0 1 0 0 0,0-1 0 0 0,-1 1 0 0 0,-2-2-83 0 0,-1 1 75 0 0,6 3-71 0 0,0 1 0 0 0,1-1 0 0 0,-1 0 0 0 0,0 1 1 0 0,0-1-1 0 0,0 1 0 0 0,1-1 0 0 0,-1 1 1 0 0,0-1-1 0 0,1 1 0 0 0,-1 0 0 0 0,0-1 1 0 0,1 1-1 0 0,-1 0 0 0 0,1-1 0 0 0,-1 1 0 0 0,1 0 1 0 0,-1 0-1 0 0,1-1 0 0 0,0 1 0 0 0,-1 0-4 0 0,0 1 2 0 0,-5 9-10 0 0,0-1-1 0 0,1 1 1 0 0,0 0 0 0 0,1 0-1 0 0,0 1 1 0 0,1-1-1 0 0,0 1 1 0 0,1 0 0 0 0,0 0-1 0 0,0 5 9 0 0,0 20-42 0 0,2 1 0 0 0,4 26 42 0 0,-4-56 0 0 0,1 0 0 0 0,0 1 0 0 0,1-1 0 0 0,0 0 0 0 0,0 0 0 0 0,1 0 0 0 0,0 0 0 0 0,0-1 0 0 0,1 1 0 0 0,2 2 0 0 0,11 10 0 0 0,-7-16 0 0 0,-1-2 0 0 0,-7-1 2 0 0,0-1 0 0 0,1 0 0 0 0,-1 1 0 0 0,0-1 0 0 0,0 0 0 0 0,1 0 0 0 0,-1-1 0 0 0,0 1 0 0 0,1 0 0 0 0,-1-1 0 0 0,0 0 0 0 0,0 1 0 0 0,0-1 0 0 0,1 0 0 0 0,-1 0 0 0 0,0 0 0 0 0,0 0 0 0 0,0-1 0 0 0,-1 1 0 0 0,3-1-2 0 0,0-2 5 0 0,1 1 0 0 0,-1-1 0 0 0,0 0 0 0 0,0 0 0 0 0,0-1 0 0 0,0 1 0 0 0,-1-1 0 0 0,1-1-5 0 0,18-27 70 0 0,-16 25-46 0 0,0 0 1 0 0,0-1 0 0 0,-1 0-1 0 0,1-3-24 0 0,18-38 292 0 0,29-44-292 0 0,-48 87 5 0 0,0 1 0 0 0,1-1-1 0 0,0 1 1 0 0,0 0 0 0 0,1 0-5 0 0,23-25 124 0 0,-29 29-114 0 0,1 0 0 0 0,0 1 0 0 0,0-1-1 0 0,-1 1 1 0 0,1-1 0 0 0,0 1 0 0 0,0-1 0 0 0,1 1-1 0 0,-1 0 1 0 0,0 0 0 0 0,0 0 0 0 0,1 0-10 0 0,-1 0 10 0 0,15-3 57 0 0,-12 7-74 0 0,-3-1 11 0 0,7 3-4 0 0,-6-4 0 0 0,0 1 0 0 0,0-1 0 0 0,0 1 0 0 0,0 0 0 0 0,-1 0 0 0 0,1 0 0 0 0,-1 0 0 0 0,1 0 0 0 0,-1 1 0 0 0,0-1 0 0 0,2 3 0 0 0,0 10 9 0 0,4 8 36 0 0,-4-16-44 0 0,-1 0 0 0 0,0 0 0 0 0,-1 0 0 0 0,1 0 0 0 0,-1 1 1 0 0,-1-1-1 0 0,1 1 0 0 0,-1 0 0 0 0,-1 0-1 0 0,2 3 0 0 0,0-1 0 0 0,1 1 0 0 0,3 9 0 0 0,-3-11 0 0 0,0 1 0 0 0,-1 0 0 0 0,0-1 0 0 0,0 5 0 0 0,2 23 23 0 0,1 9 29 0 0,-5-45-49 0 0,0 0 0 0 0,-1 0 0 0 0,1 0 0 0 0,0 0 0 0 0,0 0 0 0 0,0 0 0 0 0,-1 0 0 0 0,1 0 0 0 0,-1 0 0 0 0,1-1 0 0 0,-1 1 0 0 0,1 0 0 0 0,-1 0 0 0 0,0 1-2 0 0,-10 9 9 0 0,13-2 8 0 0,-2-9-1 0 0,0 0 0 0 0,0 0 0 0 0,0 1 0 0 0,0-1 0 0 0,0 0 0 0 0,0 0 0 0 0,0 0 0 0 0,0 0 0 0 0,0 0 0 0 0,0 1 0 0 0,0-1 0 0 0,0 0 1 0 0,0 0-1 0 0,0 0 0 0 0,0 0 0 0 0,0 1 0 0 0,0-1 0 0 0,0 0 0 0 0,0 0 0 0 0,0 0 0 0 0,0 0 0 0 0,0 0 0 0 0,-1 1 0 0 0,1-1 0 0 0,0 0 1 0 0,0 0-1 0 0,0 0 0 0 0,0 0 0 0 0,0 0 0 0 0,0 0 0 0 0,-1 0 0 0 0,1 0 0 0 0,0 0 0 0 0,0 1 0 0 0,0-1 0 0 0,0 0 0 0 0,0 0 0 0 0,-1 0 1 0 0,1 0-1 0 0,0 0 0 0 0,0 0 0 0 0,0 0 0 0 0,0 0 0 0 0,0 0 0 0 0,-1 0 0 0 0,1 0 0 0 0,0 0 0 0 0,0 0 0 0 0,0 0 0 0 0,0 0 0 0 0,-1 0-17 0 0,1-1 21 0 0,0 1-1 0 0,0-1 1 0 0,0 0-1 0 0,0 1 0 0 0,0-1 1 0 0,0 1-1 0 0,0-1 1 0 0,0 1-1 0 0,0-1 0 0 0,0 1 1 0 0,0-1-1 0 0,0 1 0 0 0,0-1 1 0 0,0 0-1 0 0,1 1 1 0 0,-1-1-1 0 0,0 1 0 0 0,0-1 1 0 0,1 1-1 0 0,-1 0 0 0 0,0-1 1 0 0,1 1-1 0 0,-1-1 1 0 0,0 1-1 0 0,1-1 0 0 0,-1 1 1 0 0,1 0-21 0 0,2-5 45 0 0,0 0 0 0 0,0 0 0 0 0,-1 0 0 0 0,0 0 1 0 0,0 0-1 0 0,0 0 0 0 0,0-1 0 0 0,0-2-45 0 0,1-1 37 0 0,0 1-1 0 0,0 0 1 0 0,1-1 0 0 0,4-5-37 0 0,-3 6 16 0 0,-1 1 1 0 0,0-2 0 0 0,-1 1-1 0 0,2-6-16 0 0,-2 4 13 0 0,1-1-1 0 0,0 0 0 0 0,1 1 0 0 0,2-2-12 0 0,11-28 18 0 0,-17 38-19 0 0,0-1-1 0 0,0 1 1 0 0,0 0-1 0 0,0-1 1 0 0,0 1-1 0 0,1 0 1 0 0,-1 0-1 0 0,1 0 1 0 0,0 0 1 0 0,-2 2-3 0 0,0-1 0 0 0,1 1 0 0 0,-1-1 0 0 0,1 1 0 0 0,-1 0 0 0 0,1-1 0 0 0,-1 1 0 0 0,1 0 0 0 0,-1 0 0 0 0,0 0 0 0 0,1-1 0 0 0,-1 1 0 0 0,1 0 0 0 0,0 0 0 0 0,-1 0 0 0 0,1 0 0 0 0,-1 0 0 0 0,1 0 3 0 0,1 0-2 0 0,-1 1-1 0 0,1-1 0 0 0,0 1 0 0 0,0 0 1 0 0,0 0-1 0 0,-1 0 0 0 0,1 0 0 0 0,0 0 1 0 0,-1 0-1 0 0,1 1 0 0 0,-1-1 0 0 0,1 1 1 0 0,-1-1-1 0 0,0 1 0 0 0,1-1 0 0 0,-1 1 1 0 0,0-1-1 0 0,0 1 0 0 0,0 0 0 0 0,0 0 3 0 0,11 15-41 0 0,-2-6-10 0 0,1 1-1 0 0,3 7 52 0 0,-5-5-39 0 0,1-1 0 0 0,7 5 39 0 0,-17-17-1 0 0,8 7 8 0 0,1 0-1 0 0,0 0 0 0 0,0-1 1 0 0,6 4-7 0 0,-12-9 7 0 0,0-1-1 0 0,0 1 1 0 0,0-1 0 0 0,0 1-1 0 0,0-1 1 0 0,0 0 0 0 0,0-1-1 0 0,0 1 1 0 0,1 0 0 0 0,-1-1 0 0 0,0 0-1 0 0,1 1 1 0 0,-1-1 0 0 0,0-1-1 0 0,0 1 1 0 0,1 0 0 0 0,-1-1-1 0 0,0 0 1 0 0,0 1-7 0 0,6-4 13 0 0,-1 1 0 0 0,1-1 0 0 0,-1-1-1 0 0,0 1 1 0 0,3-4-13 0 0,-10 8 0 0 0,-1-1 0 0 0,1 0 0 0 0,0 1 0 0 0,0-1 0 0 0,-1 0 0 0 0,1 0 0 0 0,0 0 0 0 0,-1 0 0 0 0,1 1 0 0 0,-1-1 0 0 0,0 0 0 0 0,1 0 0 0 0,-1 0 0 0 0,1 0 0 0 0,-1-1 0 0 0,7-11 0 0 0,-4 10-116 0 0,0 0-1 0 0,-1 0 1 0 0,1 1-1 0 0,-1-2 1 0 0,1 1-1 0 0,-1 0 1 0 0,0 0-1 0 0,0-1 0 0 0,0 1 1 0 0,-1-1-1 0 0,1 0 1 0 0,-1 1-1 0 0,0-1 1 0 0,0 0-1 0 0,0 0 1 0 0,-1 0-1 0 0,1 0 1 0 0,-1-1 116 0 0,0-6-767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36:49.871"/>
    </inkml:context>
    <inkml:brush xml:id="br0">
      <inkml:brushProperty name="width" value="0.05" units="cm"/>
      <inkml:brushProperty name="height" value="0.05" units="cm"/>
    </inkml:brush>
  </inkml:definitions>
  <inkml:trace contextRef="#ctx0" brushRef="#br0">109 6 8808 0 0,'-55'0'1064'0'0,"53"0"-526"0"0,2 0 182 0 0,-1-1 31 0 0,-2 1-608 0 0,1-1 0 0 0,0 0 0 0 0,0 0 0 0 0,0 1 0 0 0,0-1 0 0 0,-1 1 0 0 0,1 0 0 0 0,0 0 0 0 0,-1 0 0 0 0,1 0 0 0 0,-2 0-143 0 0,-5 0 722 0 0,8 0 46 0 0,-9 1 339 0 0,8-1 5017 0 0,64 26-4077 0 0,42 10-1135 0 0,-82-28-696 0 0,1-1 1 0 0,0-1 0 0 0,0 0-1 0 0,6-1-216 0 0,96 8 327 0 0,-102-11-335 0 0,47 1 54 0 0,1-3 0 0 0,51-7-46 0 0,-37 0 58 0 0,202-9 195 0 0,-148 16-302 0 0,-137 0-82 0 0,-2 0-12 0 0,0 0-1 0 0,3-4-917 0 0,-1 2-3978 0 0,2-3-2500 0 0</inkml:trace>
  <inkml:trace contextRef="#ctx0" brushRef="#br0" timeOffset="332.064">898 1440 13760 0 0,'0'-1'80'0'0,"-1"1"0"0"0,1 0 1 0 0,-1-1-1 0 0,1 1 0 0 0,-1-1 0 0 0,1 1 1 0 0,-1-1-1 0 0,1 1 0 0 0,-1-1 1 0 0,1 0-1 0 0,0 1 0 0 0,-1-1 1 0 0,1 1-1 0 0,0-1 0 0 0,0 0 1 0 0,-1 1-1 0 0,1-1 0 0 0,0 0 0 0 0,0 1 1 0 0,0-1-1 0 0,0 0 0 0 0,0 0 1 0 0,0 1-1 0 0,0-1 0 0 0,0 0 1 0 0,0 1-1 0 0,0-1 0 0 0,0 0 1 0 0,1 1-1 0 0,-1-1 0 0 0,0 0 1 0 0,0 1-1 0 0,1-1 0 0 0,-1 0-80 0 0,1-187 671 0 0,-1-565-7 0 0,0 589-356 0 0,1 143-12 0 0,7 30 281 0 0,-8-9-560 0 0,5 9 260 0 0,-1 32-2 0 0,8 144 300 0 0,-5-142-277 0 0,-7-43-282 0 0,0 1 0 0 0,0 0 0 0 0,0-1 0 0 0,1 1 0 0 0,-1-1 0 0 0,0 1 0 0 0,0-1 0 0 0,1 1 0 0 0,-1-1 0 0 0,0 1 0 0 0,0-1 0 0 0,1 0 0 0 0,-1 1 0 0 0,1-1 0 0 0,-1 1 0 0 0,0-1-1 0 0,1 0 1 0 0,-1 1 0 0 0,1-1-16 0 0,6 3 281 0 0,-7-3-254 0 0,1 0 0 0 0,0 0-1 0 0,-1 1 1 0 0,1-1 0 0 0,0 0 0 0 0,-1 1 0 0 0,1-1-1 0 0,0 0 1 0 0,-1 1 0 0 0,1-1 0 0 0,-1 1 0 0 0,1-1-1 0 0,-1 1 1 0 0,1-1 0 0 0,-1 1 0 0 0,1-1 0 0 0,-1 1-1 0 0,1 0 1 0 0,-1 0-27 0 0,2 4 73 0 0,0 0-1 0 0,0 0 0 0 0,-1 0 1 0 0,0 1-1 0 0,0-1 0 0 0,0 3-72 0 0,16 129 603 0 0,-16-133-565 0 0,-1-1 1 0 0,1 1-1 0 0,0 0 0 0 0,1-1 0 0 0,-1 1 1 0 0,0-1-1 0 0,2 2-38 0 0,-3-4 17 0 0,1 0 0 0 0,-1-1 0 0 0,1 1 0 0 0,0 0 0 0 0,-1-1 0 0 0,1 1 1 0 0,-1-1-1 0 0,1 1 0 0 0,0-1 0 0 0,-1 0 0 0 0,1 1 0 0 0,0-1 0 0 0,-1 1 0 0 0,1-1 0 0 0,0 0-17 0 0,0 0 21 0 0,3 2 100 0 0,-2-1-72 0 0,0-1 0 0 0,0 1 0 0 0,0 0 0 0 0,-1 0 0 0 0,1 0 0 0 0,0 0 0 0 0,-1 0 0 0 0,1 0 0 0 0,-1 0 0 0 0,2 1-49 0 0,-1 1 42 0 0,0 0 0 0 0,0 0-1 0 0,-1 0 1 0 0,1 1 0 0 0,0-1-1 0 0,-1 0 1 0 0,0 1 0 0 0,0-1 0 0 0,0 1-1 0 0,0-1-41 0 0,21 103 500 0 0,-21-102-457 0 0,0-1 1 0 0,0 1-1 0 0,1 0 0 0 0,-1 0 0 0 0,1-1 0 0 0,0 1 0 0 0,0-1 1 0 0,1 2-44 0 0,-1-3 44 0 0,-1-1 0 0 0,1 1 0 0 0,0-1 0 0 0,-1 1 0 0 0,1-1 0 0 0,0 0 1 0 0,0 1-1 0 0,1-1-44 0 0,-1 0 29 0 0,0 1 0 0 0,0-1 1 0 0,0 0-1 0 0,0 1 0 0 0,0-1 0 0 0,0 1 1 0 0,0 0-1 0 0,-1 0 0 0 0,1-1 0 0 0,-1 1 1 0 0,1 0-1 0 0,-1 0 0 0 0,0 1 1 0 0,0-1-1 0 0,0 0 0 0 0,0 0 0 0 0,0 1 1 0 0,0-1-1 0 0,-1 0 0 0 0,1 1-29 0 0,20 85 382 0 0,-20-84-360 0 0,0 0 0 0 0,1-1 0 0 0,-1 1 0 0 0,1-1 0 0 0,-1 0 0 0 0,1 1 1 0 0,0-1-1 0 0,0 0 0 0 0,1 0 0 0 0,-1 0 0 0 0,1 0 0 0 0,-1 0 0 0 0,1-1 1 0 0,0 1-1 0 0,1 0-22 0 0,6 5 70 0 0,34 32 233 0 0,-44-40-301 0 0,2 2 5 0 0,0 0 0 0 0,0 0 0 0 0,0 0 0 0 0,0 0 1 0 0,-1 0-1 0 0,1 0 0 0 0,-1 1 0 0 0,1-1 0 0 0,-1 1 1 0 0,0-1-1 0 0,0 1 0 0 0,0-1 0 0 0,0 1 1 0 0,-1 0-8 0 0,20 82 82 0 0,-19-81-73 0 0,0-1 1 0 0,0 1-1 0 0,0 0 0 0 0,1-1 0 0 0,0 1 1 0 0,-1-1-1 0 0,1 0 0 0 0,1 0 0 0 0,-1 1 1 0 0,0-1-1 0 0,1-1 0 0 0,0 2-9 0 0,-1-2 7 0 0,0 0 1 0 0,0 1-1 0 0,0-1 0 0 0,0 1 1 0 0,0-1-1 0 0,-1 1 0 0 0,1 0 1 0 0,-1 0-1 0 0,0 0 0 0 0,1 0 1 0 0,-2 0-1 0 0,1 0 0 0 0,0 0 0 0 0,0 1-7 0 0,9 58 27 0 0,-9-58-15 0 0,0 0 0 0 0,0-1-1 0 0,0 1 1 0 0,1-1 0 0 0,-1 1-1 0 0,1-1 1 0 0,0 2-12 0 0,0-3 12 0 0,-1 1-1 0 0,1 0 0 0 0,-1 0 1 0 0,0 0-1 0 0,0 0 1 0 0,-1 0-1 0 0,1 0 1 0 0,0 0-1 0 0,-1 0 1 0 0,0 0-1 0 0,0 1-11 0 0,2 12 21 0 0,1 44 86 0 0,-4-49-48 0 0,0 1 0 0 0,0-1-1 0 0,-1 0 1 0 0,-1 0-59 0 0,2-3 29 0 0,1-6-23 0 0,-1-1 0 0 0,1 0 0 0 0,0 0 0 0 0,0 0 0 0 0,0 0 0 0 0,-1 0 1 0 0,1 0-1 0 0,-1 0 0 0 0,1 0 0 0 0,-1 0 0 0 0,1-1 0 0 0,-1 1 0 0 0,1 0 0 0 0,-1 0 0 0 0,0 0 0 0 0,1 0 0 0 0,-1-1 0 0 0,0 1 0 0 0,0 0 0 0 0,0-1 0 0 0,0 1 0 0 0,1-1 0 0 0,-1 1 1 0 0,0-1-1 0 0,0 1 0 0 0,0-1 0 0 0,0 1-6 0 0,-1-1 9 0 0,1 0 0 0 0,0 1 0 0 0,0 0 0 0 0,0-1 0 0 0,0 1 1 0 0,0 0-1 0 0,0-1 0 0 0,0 1 0 0 0,0 0 0 0 0,0 0 0 0 0,0 0 0 0 0,0 0 0 0 0,0 0 1 0 0,1 0-1 0 0,-1 0 0 0 0,0 0 0 0 0,1 0 0 0 0,-1 0-9 0 0,-12 33 120 0 0,12-33-111 0 0,1 0 1 0 0,-1 0-1 0 0,0 0 0 0 0,0 0 0 0 0,0 0 1 0 0,0 0-1 0 0,0 0 0 0 0,0 0 0 0 0,0 0 1 0 0,0 0-1 0 0,0 0 0 0 0,0-1 0 0 0,-1 1 1 0 0,1 0-1 0 0,0-1 0 0 0,0 1 1 0 0,-1-1-1 0 0,1 1 0 0 0,-1-1 0 0 0,1 0 1 0 0,-1 0-10 0 0,-4 2 25 0 0,-15 2 19 0 0,18-4-37 0 0,0 1-1 0 0,0-1 1 0 0,0 1-1 0 0,-1-1 1 0 0,1 1-1 0 0,0 0 0 0 0,0 0 1 0 0,1 1-1 0 0,-1-1 1 0 0,0 0-1 0 0,0 1 0 0 0,-1 1-6 0 0,-4 7 26 0 0,7-9-24 0 0,0 1 0 0 0,0-1 0 0 0,0 1 0 0 0,-1-1 0 0 0,1 0 0 0 0,0 1 0 0 0,0-1 0 0 0,-1 0 0 0 0,1 0 0 0 0,-1 0 0 0 0,1 0 0 0 0,-1 0 1 0 0,1-1-1 0 0,-1 1 0 0 0,0 0 0 0 0,1-1 0 0 0,-1 1 0 0 0,0-1 0 0 0,1 1 0 0 0,-2-1-2 0 0,-10 0 9 0 0,11 0-4 0 0,-1 0-1 0 0,1 0 1 0 0,0 0 0 0 0,0 0-1 0 0,-1 0 1 0 0,1 1 0 0 0,0-1-1 0 0,0 1 1 0 0,-1 0-1 0 0,1-1 1 0 0,0 2-5 0 0,-9 5 3 0 0,10-6-29 0 0,0 1 0 0 0,0-1 0 0 0,0 0 0 0 0,0 0 0 0 0,-1-1 0 0 0,1 1 0 0 0,0 0 1 0 0,-1 0-1 0 0,1-1 0 0 0,-1 1 0 0 0,1 0 0 0 0,-1-1 0 0 0,1 0 0 0 0,-1 1 0 0 0,1-1 0 0 0,-1 0 1 0 0,1 0-1 0 0,-1 0 0 0 0,-1 0 26 0 0,-5-1-310 0 0,6 1 154 0 0,0-1 0 0 0,1 1 0 0 0,-1 0 0 0 0,0 0 0 0 0,0 0 0 0 0,0 0 0 0 0,0 0 0 0 0,0 0-1 0 0,1 0 1 0 0,-1 1 0 0 0,0-1 0 0 0,0 1 0 0 0,-1 0 156 0 0,-10 9-6456 0 0,12-10 5958 0 0,0 0 0 0 0,1 0-1 0 0,-1 1 1 0 0,0-1 0 0 0,0 0-1 0 0,1 0 1 0 0,-1 0 0 0 0,0 0-1 0 0,1 0 1 0 0,-1-1 0 0 0,0 1-1 0 0,1 0 1 0 0,-1 0 0 0 0,0 0-1 0 0,0-1 1 0 0,1 1 0 0 0,-1 0 498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21:51.791"/>
    </inkml:context>
    <inkml:brush xml:id="br0">
      <inkml:brushProperty name="width" value="0.05" units="cm"/>
      <inkml:brushProperty name="height" value="0.05" units="cm"/>
    </inkml:brush>
  </inkml:definitions>
  <inkml:trace contextRef="#ctx0" brushRef="#br0">4 1189 10680 0 0,'14'0'489'0'0,"-12"0"-8"0"0,-4 0-226 0 0,-9 1-364 0 0,4-1 4446 0 0,13-5-1761 0 0,-5 4-2440 0 0,0 0-1 0 0,0 0 1 0 0,0 1 0 0 0,-1-1 0 0 0,1 0 0 0 0,0 0 0 0 0,-1 0 0 0 0,1 0-1 0 0,0 0 1 0 0,-1 0 0 0 0,1 0 0 0 0,-1 0 0 0 0,0-1 0 0 0,1 1 0 0 0,-1 0-1 0 0,0 0 1 0 0,1 0 0 0 0,-1-1-136 0 0,0-22 466 0 0,0 17-95 0 0,0-7 129 0 0,-1 12-423 0 0,1-1 1 0 0,0 0 0 0 0,0 1-1 0 0,0-1 1 0 0,1 1 0 0 0,-1-1-1 0 0,1 1 1 0 0,-1-1 0 0 0,1 0-1 0 0,0 1 1 0 0,0 0-1 0 0,0-1 1 0 0,0 1 0 0 0,0 0-1 0 0,1-1-77 0 0,-1 0 65 0 0,0 1 0 0 0,0-1 0 0 0,0 1 0 0 0,0-1 0 0 0,-1 0 0 0 0,1 1 0 0 0,-1-2-65 0 0,1 1 47 0 0,-1 0 0 0 0,1 0 0 0 0,0 1 0 0 0,0-1 0 0 0,0 0 0 0 0,0 0 0 0 0,0 0 0 0 0,1 0-47 0 0,7-9 150 0 0,1-1 1 0 0,0 2-1 0 0,9-9-150 0 0,11-12 94 0 0,17-8 466 0 0,-46 38-524 0 0,0 1-1 0 0,0 0 1 0 0,0-1 0 0 0,0 1-1 0 0,1 0 1 0 0,-1 0 0 0 0,0 0-1 0 0,1 0 1 0 0,-1 0-1 0 0,1 0 1 0 0,-1 1 0 0 0,1-1-1 0 0,0 0 1 0 0,0 1-36 0 0,-1-1 9 0 0,0 1-6 0 0,0 0-1 0 0,-1-1 0 0 0,1 1 0 0 0,0 0 1 0 0,-1 0-1 0 0,1 0 0 0 0,-1 0 0 0 0,1 0 1 0 0,0 0-1 0 0,-1 0 0 0 0,1 0 0 0 0,0 0 0 0 0,-1 0 1 0 0,1 0-1 0 0,0 0 0 0 0,0 0-2 0 0,1 2 0 0 0,-1-1 0 0 0,1 1-1 0 0,-1-1 1 0 0,1 1 0 0 0,-1-1 0 0 0,0 1 0 0 0,0 0-1 0 0,1 0 1 0 0,-1 0 0 0 0,0 0 0 0 0,-1-1-1 0 0,1 1 1 0 0,0 0 0 0 0,0 1 0 0 0,-1-1-1 0 0,0 0 1 0 0,1 0 0 0 0,-1 0 0 0 0,2 9 7 0 0,-1-1 0 0 0,0 0 1 0 0,-1 4-8 0 0,-4 105 256 0 0,0-53-82 0 0,5 37-174 0 0,-1-90 36 0 0,1 0 0 0 0,1 0 0 0 0,0-1 0 0 0,1 1 0 0 0,1 0 0 0 0,0-1 0 0 0,0 0 0 0 0,5 9-36 0 0,-9-21 25 0 0,0 1 0 0 0,0 0 0 0 0,1-1-1 0 0,-1 1 1 0 0,0 0 0 0 0,1 0 0 0 0,-1-1-1 0 0,1 1 1 0 0,-1-1 0 0 0,1 1 0 0 0,-1 0 0 0 0,1-1-1 0 0,-1 1 1 0 0,1-1 0 0 0,-1 1 0 0 0,1-1-1 0 0,0 1 1 0 0,-1-1 0 0 0,1 0 0 0 0,0 1 0 0 0,-1-1-1 0 0,1 0 1 0 0,0 0 0 0 0,0 1 0 0 0,-1-1-1 0 0,1 0 1 0 0,0 0 0 0 0,0 0 0 0 0,-1 0 0 0 0,1 0-1 0 0,0 0 1 0 0,0 0 0 0 0,0 0 0 0 0,-1 0-1 0 0,1 0 1 0 0,0 0 0 0 0,0-1 0 0 0,-1 1 0 0 0,1 0-1 0 0,0 0 1 0 0,0-1-25 0 0,2-1 57 0 0,-1 1 0 0 0,1-1 0 0 0,0 0-1 0 0,-1 0 1 0 0,1 0 0 0 0,-1 0 0 0 0,0 0-1 0 0,0-1 1 0 0,0 1 0 0 0,0-1 0 0 0,2-2-57 0 0,15-31 324 0 0,28-92 70 0 0,-15 36-281 0 0,-28 83-55 0 0,0 1-1 0 0,0 0 1 0 0,0 1 0 0 0,1-1-1 0 0,3-3-57 0 0,-8 10 0 0 0,1 1 0 0 0,-1 0 0 0 0,0-1 0 0 0,0 1 0 0 0,0 0 0 0 0,0 0-1 0 0,0-1 1 0 0,0 1 0 0 0,1 0 0 0 0,-1 0 0 0 0,0-1 0 0 0,0 1 0 0 0,0 0 0 0 0,1 0 0 0 0,-1 0 0 0 0,0-1 0 0 0,0 1 0 0 0,1 0-1 0 0,-1 0 1 0 0,0 0 0 0 0,0 0 0 0 0,1 0 0 0 0,-1-1 0 0 0,0 1 0 0 0,0 0 0 0 0,1 0 0 0 0,-1 0 0 0 0,0 0 0 0 0,1 0 0 0 0,-1 0-1 0 0,0 0 1 0 0,1 0 0 0 0,-1 0 0 0 0,0 0 0 0 0,0 0 0 0 0,1 0 0 0 0,-1 0 0 0 0,0 0 0 0 0,1 1 0 0 0,-1-1 0 0 0,0 0-1 0 0,0 0 1 0 0,1 0 0 0 0,-1 0 0 0 0,0 0 0 0 0,0 1 0 0 0,1-1 0 0 0,-1 0 0 0 0,0 0 0 0 0,0 0 0 0 0,0 1 0 0 0,1-1 0 0 0,-1 0-1 0 0,0 0 1 0 0,0 1 0 0 0,0-1 0 0 0,0 0 0 0 0,0 0 0 0 0,0 1 0 0 0,1-1 0 0 0,-1 1-11 0 0,3 3-5 0 0,0 0-1 0 0,0 0 1 0 0,-1 0-1 0 0,1 1 1 0 0,-1-1-1 0 0,0 1 1 0 0,0-1-1 0 0,0 3 17 0 0,10 41-84 0 0,-7-25 65 0 0,10 53-6 0 0,-11-55 19 0 0,0 1 1 0 0,1 0-1 0 0,1-1 1 0 0,1 0-1 0 0,1 0 6 0 0,-5-15-6 0 0,0 1 0 0 0,1-1-1 0 0,0 1 1 0 0,1-1 0 0 0,-1-1 0 0 0,2 2 6 0 0,-3-3-1 0 0,0-2 1 0 0,0 1-1 0 0,1 0 1 0 0,-1 0-1 0 0,0-1 1 0 0,1 0-1 0 0,0 0 1 0 0,-1 0-1 0 0,1 0 1 0 0,0 0-1 0 0,3 0 1 0 0,-3-1 16 0 0,0 0 1 0 0,0 0-1 0 0,0 0 0 0 0,0 0 0 0 0,0-1 0 0 0,0 1 0 0 0,0-1 0 0 0,0 0 0 0 0,1 0 0 0 0,-1-1 0 0 0,0 0 0 0 0,0 1 0 0 0,0-1 0 0 0,0 0 0 0 0,0-1 0 0 0,0 1 0 0 0,0-1 0 0 0,-1 0 0 0 0,1 0 0 0 0,0 0 0 0 0,-1 0 0 0 0,0-1 0 0 0,1 1 1 0 0,-1-1-1 0 0,0 0 0 0 0,0 0 0 0 0,-1 0 0 0 0,1 0 0 0 0,0-1-16 0 0,2-3 66 0 0,-1 3-8 0 0,-1-1 1 0 0,1 0 0 0 0,-1 0 0 0 0,0 0 0 0 0,0 0-1 0 0,-1 0 1 0 0,2-4-59 0 0,0-3 6 0 0,-1 0 0 0 0,1 0 0 0 0,-2 0-1 0 0,0 0 1 0 0,0-1 0 0 0,-1 1 0 0 0,-1-1 0 0 0,0-7-6 0 0,-3-26 161 0 0,-4-26-53 0 0,6 63-120 0 0,-1 0 1 0 0,-1 0 0 0 0,1 0 0 0 0,-1 0-1 0 0,-1 0 1 0 0,-2-4 11 0 0,2 2-30 0 0,3 10 25 0 0,1-1 0 0 0,-1 1 1 0 0,0-1-1 0 0,1 0 0 0 0,-1 1 0 0 0,0-1 0 0 0,0 1 1 0 0,0 0-1 0 0,0-1 0 0 0,0 1 0 0 0,0 0 0 0 0,0 0 1 0 0,0-1-1 0 0,-2 0 5 0 0,3 2 1 0 0,0 0-1 0 0,-1-1 1 0 0,1 1 0 0 0,-1 0 0 0 0,1-1 0 0 0,0 1-1 0 0,-1 0 1 0 0,1 0 0 0 0,-1-1 0 0 0,1 1-1 0 0,-1 0 1 0 0,1 0 0 0 0,-1 0 0 0 0,1 0 0 0 0,0 0-1 0 0,-1 0 1 0 0,1-1 0 0 0,-1 1 0 0 0,1 0 0 0 0,-1 0-1 0 0,1 0 1 0 0,-1 1 0 0 0,1-1 0 0 0,-1 0 0 0 0,1 0-1 0 0,-1 0 1 0 0,1 0 0 0 0,-1 0 0 0 0,1 0 0 0 0,-1 1-1 0 0,1-1 1 0 0,-1 0 0 0 0,1 0 0 0 0,0 1-1 0 0,-1-1 1 0 0,1 0 0 0 0,-1 1-1 0 0,0 0-117 0 0,1 11-114 0 0,0-8 222 0 0,0 1-1 0 0,0 0 1 0 0,0 0-1 0 0,1 0 0 0 0,0 0 1 0 0,0-1-1 0 0,0 1 1 0 0,1 0-1 0 0,-1-1 1 0 0,1 1-1 0 0,0-1 1 0 0,1 0-1 0 0,-1 0 1 0 0,1 1-1 0 0,0-2 1 0 0,0 1-1 0 0,0 0 1 0 0,0 0-1 0 0,0-1 1 0 0,1 0-1 0 0,0 0 1 0 0,0 0-1 0 0,0 0 1 0 0,0 0-1 0 0,0-1 1 0 0,0 0-1 0 0,1 0 1 0 0,-1 0-1 0 0,1 0 10 0 0,6 1-55 0 0,0 0 0 0 0,1 0 0 0 0,0-1 0 0 0,-1-1 0 0 0,1 0-1 0 0,0 0 1 0 0,-1-1 0 0 0,1-1 0 0 0,2 0 55 0 0,8-3-25 0 0,1-1-1 0 0,-1 0 1 0 0,0-2-1 0 0,0 0 1 0 0,0-2 0 0 0,11-6 25 0 0,-22 9-8 0 0,-1 0 1 0 0,1 0 0 0 0,-1-1-1 0 0,-1-1 1 0 0,1 0 0 0 0,-2 0-1 0 0,1 0 1 0 0,-1-1-1 0 0,0-1 1 0 0,-1 1 0 0 0,0-1-1 0 0,0-1 1 0 0,1-3 7 0 0,-4 6 0 0 0,-1 1 0 0 0,1-1 0 0 0,1-7 0 0 0,-5 13 0 0 0,1-1 0 0 0,-1 1 0 0 0,1-1 0 0 0,-1 0 0 0 0,0 1 0 0 0,0-1 0 0 0,0 0 0 0 0,-1 1 0 0 0,1-1 0 0 0,0 0 0 0 0,-1 1 0 0 0,0-1 0 0 0,0-1 0 0 0,0 2 2 0 0,1 1 0 0 0,-1-1 0 0 0,1 1 0 0 0,-1 0 0 0 0,0 0 0 0 0,0-1 0 0 0,1 1 0 0 0,-1 0 0 0 0,0 0 0 0 0,0 0 0 0 0,0 0 0 0 0,0 0 0 0 0,0 0 0 0 0,0 0 0 0 0,-1 0 0 0 0,1 0-2 0 0,0 1 2 0 0,0-1 0 0 0,-1 1-1 0 0,1 0 1 0 0,0 0 0 0 0,-1 0 0 0 0,1 0 0 0 0,0 0-1 0 0,-1 0 1 0 0,1 0 0 0 0,0 0 0 0 0,0 0-1 0 0,-1 1 1 0 0,1-1 0 0 0,0 0 0 0 0,0 1 0 0 0,-1-1-1 0 0,1 1 1 0 0,0 0-2 0 0,-8 4-30 0 0,1 0-1 0 0,0 1 1 0 0,1 0 0 0 0,-1 0-1 0 0,1 0 1 0 0,1 1-1 0 0,-1 1 1 0 0,1-1 0 0 0,0 1-1 0 0,0 2 31 0 0,0-2-20 0 0,1 1 0 0 0,0 0 0 0 0,0 0 1 0 0,1 0-1 0 0,-3 10 20 0 0,-2 4-34 0 0,-1 5 12 0 0,2 1 1 0 0,0-1 0 0 0,2 1-1 0 0,2 0 1 0 0,0 1 0 0 0,1 19 21 0 0,2-37-1 0 0,1-1 0 0 0,0 1 0 0 0,1 0 0 0 0,0 0 0 0 0,1 0 0 0 0,0 0 1 0 0,1-1-1 0 0,0 1 0 0 0,1-1 0 0 0,1 0 0 0 0,-1 0 0 0 0,2 1 1 0 0,-3-8 1 0 0,0 0 1 0 0,1 0-1 0 0,-1 0 1 0 0,1-1-1 0 0,0 0 0 0 0,0 0 1 0 0,0 0-1 0 0,0 0 0 0 0,0 0 1 0 0,0-1-1 0 0,1 0 1 0 0,0 0-1 0 0,-1 0 0 0 0,1 0 1 0 0,0-1-1 0 0,0 0 0 0 0,0 0 1 0 0,4 0-2 0 0,6 1 39 0 0,1 0 1 0 0,0-2 0 0 0,0 0-1 0 0,-1 0 1 0 0,7-3-40 0 0,17-3 44 0 0,0-2-1 0 0,30-11-43 0 0,-19 5 2 0 0,-16 4-938 0 0,0-2 0 0 0,-1-1 0 0 0,-1-1 0 0 0,4-4 936 0 0,-7 1-9111 0 0</inkml:trace>
  <inkml:trace contextRef="#ctx0" brushRef="#br0" timeOffset="1033.483">2596 989 17503 0 0,'-7'-29'1530'0'0,"4"20"-1346"0"0,1 1-1 0 0,0-1 1 0 0,0 1-1 0 0,1-9-183 0 0,0 12 156 0 0,1 1 1 0 0,-1-1-1 0 0,0 1 0 0 0,0-1 0 0 0,-1 1 0 0 0,0-3-156 0 0,-4-14 823 0 0,4 15-470 0 0,0 0-1 0 0,0 1 1 0 0,0-1 0 0 0,-1 0-1 0 0,0 1 1 0 0,-3-5-353 0 0,-4-8 722 0 0,9 17-707 0 0,1 0 0 0 0,0 1 0 0 0,-1-1 0 0 0,1 0 1 0 0,-1 0-1 0 0,0 0 0 0 0,1 1 0 0 0,-1-1 0 0 0,0 0 1 0 0,1 1-1 0 0,-1-1 0 0 0,0 0 0 0 0,0 1 0 0 0,0-1 1 0 0,1 1-1 0 0,-1 0 0 0 0,0-1 0 0 0,0 1 1 0 0,0-1-1 0 0,0 1 0 0 0,0 0 0 0 0,0 0 0 0 0,0 0 1 0 0,0 0-1 0 0,0-1-15 0 0,-2 2 54 0 0,1-1 0 0 0,-1 0 1 0 0,1 1-1 0 0,0-1 0 0 0,0 1 0 0 0,-1 0 1 0 0,1 0-1 0 0,0 0 0 0 0,0 0 1 0 0,0 0-1 0 0,0 0-54 0 0,-5 3 132 0 0,1 1 0 0 0,-1 0 1 0 0,1 0-1 0 0,1 0 0 0 0,-1 1 0 0 0,-2 3-132 0 0,-10 14 0 0 0,-17 20 0 0 0,18-22 0 0 0,0 0 0 0 0,1 1 0 0 0,1 0 0 0 0,1 1 0 0 0,1 1 0 0 0,0 4 0 0 0,11-24 0 0 0,0 1 0 0 0,0 0 0 0 0,0 0 0 0 0,1 0 0 0 0,0 0 0 0 0,0 0 0 0 0,0 0 0 0 0,1 1 0 0 0,0-1 0 0 0,0 0 0 0 0,0 1 0 0 0,4 2 0 0 0,-4-7-1 0 0,1 0 0 0 0,0-1 0 0 0,-1 1-1 0 0,1 0 1 0 0,0-1 0 0 0,0 1 0 0 0,-1 0-1 0 0,1-1 1 0 0,0 1 0 0 0,0-1 0 0 0,0 0 0 0 0,0 1-1 0 0,0-1 1 0 0,0 0 0 0 0,0 1 0 0 0,0-1-1 0 0,0 0 1 0 0,0 0 0 0 0,0 0 0 0 0,0 0 0 0 0,0 0 1 0 0,2 0-8 0 0,-1-1 1 0 0,1 1 0 0 0,-1-1-1 0 0,1 0 1 0 0,-1 1 0 0 0,0-1-1 0 0,1 0 1 0 0,-1 0 0 0 0,0-1 7 0 0,5-2-37 0 0,-1 0 1 0 0,1-1-1 0 0,-1 0 0 0 0,0 0 1 0 0,3-4 36 0 0,-1 1-89 0 0,-1 0 0 0 0,0-1 0 0 0,0 0 0 0 0,0 0 0 0 0,-1-1 0 0 0,3-7 89 0 0,-2 3-21 0 0,0 1 0 0 0,-2-2-1 0 0,0 1 1 0 0,0 0 0 0 0,-2-1-1 0 0,1-4 22 0 0,-1 1-1 0 0,-2 14 0 0 0,1-1 0 0 0,-2 0 0 0 0,1 1-1 0 0,-1-1 1 0 0,1 0 0 0 0,-1 0 0 0 0,-1 1-1 0 0,1-1 1 0 0,-1 0 0 0 0,0-4 1 0 0,1 11-27 0 0,0 0-1 0 0,0 0 1 0 0,0 1 0 0 0,0-1-1 0 0,0 0 1 0 0,0 0 0 0 0,-1 0-1 0 0,1 0 1 0 0,-1 0 0 0 0,0 1 27 0 0,-1 7-56 0 0,1 29-52 0 0,1 1 1 0 0,1-1-1 0 0,6 24 108 0 0,-2-10-57 0 0,11 208 41 0 0,-9-133 126 0 0,7 69 191 0 0,6 159 690 0 0,-20-331-897 0 0,1-7 12 0 0,-1-1-1 0 0,-1 1 0 0 0,0 0 0 0 0,-2 0 0 0 0,0-1 1 0 0,-3 12-106 0 0,5-26 31 0 0,0 0 0 0 0,-1-1 0 0 0,1 1 0 0 0,0-1 1 0 0,-1 1-1 0 0,1-1 0 0 0,-1 0 0 0 0,0 1 0 0 0,0-1 1 0 0,0 0-1 0 0,0 0 0 0 0,0 0 0 0 0,0-1 0 0 0,-1 1 1 0 0,1 0-1 0 0,-1-1 0 0 0,1 0 0 0 0,-1 1 0 0 0,1-1 1 0 0,-1 0-1 0 0,0 0 0 0 0,1 0 0 0 0,-4 0-31 0 0,2-1 36 0 0,1 1 1 0 0,-1-1-1 0 0,0 0 0 0 0,0 0 0 0 0,0 0 1 0 0,0 0-1 0 0,0-1 0 0 0,0 0 0 0 0,0 1 0 0 0,1-1 1 0 0,-1-1-1 0 0,0 1 0 0 0,1 0 0 0 0,-1-1 1 0 0,1 0-1 0 0,-3-2-36 0 0,-7-4 17 0 0,2-2 0 0 0,-1 0 0 0 0,1 0 0 0 0,0-1 0 0 0,1 0 0 0 0,1-1 0 0 0,0 0 0 0 0,0-1 0 0 0,1 0 0 0 0,1 0-1 0 0,0-1 1 0 0,-4-11-17 0 0,5 9 13 0 0,1-1 0 0 0,1 1 0 0 0,0-1 0 0 0,1 1 0 0 0,1-1 0 0 0,1 0 0 0 0,0 0 0 0 0,1 0-1 0 0,1 0 1 0 0,1 0 0 0 0,1-6-13 0 0,3-5-58 0 0,1 2-1 0 0,2-1 1 0 0,0 1-1 0 0,2 0 1 0 0,0 1-1 0 0,2 0 1 0 0,1 1 0 0 0,15-20 58 0 0,25-27-270 0 0,3 1-1 0 0,8-2 271 0 0,-45 50-8 0 0,35-35-27 0 0,58-44 35 0 0,-44 41-29 0 0,10-16 29 0 0,-56 51 13 0 0,0-1 0 0 0,-1-1 0 0 0,-2-1-1 0 0,-1 0 1 0 0,5-13-13 0 0,-13 22 0 0 0,-4 6 0 0 0,0 1 0 0 0,3-9 0 0 0,-9 17 0 0 0,0 1 0 0 0,0 0 0 0 0,0 0 0 0 0,0-1 0 0 0,0 1 0 0 0,-1-1 0 0 0,0 1 0 0 0,1-1 0 0 0,-1 1 0 0 0,-1 0 0 0 0,1-1 0 0 0,0 1 0 0 0,-1-1 0 0 0,1 3 3 0 0,0 1 0 0 0,0-1-1 0 0,-1 0 1 0 0,1 0 0 0 0,0 1-1 0 0,-1-1 1 0 0,1 0 0 0 0,0 1-1 0 0,-1-1 1 0 0,1 0 0 0 0,-1 1-1 0 0,1-1 1 0 0,-1 0 0 0 0,1 1-1 0 0,-1-1 1 0 0,1 1 0 0 0,-1-1-1 0 0,0 1 1 0 0,1-1 0 0 0,-1 1-1 0 0,0 0 1 0 0,1-1 0 0 0,-1 1-1 0 0,0 0 1 0 0,0 0 0 0 0,1-1-1 0 0,-1 1 1 0 0,0 0 0 0 0,0 0-1 0 0,0 0 1 0 0,1 0 0 0 0,-1 0-1 0 0,0 0 1 0 0,0 0 0 0 0,0 0-1 0 0,1 0 1 0 0,-1 0 0 0 0,0 0 0 0 0,0 1-1 0 0,1-1 1 0 0,-1 0 0 0 0,0 1-3 0 0,-5 1 26 0 0,1 0 0 0 0,-1 1 1 0 0,1 0-1 0 0,0 0 0 0 0,-2 2-26 0 0,2-2 1 0 0,-12 9-19 0 0,1 0-1 0 0,1 1 1 0 0,0 1-1 0 0,0 0 0 0 0,2 1 1 0 0,0 1-1 0 0,0 0 0 0 0,2 0 1 0 0,0 2-1 0 0,1-1 0 0 0,1 1 1 0 0,0 1-1 0 0,-4 13 19 0 0,10-23-19 0 0,0 0 1 0 0,1 0-1 0 0,0 1 0 0 0,0-1 1 0 0,1 1-1 0 0,0-1 0 0 0,1 1 1 0 0,0-1-1 0 0,1 8 19 0 0,-1-13 0 0 0,1 0 0 0 0,0 0-1 0 0,0 0 1 0 0,0-1 0 0 0,0 1 0 0 0,1 0-1 0 0,-1-1 1 0 0,1 1 0 0 0,0-1 0 0 0,0 1 0 0 0,0-1-1 0 0,0 0 1 0 0,1 0 0 0 0,0 0 0 0 0,-1 0-1 0 0,1 0 1 0 0,0 0 0 0 0,0-1 0 0 0,0 0-1 0 0,1 1 1 0 0,-1-1 0 0 0,1 0 0 0 0,-1-1 0 0 0,2 1 0 0 0,1 1-12 0 0,0-1 1 0 0,0-1 0 0 0,0 1 0 0 0,1-1 0 0 0,-1 0-1 0 0,0-1 1 0 0,1 0 0 0 0,-1 0 0 0 0,0 0 0 0 0,1 0-1 0 0,0-1 12 0 0,3-1 14 0 0,0 0-1 0 0,0-1 1 0 0,-1 0-1 0 0,1-1 1 0 0,-1 0-1 0 0,8-4-13 0 0,2-4 34 0 0,-1 0 0 0 0,0-1 1 0 0,0 0-1 0 0,-2-2 0 0 0,0 0 0 0 0,4-5-34 0 0,5-10 64 0 0,0-1 0 0 0,-2-2 0 0 0,13-26-64 0 0,-24 38 32 0 0,-1-2 0 0 0,-1 0 0 0 0,0 0 0 0 0,3-20-32 0 0,4-21 96 0 0,-1-15-96 0 0,-7 23 35 0 0,-5 29 46 0 0,1-1 0 0 0,8-25-81 0 0,-10 42 67 0 0,0 0 0 0 0,0-1 0 0 0,-1 1 0 0 0,0-7-67 0 0,-3 35-18 0 0,-1 0 0 0 0,-2 8 18 0 0,-2 20 107 0 0,-2 58-287 0 0,5 1 0 0 0,5 34 180 0 0,0-109-3 0 0,1-1 0 0 0,2 1 0 0 0,7 28 3 0 0,-7-42 15 0 0,0 0 0 0 0,0 0 0 0 0,1 0 0 0 0,1-1 1 0 0,1 0-1 0 0,0 0 0 0 0,1-1 0 0 0,0 0-15 0 0,-6-8 23 0 0,1-1 0 0 0,0-1 0 0 0,0 1 0 0 0,0 0 0 0 0,0-1-1 0 0,0 0 1 0 0,1 0 0 0 0,-1 0 0 0 0,1-1 0 0 0,0 1 0 0 0,0-1 0 0 0,0 0 0 0 0,0-1 0 0 0,0 1-1 0 0,0-1 1 0 0,2 0-23 0 0,-3 0-150 0 0,0-1 0 0 0,0 0 0 0 0,0 0 0 0 0,0 0 0 0 0,1 0 0 0 0,-1-1 0 0 0,0 1 0 0 0,0-1 0 0 0,0 0 0 0 0,-1 0 0 0 0,1-1 0 0 0,0 1 0 0 0,0-1 0 0 0,-1 0 0 0 0,1 0 0 0 0,-1 0 0 0 0,1-1 0 0 0,-1 1 0 0 0,0-1 0 0 0,0 1 0 0 0,1-2 150 0 0,10-12-9071 0 0</inkml:trace>
  <inkml:trace contextRef="#ctx0" brushRef="#br0" timeOffset="1387.186">3229 636 20935 0 0,'0'0'456'0'0,"0"0"96"0"0,-5-13 24 0 0,5 13 16 0 0,0 0-472 0 0,0 0-120 0 0,0 0 0 0 0,18-11 0 0 0,3 3 352 0 0,5-1 56 0 0,9-2 8 0 0,4 3 0 0 0,2 1-336 0 0,3 3-80 0 0,4 0 0 0 0,-4 4-9951 0 0</inkml:trace>
  <inkml:trace contextRef="#ctx0" brushRef="#br0" timeOffset="1734.548">4417 811 24879 0 0,'-4'-4'298'0'0,"1"0"-1"0"0,0 1 0 0 0,0-2 1 0 0,0 1-1 0 0,0 0 0 0 0,1-1 1 0 0,0 1-1 0 0,-1-4-297 0 0,1 4 35 0 0,0-1 0 0 0,0 1 0 0 0,-1 0 0 0 0,1-1 0 0 0,-1 1 0 0 0,0 1-1 0 0,0-1 1 0 0,0 0 0 0 0,-1 1 0 0 0,0-1-35 0 0,2 3 16 0 0,0-1 0 0 0,1 1-1 0 0,-1 1 1 0 0,0-1 0 0 0,0 0 0 0 0,0 0-1 0 0,0 1 1 0 0,0-1 0 0 0,0 1-1 0 0,0 0 1 0 0,0 0 0 0 0,0-1 0 0 0,-1 1-1 0 0,1 1 1 0 0,0-1 0 0 0,0 0-1 0 0,0 0 1 0 0,0 1 0 0 0,0-1 0 0 0,-1 1-16 0 0,-6 2 93 0 0,1 1 1 0 0,0 0 0 0 0,0 0-1 0 0,-2 2-93 0 0,3-2-25 0 0,-3 2 21 0 0,0 1 1 0 0,0 0-1 0 0,1 1 0 0 0,0 0 1 0 0,1 0-1 0 0,-1 1 4 0 0,-19 23-35 0 0,0 5 35 0 0,1-3-7 0 0,18-24 7 0 0,2 1 0 0 0,-1-1 0 0 0,1 1 0 0 0,1 1 0 0 0,0-1 0 0 0,1 1 0 0 0,-3 8 0 0 0,8-17-1 0 0,-1 1 0 0 0,1 0 0 0 0,0-1-1 0 0,0 1 1 0 0,0-1 0 0 0,0 1 0 0 0,1 0 0 0 0,0-1-1 0 0,0 1 2 0 0,-1-2-53 0 0,10 6-64 0 0,-8-6 119 0 0,0-1 0 0 0,0 0 0 0 0,0 0 1 0 0,0 0-1 0 0,0 0 0 0 0,1 0 0 0 0,-1 0 0 0 0,0 0 0 0 0,1-1 1 0 0,-1 0-1 0 0,0 1 0 0 0,1-1 0 0 0,-1 0 0 0 0,1 0 1 0 0,-1 0-1 0 0,0 0 0 0 0,1-1 0 0 0,-1 1 0 0 0,1-1 0 0 0,-1 1 1 0 0,0-1-1 0 0,2 0-2 0 0,6-3 65 0 0,-1 0 0 0 0,1 0 1 0 0,-1-1-1 0 0,8-5-65 0 0,-1-1-45 0 0,0-1-1 0 0,0 0 1 0 0,-1-2-1 0 0,-1 1 1 0 0,0-2-1 0 0,-1 0 0 0 0,11-16 46 0 0,-13 15 191 0 0,-5 10-145 0 0,-2 0-1 0 0,1-1 0 0 0,-1 0 1 0 0,0 1-1 0 0,1-5-45 0 0,2-2 187 0 0,-7 13-183 0 0,0 0 0 0 0,0 0 0 0 0,0 0 0 0 0,0 0 1 0 0,0 0-1 0 0,0 0 0 0 0,0 0 0 0 0,0 0 1 0 0,0 0-1 0 0,1 0 0 0 0,-1 0 0 0 0,0 0 1 0 0,0 0-1 0 0,0 0 0 0 0,0 0 0 0 0,0 0 0 0 0,0 0 1 0 0,0 0-1 0 0,0 0 0 0 0,0 0 0 0 0,0 0 1 0 0,0 0-1 0 0,1 0 0 0 0,-1 0 0 0 0,0 0 0 0 0,0 0 1 0 0,0 0-1 0 0,0 0 0 0 0,0 0 0 0 0,0 0 1 0 0,0 0-1 0 0,0 1 0 0 0,0-1 0 0 0,0 0 1 0 0,0 0-1 0 0,0 0 0 0 0,0 0 0 0 0,0 0 0 0 0,0 0 1 0 0,0 0-1 0 0,0 0 0 0 0,0 0 0 0 0,0 0 1 0 0,0 0-1 0 0,0 0 0 0 0,1 1 0 0 0,-1-1 0 0 0,0 0 1 0 0,0 0-1 0 0,0 0 0 0 0,-1 0 0 0 0,1 0 1 0 0,0 0-1 0 0,0 0 0 0 0,0 0 0 0 0,0 0 0 0 0,0 0 1 0 0,0 0-1 0 0,0 1 0 0 0,0-1 0 0 0,0 0 1 0 0,0 0-1 0 0,0 0 0 0 0,0 0 0 0 0,0 0 1 0 0,0 0-5 0 0,-3 29 302 0 0,1-12-757 0 0,3-5 436 0 0,-1 0 0 0 0,2 1 0 0 0,0-1 0 0 0,0 0 0 0 0,4 11 19 0 0,-4-17-22 0 0,0 0 0 0 0,1 1 1 0 0,0-1-1 0 0,0 0 0 0 0,0 0 1 0 0,1-1-1 0 0,0 1 1 0 0,0-1-1 0 0,0 0 0 0 0,0 0 1 0 0,4 3 21 0 0,-3-4-199 0 0,1 0 0 0 0,1 0 0 0 0,-1-1 0 0 0,0 0 0 0 0,1 0 0 0 0,0 0 0 0 0,0-1-1 0 0,0 0 1 0 0,0 0 0 0 0,0 0 0 0 0,0-1 0 0 0,0-1 0 0 0,0 1 0 0 0,1-1 199 0 0,14-3-9171 0 0</inkml:trace>
  <inkml:trace contextRef="#ctx0" brushRef="#br0" timeOffset="3053.326">5330 1017 18799 0 0,'0'0'862'0'0,"0"0"-18"0"0,-14-12-372 0 0,12 9-157 0 0,1 2-100 0 0,1 0 0 0 0,-1 0 0 0 0,0 0 0 0 0,1 0 0 0 0,-1 0 0 0 0,1 0 0 0 0,-1 0 0 0 0,1 0 0 0 0,-1 0 0 0 0,1 0 0 0 0,0 0 0 0 0,0 0 0 0 0,-1 0 0 0 0,1 0 0 0 0,0 0-215 0 0,-3-18 1241 0 0,3 18-1152 0 0,-1-1 1 0 0,1 1-1 0 0,0-1 1 0 0,0 0-1 0 0,-1 1 1 0 0,1-1-1 0 0,0 0 1 0 0,0 1-1 0 0,0-1 1 0 0,1 0-1 0 0,-1 1 1 0 0,0-1-1 0 0,1 1 1 0 0,-1-1-1 0 0,1 0 1 0 0,-1 1-1 0 0,1-1 1 0 0,0 0-91 0 0,7-10 65 0 0,1 0-1 0 0,0 1 0 0 0,0 0 0 0 0,3-1-63 0 0,1-1-7 0 0,-1-2 0 0 0,1-1 7 0 0,2-6 75 0 0,0 1 1 0 0,2 1-1 0 0,0 0 0 0 0,6-2-75 0 0,11-11 1150 0 0,15-19-1150 0 0,-45 47 49 0 0,31-37 462 0 0,-26 38-482 0 0,-7 3-29 0 0,14 2 0 0 0,-15-1 0 0 0,0 0 0 0 0,0 1 0 0 0,0-1 0 0 0,1 1 0 0 0,-1-1 0 0 0,0 1 0 0 0,0-1 0 0 0,0 1 0 0 0,0 0 0 0 0,0 0 0 0 0,0-1 0 0 0,-1 1 0 0 0,1 0 0 0 0,0 0 0 0 0,0 0 0 0 0,0 0 0 0 0,-1 0 0 0 0,1 0 0 0 0,-1 0 0 0 0,1 0 0 0 0,0 1 0 0 0,7 27 0 0 0,-5-16 0 0 0,0-2 0 0 0,-1 1 0 0 0,0-1 0 0 0,-1 1 0 0 0,0 0 0 0 0,-2 7 0 0 0,-5 63 0 0 0,2-47 0 0 0,1 19 0 0 0,1 16 0 0 0,-4 7 0 0 0,6-34 37 0 0,13-46 390 0 0,-8 0-345 0 0,1-1 1 0 0,-1 0-1 0 0,0 0 1 0 0,-1-1-1 0 0,1 0 1 0 0,-1 1-1 0 0,0-1 0 0 0,0-1 1 0 0,0 1-1 0 0,1-5-82 0 0,7-6 176 0 0,15-26-84 0 0,-2-1 0 0 0,-1-2 1 0 0,0-6-93 0 0,5-9 123 0 0,16-20-123 0 0,-44 77 0 0 0,2-2 0 0 0,-1 0 0 0 0,2 1 0 0 0,-1-1 0 0 0,0 1 0 0 0,1-1 0 0 0,0 1 0 0 0,0 0 0 0 0,0 1 0 0 0,0-1 0 0 0,4-2 0 0 0,3 4 0 0 0,-10 3 0 0 0,1-1 0 0 0,-1 1 1 0 0,0 0-1 0 0,0 0 0 0 0,0 0 0 0 0,1 0 0 0 0,-1 0 1 0 0,0 0-1 0 0,0 0 0 0 0,0 0 0 0 0,0 1 0 0 0,-1-1 0 0 0,1 0 1 0 0,0 1-1 0 0,-1-1 0 0 0,1 1 0 0 0,9 25-15 0 0,-1 8-20 0 0,-1 0-1 0 0,2 34 36 0 0,-8-56 12 0 0,1 0-1 0 0,3 9-11 0 0,-3-12 50 0 0,-1 0 1 0 0,0 0-1 0 0,0 0 1 0 0,-1 0-1 0 0,0 1-50 0 0,-1-7 2 0 0,1 0 1 0 0,-1 0-1 0 0,1 0 1 0 0,0-1-1 0 0,0 1 0 0 0,0 0 1 0 0,1 0-1 0 0,0 1-2 0 0,0-2-3 0 0,-1 0 1 0 0,0 0-1 0 0,0 1 0 0 0,0-1 0 0 0,0 0 1 0 0,0 0-1 0 0,-1 1 0 0 0,1 0 3 0 0,-1-4-5 0 0,0 0-1 0 0,0 1 1 0 0,0-1 0 0 0,0 0-1 0 0,0 0 1 0 0,0 0-1 0 0,0 0 1 0 0,0 1-1 0 0,0-1 1 0 0,0 0-1 0 0,0 0 1 0 0,0 0-1 0 0,0 1 1 0 0,0-1-1 0 0,1 0 1 0 0,-1 0 0 0 0,0 0-1 0 0,0 0 1 0 0,0 0-1 0 0,0 1 1 0 0,0-1-1 0 0,0 0 1 0 0,1 0-1 0 0,-1 0 1 0 0,0 0-1 0 0,0 0 1 0 0,0 0-1 0 0,0 0 1 0 0,1 0 0 0 0,-1 1-1 0 0,0-1 1 0 0,0 0-1 0 0,0 0 1 0 0,1 0-1 0 0,-1 0 1 0 0,0 0-1 0 0,0 0 1 0 0,0 0-1 0 0,1 0 1 0 0,-1 0-1 0 0,0 0 1 0 0,0 0 5 0 0,2 0 9 0 0,0 0-1 0 0,0 0 1 0 0,-1 0-1 0 0,1 0 1 0 0,0 0-1 0 0,0 0 1 0 0,-1-1-1 0 0,1 1 1 0 0,0 0 0 0 0,0-1-1 0 0,-1 0 1 0 0,1 1-1 0 0,-1-1 1 0 0,1 0-1 0 0,0 0 1 0 0,-1 0-1 0 0,1 0 1 0 0,-1 0 0 0 0,0 0-1 0 0,1 0 1 0 0,-1 0-1 0 0,0-1 1 0 0,0 1-1 0 0,0 0 1 0 0,0-1-1 0 0,0 1 1 0 0,0-1-1 0 0,0 1 1 0 0,0-1-9 0 0,1-1 0 0 0,0-1 0 0 0,0 1 0 0 0,1 0 0 0 0,-1 0 0 0 0,1 0 0 0 0,0 0 0 0 0,0 0 0 0 0,0 0 0 0 0,0 1 0 0 0,3-2 0 0 0,-2 1 0 0 0,0 0 0 0 0,0 0 0 0 0,-1 0 0 0 0,1-1 0 0 0,-1 1 0 0 0,0-1 0 0 0,0 0 0 0 0,1-1 0 0 0,37-72 128 0 0,15-41-128 0 0,-38 78 0 0 0,-2 10 0 0 0,-16 30 0 0 0,1 0 0 0 0,-1-1 0 0 0,0 1 0 0 0,1 0 0 0 0,-1-1 0 0 0,0 1 0 0 0,0 0 0 0 0,1-1 0 0 0,-1 1 0 0 0,0-1 0 0 0,0 1 0 0 0,1 0 0 0 0,-1-1 0 0 0,0 1 0 0 0,0-1 0 0 0,0 1 0 0 0,0-1 0 0 0,0 1 0 0 0,0 0 0 0 0,0-1 0 0 0,0 1 0 0 0,0-1 0 0 0,0 1 0 0 0,0-1 0 0 0,0 1 0 0 0,0-1 0 0 0,0 1 0 0 0,0 0 0 0 0,0-1 0 0 0,0 1 0 0 0,-1-1 0 0 0,1 1 0 0 0,0-1 0 0 0,0 1 0 0 0,-1 0 0 0 0,1-1 0 0 0,0 1 0 0 0,0 0 0 0 0,-1-1 0 0 0,1 1 0 0 0,0 0 0 0 0,-1-1 0 0 0,1 1 0 0 0,0 0 0 0 0,-1 0 0 0 0,1 0 0 0 0,-1-1 0 0 0,1 1 0 0 0,-1 0 0 0 0,1 0 0 0 0,0 0 0 0 0,-1 0 0 0 0,1 0 0 0 0,0 0 0 0 0,0 0 0 0 0,0 0 0 0 0,-1 0 0 0 0,1 0 0 0 0,0 1 0 0 0,0-1 0 0 0,0 0 0 0 0,-1 0 0 0 0,1 0 0 0 0,0 0 0 0 0,0 0 0 0 0,0 1 0 0 0,0-1 0 0 0,0 0 0 0 0,-1 0 0 0 0,1 0 0 0 0,0 1 0 0 0,0-1 0 0 0,0 0 0 0 0,0 0 0 0 0,0 1-1 0 0,0-1 1 0 0,0 0 0 0 0,0 0 0 0 0,0 0 0 0 0,0 1 0 0 0,0-1 0 0 0,0 0 0 0 0,0 0 0 0 0,0 1 0 0 0,0-1 0 0 0,0 0 0 0 0,0 0 0 0 0,0 1 0 0 0,0-1 0 0 0,0 0 0 0 0,0 0 0 0 0,0 0 0 0 0,0 1 0 0 0,1-1 0 0 0,4 16-33 0 0,-3-10-6 0 0,6 30 5 0 0,0 1 0 0 0,-3 0 1 0 0,0 17 33 0 0,3 22 22 0 0,-5-50-22 0 0,-3-19 0 0 0,0 0 0 0 0,1 1 0 0 0,0-1 0 0 0,1 0 0 0 0,1 5 0 0 0,1-6 0 0 0,-4-5 0 0 0,1-1 0 0 0,-1 0 0 0 0,0 1 0 0 0,1-1 0 0 0,-1 0 0 0 0,0 1 0 0 0,1-1 0 0 0,-1 0 0 0 0,0 1 0 0 0,1-1 0 0 0,-1 0 0 0 0,1 1 0 0 0,-1-1 0 0 0,1 0 0 0 0,-1 0 0 0 0,1 0 0 0 0,-1 0 0 0 0,0 1 0 0 0,1-1 0 0 0,-1 0 0 0 0,1 0 0 0 0,-1 0 0 0 0,1 0 0 0 0,-1 0 0 0 0,1 0 0 0 0,-1 0 0 0 0,1 0 0 0 0,-1 0 0 0 0,1 0 0 0 0,-1-1 0 0 0,1 1 0 0 0,-1 0 0 0 0,1 0 0 0 0,-1 0 0 0 0,1-1 0 0 0,-1 1 0 0 0,1 0 0 0 0,0-1 0 0 0,1 1 0 0 0,-1-1 0 0 0,1 0 0 0 0,-1 1 0 0 0,1-1 0 0 0,-1 0 0 0 0,1 0 0 0 0,-1 0 0 0 0,0 0 0 0 0,0 0 0 0 0,1 0 0 0 0,-1-1 0 0 0,0 1 0 0 0,0 0 0 0 0,0-1 0 0 0,0 1 0 0 0,0 0 0 0 0,0-1 0 0 0,-1 1 0 0 0,1-1 0 0 0,12-16 0 0 0,-5 10 0 0 0,-4 4 0 0 0,0 0 0 0 0,0 0 0 0 0,0-1 0 0 0,-1 0 0 0 0,1 1 0 0 0,-1-1 0 0 0,1-2 0 0 0,14-28-2 0 0,-11 22 30 0 0,0 0-1 0 0,4-12-27 0 0,-7 14 2 0 0,0 0 1 0 0,-1 0-1 0 0,-1-1 0 0 0,1 1 0 0 0,-1-7-2 0 0,-2 15 1 0 0,-1 2-1 0 0,1 1-1 0 0,0-1 1 0 0,0 0-1 0 0,0 1 1 0 0,0-1-1 0 0,0 0 1 0 0,0 0-1 0 0,0 1 0 0 0,0-1 1 0 0,1 0-1 0 0,-1 1 1 0 0,0-1-1 0 0,0 0 1 0 0,1 1-1 0 0,-1-1 1 0 0,0 0-1 0 0,1 1 1 0 0,-1-1-1 0 0,0 1 0 0 0,1-1 1 0 0,-1 1-1 0 0,1-1 1 0 0,-1 2-9 0 0,0 1 0 0 0,0-1 0 0 0,0 1 0 0 0,0 0 0 0 0,0-1-1 0 0,0 1 1 0 0,1-1 0 0 0,-1 1 0 0 0,0-1 0 0 0,1 1 9 0 0,1 8-26 0 0,-1 1 10 0 0,1 0 0 0 0,1 0 0 0 0,0-1 0 0 0,1 1 0 0 0,1 1 16 0 0,12 43 0 0 0,-15-49 1 0 0,3 5 11 0 0,0 1 0 0 0,1-1 1 0 0,0 1-1 0 0,5 6-12 0 0,-9-15-2 0 0,0 0 0 0 0,0-1 0 0 0,1 1 0 0 0,-1-1 0 0 0,0 0 0 0 0,1 1 0 0 0,-1-1 0 0 0,1 0 1 0 0,0-1-1 0 0,0 1 0 0 0,-1 0 0 0 0,1-1 0 0 0,0 0 0 0 0,0 0 0 0 0,1 0 0 0 0,-1 0 0 0 0,0 0 0 0 0,0 0 0 0 0,0-1 0 0 0,1 1 0 0 0,0-1 2 0 0,3 0-41 0 0,0 0 1 0 0,0 0-1 0 0,1-1 0 0 0,-1 0 0 0 0,0 0 0 0 0,0-1 0 0 0,0 1 0 0 0,0-2 0 0 0,0 1 0 0 0,-1-1 0 0 0,1 0 0 0 0,-1 0 1 0 0,0-1-1 0 0,1 0 0 0 0,-2 0 0 0 0,1 0 0 0 0,0-1 0 0 0,-1 0 0 0 0,5-5 41 0 0,-1-1 0 0 0,-1 0 0 0 0,0-1 0 0 0,0 0 0 0 0,-1 0 0 0 0,-1-1 0 0 0,0 0 0 0 0,1-5 0 0 0,0-3 0 0 0,-1 0 0 0 0,-2 0 0 0 0,0 0 0 0 0,1-12 0 0 0,14-98 61 0 0,-4 29-5 0 0,-5 25-45 0 0,-3 51-8 0 0,-6 22-5 0 0,0 1-1 0 0,0-1 1 0 0,0 1-1 0 0,0-1 1 0 0,-1 1-1 0 0,1-4 3 0 0,-14 15-176 0 0,8-2 132 0 0,0 1 0 0 0,0-1 0 0 0,1 1 0 0 0,0 0 0 0 0,0 0 0 0 0,-2 6 44 0 0,-15 48-244 0 0,12-36 132 0 0,-9 31 86 0 0,-6 34 26 0 0,17-61 17 0 0,3 1-1 0 0,0 0 1 0 0,2 0-1 0 0,1 1-16 0 0,1-21 0 0 0,0-1 0 0 0,1 0 0 0 0,0 1 0 0 0,0-1 0 0 0,1 0 0 0 0,1 0 0 0 0,0 0 0 0 0,2 5 0 0 0,-3-10 0 0 0,0 0 0 0 0,0 0 0 0 0,1 0 0 0 0,-1 0 0 0 0,1 0 0 0 0,0-1 0 0 0,0 1 0 0 0,0-1 0 0 0,1 0 0 0 0,-1 0 0 0 0,1 0 0 0 0,-1 0 0 0 0,1 0 0 0 0,0-1 0 0 0,0 0 0 0 0,0 0 0 0 0,1 0 0 0 0,1 0 0 0 0,3 1-10 0 0,0-1 0 0 0,1 0 1 0 0,-1-1-1 0 0,0 0 0 0 0,1-1 0 0 0,-1 1 0 0 0,0-2 1 0 0,0 1-1 0 0,1-2 0 0 0,-1 1 0 0 0,0-1 0 0 0,0 0 1 0 0,0-1-1 0 0,0 0 0 0 0,0-1 0 0 0,-1 0 0 0 0,0 0 1 0 0,1 0-1 0 0,-2-1 0 0 0,1-1 0 0 0,0 1 0 0 0,-1-1 1 0 0,0 0-1 0 0,-1-1 0 0 0,1 0 0 0 0,-1 0 0 0 0,0 0 1 0 0,-1-1-1 0 0,0 0 0 0 0,0 0 0 0 0,3-7 10 0 0,4-12-86 0 0,10-13 86 0 0,-10 19-17 0 0,-2 0 0 0 0,5-13 17 0 0,1-7 0 0 0,-4 10 0 0 0,-1-1 0 0 0,2-13 0 0 0,2-14-3 0 0,-5 19 23 0 0,4-29-20 0 0,-8 44 86 0 0,-4 20-23 0 0,-1-1-1 0 0,1 1 1 0 0,-1 0-1 0 0,-1-1 1 0 0,1 0-63 0 0,-1 6 2 0 0,0 0 0 0 0,0 0 0 0 0,0 0 0 0 0,0 0-1 0 0,0 0 1 0 0,0 0 0 0 0,0 0 0 0 0,0 0 0 0 0,0-1 0 0 0,0 1 0 0 0,0 0-1 0 0,0 0 1 0 0,0 0 0 0 0,0 0 0 0 0,0 0 0 0 0,0 0 0 0 0,0 0 0 0 0,0 0-1 0 0,0 0 1 0 0,0 0 0 0 0,0-1 0 0 0,0 1 0 0 0,0 0 0 0 0,0 0 0 0 0,0 0-1 0 0,0 0 1 0 0,0 0 0 0 0,0 0 0 0 0,0 0 0 0 0,0 0 0 0 0,-1 0 0 0 0,1 0-1 0 0,0 0 1 0 0,0 0 0 0 0,0 0 0 0 0,0-1 0 0 0,0 1 0 0 0,0 0 0 0 0,0 0-1 0 0,0 0 1 0 0,0 0 0 0 0,0 0 0 0 0,-1 0 0 0 0,1 0 0 0 0,0 0 0 0 0,0 0-1 0 0,0 0 1 0 0,0 0 0 0 0,0 0 0 0 0,0 0 0 0 0,0 0 0 0 0,0 0 0 0 0,0 0-1 0 0,0 0 1 0 0,-1 0 0 0 0,1 0 0 0 0,0 0 0 0 0,0 0 0 0 0,0 1 0 0 0,0-1-1 0 0,0 0 1 0 0,0 0 0 0 0,0 0 0 0 0,0 0 0 0 0,0 0 0 0 0,0 0-2 0 0,-2 3-4 0 0,1 0 0 0 0,-1 0 0 0 0,1 0 0 0 0,0 0 1 0 0,0 0-1 0 0,0 0 0 0 0,0 1 4 0 0,-3 12-24 0 0,-2-1-35 0 0,-10 31-350 0 0,-11 45 409 0 0,18-50 3 0 0,-15 72 137 0 0,22-94-113 0 0,0 1 1 0 0,1 0-1 0 0,1 0 0 0 0,1 16-27 0 0,3-9 0 0 0,4 19 0 0 0,-6-37 0 0 0,0 0 0 0 0,1 0 0 0 0,0-1 0 0 0,0 1 0 0 0,1-1 0 0 0,0 0 0 0 0,2 2 0 0 0,-4-8-3 0 0,0 1 0 0 0,0 0 0 0 0,1-1 0 0 0,-1 1-1 0 0,1-1 1 0 0,-1 0 0 0 0,1 1 0 0 0,0-1 0 0 0,0-1 0 0 0,0 1 0 0 0,0 0 0 0 0,0-1-1 0 0,1 0 1 0 0,0 1 3 0 0,1-1-12 0 0,1 1 0 0 0,0-1 0 0 0,0 0 0 0 0,0-1 0 0 0,0 1 0 0 0,0-1 0 0 0,0 0 0 0 0,1-1 12 0 0,9-1-28 0 0,0-1 0 0 0,0-1 0 0 0,0 0 0 0 0,-1-2 0 0 0,10-3 28 0 0,-2 0-133 0 0,-14 6-42 0 0,1-1 0 0 0,-1 0 0 0 0,1 0 0 0 0,-1-1 0 0 0,-1 0 0 0 0,1 0 0 0 0,-1-1 0 0 0,0 0 0 0 0,5-5 175 0 0,4-5-1916 0 0</inkml:trace>
  <inkml:trace contextRef="#ctx0" brushRef="#br0" timeOffset="3539.183">8251 858 23039 0 0,'0'0'528'0'0,"0"0"70"0"0,0 0 36 0 0,0 0-79 0 0,0 0-240 0 0,1-1 341 0 0,19-49 2410 0 0,10 1-2470 0 0,-2-2 1 0 0,-3-1-1 0 0,-2 0 0 0 0,0-9-596 0 0,-14 35 19 0 0,38-92-15 0 0,-37 92-4 0 0,-2 0 0 0 0,0 0 0 0 0,-2-1 0 0 0,0 0 0 0 0,-2-6 0 0 0,10-43 0 0 0,-7 36 0 0 0,-7 37 0 0 0,0 1 0 0 0,1-1 0 0 0,-1 1 0 0 0,0-1 0 0 0,-1 1 0 0 0,1 0 0 0 0,0-1 0 0 0,-1 1 0 0 0,1 0 0 0 0,-1-1 0 0 0,0 1 0 0 0,0 0 0 0 0,0-1 0 0 0,-1-1 0 0 0,2 4 0 0 0,0 0 0 0 0,-1-1 0 0 0,1 1 0 0 0,0 0 0 0 0,-1-1 0 0 0,1 1 0 0 0,-1 0 0 0 0,1 0 0 0 0,0-1 0 0 0,-1 1 0 0 0,1 0 0 0 0,-1 0 0 0 0,1 0 0 0 0,-1-1 0 0 0,1 1 0 0 0,0 0 0 0 0,-1 0 0 0 0,1 0 0 0 0,-1 0 0 0 0,1 0 0 0 0,-1 0 0 0 0,-3 1-3 0 0,1 0 1 0 0,-1 0-1 0 0,1 0 0 0 0,0 0 1 0 0,-1 1-1 0 0,1-1 0 0 0,0 1 1 0 0,0 0-1 0 0,0 0 0 0 0,0 0 1 0 0,0 0-1 0 0,0 1 0 0 0,1-1 1 0 0,-1 1-1 0 0,1-1 0 0 0,-1 1 1 0 0,1 0-1 0 0,0 0 0 0 0,0 0 1 0 0,1 1-1 0 0,-1-1 0 0 0,1 0 1 0 0,-1 0-1 0 0,1 2 3 0 0,-1 17-211 0 0,2-18 145 0 0,0 1 0 0 0,-1-1 0 0 0,1 1 1 0 0,-1-1-1 0 0,0 1 0 0 0,0-1 0 0 0,-1 0 1 0 0,-1 4 65 0 0,-21 35-483 0 0,15-29 260 0 0,1 2 0 0 0,-4 10 223 0 0,9-20-19 0 0,1 0-1 0 0,0 1 1 0 0,1-1 0 0 0,-1 0-1 0 0,1 1 1 0 0,1-1 0 0 0,-1 1-1 0 0,1 0 1 0 0,0 0 19 0 0,5 34-82 0 0,0 13-41 0 0,-6-14-36 0 0,0-13-103 0 0,1 1 0 0 0,4 20 262 0 0,1-20-80 0 0,1 0 0 0 0,1-1 0 0 0,1 0 0 0 0,9 18 80 0 0,-5-14-76 0 0,-2 0 0 0 0,-2 1 0 0 0,0 2 76 0 0,-8-34 13 0 0,0 1-1 0 0,0-1 1 0 0,0 1 0 0 0,0-1-1 0 0,0 1 1 0 0,0-1-1 0 0,0 0 1 0 0,0 1 0 0 0,-1-1-1 0 0,1 1 1 0 0,0-1-1 0 0,0 1 1 0 0,0-1-1 0 0,-1 0 1 0 0,1 1 0 0 0,0-1-1 0 0,-1 0 1 0 0,1 1-1 0 0,0-1 1 0 0,-1 0 0 0 0,1 1-1 0 0,0-1 1 0 0,-1 0-1 0 0,1 0 1 0 0,0 1 0 0 0,-1-1-1 0 0,1 0 1 0 0,-1 0-1 0 0,1 0 1 0 0,-1 0 0 0 0,1 1-1 0 0,0-1 1 0 0,-1 0-1 0 0,1 0 1 0 0,-1 0 0 0 0,1 0-1 0 0,-1 0 1 0 0,1 0-1 0 0,-1 0 1 0 0,1 0 0 0 0,0 0-1 0 0,-1 0 1 0 0,1-1-1 0 0,-1 1-12 0 0,-1 0 8 0 0,-1 0 0 0 0,1 0 0 0 0,0-1 0 0 0,-1 1 0 0 0,1-1 0 0 0,0 1 0 0 0,0-1 0 0 0,0 0-1 0 0,-1-1-7 0 0,-3-2-9 0 0,1 0 0 0 0,0-1-1 0 0,0 0 1 0 0,0 0-1 0 0,1 0 1 0 0,0-1-1 0 0,-1 0 10 0 0,-2-3-184 0 0,-5-7-1123 0 0</inkml:trace>
  <inkml:trace contextRef="#ctx0" brushRef="#br0" timeOffset="4111.481">8869 612 17503 0 0,'0'0'803'0'0,"0"0"-18"0"0,1 1-501 0 0,47 32 2999 0 0,-45-31-3123 0 0,1-1 0 0 0,-1 1 0 0 0,1-1 0 0 0,-1 0 0 0 0,1-1 0 0 0,0 1 0 0 0,-1-1 0 0 0,1 1 0 0 0,0-1 0 0 0,0 0 0 0 0,-1-1 0 0 0,1 1 1 0 0,0-1-1 0 0,0 1 0 0 0,-1-1 0 0 0,2 0-160 0 0,-2 0 42 0 0,-1 0 3 0 0,1 0 0 0 0,-1 0 1 0 0,1 0-1 0 0,-1-1 1 0 0,1 1-1 0 0,-1-1 0 0 0,0 1 1 0 0,0-1-1 0 0,0 0 0 0 0,0 0 1 0 0,0 0-1 0 0,0 0 1 0 0,0 0-1 0 0,0 0 0 0 0,0-2-45 0 0,3-3 76 0 0,-1 0 1 0 0,0 0-1 0 0,-1-1 0 0 0,3-4-76 0 0,-4 4 73 0 0,1 0 0 0 0,-1 0 0 0 0,0-1-1 0 0,-1 1 1 0 0,1-1 0 0 0,-2 1 0 0 0,1-1 0 0 0,-2 1 0 0 0,1-1 0 0 0,-1 0 0 0 0,0 1 0 0 0,0 0-1 0 0,-1-1 1 0 0,-1 1 0 0 0,1 0 0 0 0,-1 0 0 0 0,-1 0 0 0 0,-1-3-73 0 0,4 9 4 0 0,0 0 0 0 0,0 0 1 0 0,-1 0-1 0 0,1 0 0 0 0,-1 0 0 0 0,0 0 1 0 0,1 0-1 0 0,-1 1 0 0 0,0-1 0 0 0,0 1 1 0 0,0-1-1 0 0,0 1 0 0 0,0 0 0 0 0,-1-1 1 0 0,1 1-1 0 0,0 0 0 0 0,-1 1 0 0 0,1-1 1 0 0,0 0-1 0 0,-1 1 0 0 0,1-1 0 0 0,-1 1 0 0 0,-1 0-4 0 0,1 0 1 0 0,0 0 0 0 0,-1 1 0 0 0,1-1 0 0 0,0 1 0 0 0,0 0 0 0 0,-1 0 0 0 0,1 0 0 0 0,0 0 0 0 0,0 1 0 0 0,0-1 0 0 0,0 1 0 0 0,0 0-1 0 0,0 0 1 0 0,1 0 0 0 0,-1 0 0 0 0,1 0 0 0 0,-2 2-1 0 0,-5 6 4 0 0,-1 1-1 0 0,2 0 1 0 0,-1 1-1 0 0,2 0 1 0 0,-1 0-1 0 0,2 1 0 0 0,0 0 1 0 0,0 0-1 0 0,1 0 1 0 0,1 1-1 0 0,0 0 1 0 0,1 0-1 0 0,0 0 1 0 0,1 0-1 0 0,1 0 1 0 0,0 0-1 0 0,1 1 1 0 0,1-1-1 0 0,0 0 1 0 0,1 1-1 0 0,0-1 1 0 0,1 0-1 0 0,1 0-3 0 0,-3-9 2 0 0,1-1-1 0 0,-1 0 1 0 0,1 0-1 0 0,0 0 1 0 0,0 0-1 0 0,1 0 1 0 0,-1-1-1 0 0,1 1 1 0 0,-1-1-1 0 0,1 1 1 0 0,0-1-1 0 0,1 0 1 0 0,-1 0-1 0 0,0 0 1 0 0,2 0-2 0 0,0 0-6 0 0,0 0 1 0 0,1-1-1 0 0,-1 1 0 0 0,0-1 1 0 0,1-1-1 0 0,-1 1 0 0 0,1-1 0 0 0,0 0 1 0 0,-1 0-1 0 0,6 0 6 0 0,2-1 26 0 0,-1 0 0 0 0,0-1-1 0 0,0 0 1 0 0,0-1 0 0 0,0-1 0 0 0,0 0 0 0 0,0 0 0 0 0,0-1-1 0 0,-1-1 1 0 0,8-4-26 0 0,-5 2 31 0 0,-1-1-1 0 0,0 0 0 0 0,0-1 1 0 0,-1-1-1 0 0,0 0 1 0 0,0-1-1 0 0,-1 0 0 0 0,-1-1 1 0 0,0 0-1 0 0,1-2-30 0 0,15-25-60 0 0,-2-1-1 0 0,-3 0 1 0 0,0-2-1 0 0,-3 0 1 0 0,-1-1-1 0 0,7-36 61 0 0,-16 54 134 0 0,5-19 616 0 0,4-34-750 0 0,-10 41 188 0 0,1-6 430 0 0,1-28-618 0 0,-9 62 25 0 0,0 5-50 0 0,0 1 0 0 0,0 0 0 0 0,1-1 0 0 0,-1 1 1 0 0,1-1-1 0 0,0 1 0 0 0,0 0 0 0 0,0 0 0 0 0,0-2 25 0 0,-7 5-104 0 0,3 3 108 0 0,1-1 1 0 0,0 1-1 0 0,0 0 0 0 0,0 0 1 0 0,0-1-1 0 0,1 2 0 0 0,-1-1 0 0 0,1 0 1 0 0,-1 0-1 0 0,1 0 0 0 0,0 0 1 0 0,0 3-5 0 0,-1 0 17 0 0,-1 4 11 0 0,-8 24 40 0 0,1 1 0 0 0,-4 29-68 0 0,5 5-525 0 0,-1 63 525 0 0,10-96 81 0 0,1 0 0 0 0,1-1 0 0 0,3 1 0 0 0,5 22-81 0 0,-6-40 8 0 0,0 0-1 0 0,1-1 1 0 0,1 1-1 0 0,1-1 1 0 0,0-1-1 0 0,7 12-7 0 0,-8-18-35 0 0,0-1-1 0 0,1 0 0 0 0,0 0 0 0 0,0-1 1 0 0,1 0-1 0 0,4 3 36 0 0,-8-8-168 0 0,-1 0-1 0 0,0-1 1 0 0,1 1 0 0 0,0-1-1 0 0,0 0 1 0 0,0 0 0 0 0,0 0-1 0 0,0-1 1 0 0,0 1 0 0 0,0-1-1 0 0,0 0 1 0 0,1 0 0 0 0,-1-1-1 0 0,0 1 1 0 0,1-1 0 0 0,-1 0 0 0 0,3 0 168 0 0,7-3-1418 0 0</inkml:trace>
  <inkml:trace contextRef="#ctx0" brushRef="#br0" timeOffset="4443.681">9256 304 13360 0 0,'0'0'612'0'0,"0"0"-15"0"0,0 0-84 0 0,5-1 3128 0 0,39-9 2132 0 0,7-2-4154 0 0,69-8-757 0 0,-49 9-422 0 0,4-1-2476 0 0,-24 3-5466 0 0,-20 3-209 0 0</inkml:trace>
  <inkml:trace contextRef="#ctx0" brushRef="#br0" timeOffset="4913.863">10269 631 22055 0 0,'0'0'498'0'0,"0"0"72"0"0,0 0 37 0 0,0 0-68 0 0,0-1-350 0 0,-1-1 27 0 0,0 1 0 0 0,1 0 0 0 0,-1-1 0 0 0,0 1 0 0 0,0 0 0 0 0,0 0-1 0 0,0-1 1 0 0,0 1 0 0 0,0 0 0 0 0,0 0 0 0 0,0 0 0 0 0,0 0 0 0 0,-1 1 0 0 0,1-1 0 0 0,0 0 0 0 0,0 0 0 0 0,-1 1 0 0 0,1-1 0 0 0,-1 1 0 0 0,1-1 0 0 0,-1 1-1 0 0,1-1-215 0 0,0 1 555 0 0,1 0-31 0 0,0 0-39 0 0,0 0-146 0 0,0 0-68 0 0,0 0-14 0 0,0 0-10 0 0,0 0-39 0 0,0 0-16 0 0,0 0-7 0 0,0 0-21 0 0,0 0-83 0 0,0-1-38 0 0,1-5-35 0 0,3 1-21 0 0,1 2-451 0 0,3 2-1603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21:59.027"/>
    </inkml:context>
    <inkml:brush xml:id="br0">
      <inkml:brushProperty name="width" value="0.05" units="cm"/>
      <inkml:brushProperty name="height" value="0.05" units="cm"/>
    </inkml:brush>
  </inkml:definitions>
  <inkml:trace contextRef="#ctx0" brushRef="#br0">77 141 11600 0 0,'0'0'264'0'0,"-1"-5"636"0"0,1 4-899 0 0,-5-15 3441 0 0,5 16-3381 0 0,0 0 0 0 0,0 0 0 0 0,0 0-1 0 0,0 0 1 0 0,0 0 0 0 0,-1 0 0 0 0,1 0 0 0 0,0 0 0 0 0,0 0 0 0 0,0 0 0 0 0,0 0 0 0 0,0 0 0 0 0,0 0 0 0 0,0 0 0 0 0,0 0 0 0 0,0 0 0 0 0,0 0 0 0 0,0 0 0 0 0,-1 0 0 0 0,1 0 0 0 0,0 0 0 0 0,0 0 0 0 0,0 0 0 0 0,0 0 0 0 0,0 0 0 0 0,0 0-1 0 0,0 0 1 0 0,0 0 0 0 0,0 0 0 0 0,-1 0 0 0 0,1 0 0 0 0,0 0 0 0 0,0 0 0 0 0,0 0 0 0 0,0 0 0 0 0,0 0 0 0 0,0 0 0 0 0,0 0 0 0 0,0 0 0 0 0,0 0 0 0 0,0 0 0 0 0,0 0 0 0 0,0 0 0 0 0,-1 0 0 0 0,1 1 0 0 0,0-1 0 0 0,0 0 0 0 0,0 0 0 0 0,0 0-1 0 0,0 0 1 0 0,0 0 0 0 0,0 0 0 0 0,0 0 0 0 0,0 0-61 0 0,-2 3-731 0 0,0-1 824 0 0,1 0 0 0 0,0 0 0 0 0,-1 0 0 0 0,1 0 0 0 0,0 0 0 0 0,0 1 0 0 0,0-1 0 0 0,1 0 0 0 0,-1 1 0 0 0,1-1 0 0 0,-1 1 0 0 0,1 0-93 0 0,-2 6 195 0 0,-9 43 850 0 0,2 0 1 0 0,-1 50-1046 0 0,-3 166 1288 0 0,8-175-526 0 0,3-66-689 0 0,2-18 203 0 0,2-17 923 0 0,4-40-837 0 0,-2 0 0 0 0,-2 0 0 0 0,-4-32-362 0 0,1 8 210 0 0,-4-95 321 0 0,3 107-325 0 0,1 35-70 0 0,0 0-1 0 0,2 0 1 0 0,3-20-136 0 0,0 31 0 0 0,-4 14 0 0 0,0 0 0 0 0,0-1 0 0 0,0 1 0 0 0,0 0 0 0 0,0-1 0 0 0,0 1 0 0 0,1 0 0 0 0,-1 0 0 0 0,0-1 0 0 0,0 1 0 0 0,0 0 0 0 0,0 0 0 0 0,1-1 0 0 0,-1 1 0 0 0,0 0 0 0 0,0 0 0 0 0,0 0 0 0 0,1-1 0 0 0,-1 1 0 0 0,0 0 0 0 0,0 0 0 0 0,1 0 0 0 0,-1 0 0 0 0,0 0 0 0 0,0-1 0 0 0,1 1 0 0 0,-1 0 0 0 0,0 0 0 0 0,2 1 0 0 0,-1 0 0 0 0,0 0 0 0 0,0 1 0 0 0,0-1 0 0 0,0 0 0 0 0,0 0 0 0 0,0 1 0 0 0,0-1 0 0 0,0 1 0 0 0,-1-1 0 0 0,1 1 0 0 0,0-1 0 0 0,3 7 0 0 0,19 32-93 0 0,-1 1 1 0 0,4 14 92 0 0,-6-13-85 0 0,1-1 0 0 0,2 0 0 0 0,13 14 85 0 0,-17-30 21 0 0,1 0-1 0 0,21 19-20 0 0,14 18 23 0 0,-18-20 19 0 0,2-2 0 0 0,21 17-42 0 0,-58-55 20 0 0,0 0 1 0 0,1 0-1 0 0,-1-1 0 0 0,0 1 0 0 0,0-1 1 0 0,1 1-1 0 0,-1-1 0 0 0,1 0 0 0 0,-1 0 1 0 0,1 0-1 0 0,-1 0 0 0 0,1-1 0 0 0,0 1 0 0 0,0-1 1 0 0,1 1-21 0 0,-2-1 10 0 0,0-1-1 0 0,-1 1 1 0 0,1 0 0 0 0,-1 0 0 0 0,1-1 0 0 0,-1 1 0 0 0,1-1-1 0 0,-1 1 1 0 0,0-1 0 0 0,1 0 0 0 0,-1 1 0 0 0,0-1 0 0 0,1 0 0 0 0,-1 0-1 0 0,0 0 1 0 0,0 0 0 0 0,0 0 0 0 0,0 0 0 0 0,0-1 0 0 0,0 1-1 0 0,0 0 1 0 0,0 0 0 0 0,0-1 0 0 0,0 1 0 0 0,-1 0 0 0 0,1-1-1 0 0,0 0-9 0 0,3-12 106 0 0,0 1 0 0 0,0-1-1 0 0,-2 0 1 0 0,0 0 0 0 0,0-1-1 0 0,-1-12-105 0 0,1-3 81 0 0,-1 16-73 0 0,-2 0 0 0 0,0-12-8 0 0,-1-26 53 0 0,6-103 785 0 0,-12-85-838 0 0,7 216-104 0 0,-2-24-260 0 0,1 40-525 0 0,2 14-1438 0 0,0 11 19 0 0,-4 0 489 0 0</inkml:trace>
  <inkml:trace contextRef="#ctx0" brushRef="#br0" timeOffset="1071.378">881 407 15288 0 0,'-3'-6'276'0'0,"0"0"0"0"0,1 0 0 0 0,0 0 0 0 0,0 0-1 0 0,1 0 1 0 0,-1-5-276 0 0,-2-2 372 0 0,-1-6 1309 0 0,5 9 3888 0 0,-12 72-5264 0 0,8-39-181 0 0,0 0 1 0 0,1 1-125 0 0,-4 27 292 0 0,0-10 392 0 0,1 10-684 0 0,5-39 23 0 0,0 0 0 0 0,1 0 1 0 0,1 0-1 0 0,0 0 1 0 0,0 0-1 0 0,3 7-23 0 0,0 7 140 0 0,1-18-86 0 0,5 0-44 0 0,-9-8 6 0 0,1 1 1 0 0,-1-1-1 0 0,1 1 0 0 0,-1-1 0 0 0,1 0 0 0 0,-1 1 1 0 0,1-1-1 0 0,0 0 0 0 0,-1 0 0 0 0,1 0 1 0 0,0 0-1 0 0,-1 0 0 0 0,1-1 0 0 0,-1 1 0 0 0,1 0 1 0 0,-1-1-1 0 0,1 1 0 0 0,0-1 0 0 0,-1 0 0 0 0,0 1 1 0 0,1-1-1 0 0,-1 0 0 0 0,1 0 0 0 0,-1 0 0 0 0,1-1-16 0 0,4-3 108 0 0,0 0 0 0 0,-1-1 0 0 0,1 0 0 0 0,2-4-108 0 0,-2 3 43 0 0,0-2 26 0 0,0 0 0 0 0,-1 0 0 0 0,0-1 0 0 0,0 0 0 0 0,-1 0 0 0 0,0 0 0 0 0,-1 0 0 0 0,0 0-1 0 0,0-1 1 0 0,-2 0 0 0 0,1 1 0 0 0,-1-1 0 0 0,0-8-69 0 0,-1-18 64 0 0,1 1 178 0 0,-4-21-242 0 0,2 45 24 0 0,-1 0 0 0 0,0 0-1 0 0,-1 0 1 0 0,0 0-1 0 0,-1 1 1 0 0,-4-9-24 0 0,7 17 0 0 0,-3-6 12 0 0,-1 0-1 0 0,0 0 0 0 0,-2-2-11 0 0,6 9 2 0 0,0 0-1 0 0,0 0 1 0 0,-1 0 0 0 0,1 1-1 0 0,-1-1 1 0 0,1 0 0 0 0,-1 1-1 0 0,0-1 1 0 0,0 1 0 0 0,0 0-1 0 0,0 0 1 0 0,0 0 0 0 0,0 0-1 0 0,0 0 1 0 0,0 0 0 0 0,0 0-1 0 0,0 1 1 0 0,-1-1-2 0 0,-6 0 0 0 0,6 0 0 0 0,1 0 0 0 0,-1 1 0 0 0,1 0 0 0 0,-1 0 0 0 0,0 0 0 0 0,1 0 0 0 0,-1 0 0 0 0,0 0 0 0 0,1 1 0 0 0,-1-1 0 0 0,1 1 0 0 0,-1 0 0 0 0,-2 0-6 0 0,1 1-1 0 0,-1 0 0 0 0,1 0 1 0 0,0 1-1 0 0,0-1 1 0 0,0 1-1 0 0,0 0 0 0 0,0 0 1 0 0,1 0-1 0 0,-1 1 1 0 0,1-1-1 0 0,0 1 0 0 0,0 0 1 0 0,0-1-1 0 0,0 2 1 0 0,1-1-1 0 0,0 0 0 0 0,0 0 1 0 0,-1 3 6 0 0,0 1-17 0 0,-4 9-3 0 0,1 0 0 0 0,0 1 0 0 0,-1 12 20 0 0,6-24 0 0 0,0-1-1 0 0,1 1 1 0 0,0 0-1 0 0,0 0 0 0 0,0-1 1 0 0,0 1-1 0 0,1 0 0 0 0,0 0 1 0 0,0-1-1 0 0,1 1 0 0 0,-1-1 1 0 0,1 1-1 0 0,0-1 0 0 0,2 2 1 0 0,0 2-29 0 0,-2-6 27 0 0,-1 1 0 0 0,1-1 0 0 0,0 0 0 0 0,0 0 0 0 0,0 1-1 0 0,0-1 1 0 0,0-1 0 0 0,1 1 0 0 0,-1 0 0 0 0,1 0-1 0 0,0-1 1 0 0,0 0 0 0 0,0 1 0 0 0,0-1 0 0 0,0 0-1 0 0,2 0 3 0 0,0 0-15 0 0,0 0-1 0 0,0 0 1 0 0,0-1-1 0 0,1 0 0 0 0,-1 0 1 0 0,0-1-1 0 0,0 1 1 0 0,1-1-1 0 0,-1 0 0 0 0,0-1 1 0 0,0 1-1 0 0,1-1 1 0 0,-1 0-1 0 0,0 0 0 0 0,0-1 1 0 0,1 0 15 0 0,11-5 17 0 0,0 0-1 0 0,0-1 1 0 0,14-11-17 0 0,-26 16 7 0 0,20-13 9 0 0,-1-2-1 0 0,0-1 0 0 0,-2-1 0 0 0,0-1 0 0 0,-1 0 0 0 0,15-23-15 0 0,-4 5 53 0 0,-25 32-31 0 0,-5 7-19 0 0,-1 0 1 0 0,1 0-1 0 0,-1 0 1 0 0,1 1 0 0 0,-1-1-1 0 0,0 0 1 0 0,1 1-1 0 0,-1-1 1 0 0,0 1-1 0 0,1-1 1 0 0,-1 1-1 0 0,0 0 1 0 0,0-1 0 0 0,1 1-1 0 0,0 1-3 0 0,1 1 0 0 0,0 0 1 0 0,0 0-1 0 0,0 0 0 0 0,-1 0 1 0 0,1 1-1 0 0,-1-1 0 0 0,1 1 1 0 0,-1 0-1 0 0,0 1 0 0 0,16 38-15 0 0,-11-22-10 0 0,-2 0 1 0 0,2 8 24 0 0,0 7-11 0 0,3 8 8 0 0,-6-22 11 0 0,2 0 0 0 0,1 3-8 0 0,-1-4 32 0 0,-6-16-26 0 0,2-1 0 0 0,-1 1-1 0 0,0-1 1 0 0,1 0 0 0 0,0 0 0 0 0,2 4-6 0 0,9 15 53 0 0,-8-12-42 0 0,4-6-11 0 0,-7-5 9 0 0,0 0 1 0 0,-1 0-1 0 0,1 0 0 0 0,0 0 1 0 0,0 0-1 0 0,0 0 0 0 0,0-1 1 0 0,0 1-1 0 0,-1-1 0 0 0,1 1 1 0 0,0-1-1 0 0,0 0 0 0 0,0 0 1 0 0,-1 1-1 0 0,1-1 0 0 0,-1 0 1 0 0,1-1-1 0 0,-1 1 0 0 0,1 0 1 0 0,-1 0-1 0 0,1-1 0 0 0,-1 1-9 0 0,5-6 62 0 0,0 0-1 0 0,-1 0 0 0 0,0-1 1 0 0,1 0-62 0 0,-5 5 21 0 0,11-17 235 0 0,-1 0-1 0 0,-1-1 0 0 0,7-21-255 0 0,17-68 430 0 0,-24 78-562 0 0,16-39 132 0 0,-23 62-11 0 0,3 19-109 0 0,2 19 59 0 0,0 0 46 0 0,0 0-1 0 0,2-1 1 0 0,2 0-1 0 0,0-1 1 0 0,5 5 15 0 0,-15-29 5 0 0,6 12 94 0 0,1-1 0 0 0,1 0-1 0 0,0-1 1 0 0,11 10-99 0 0,-15-17-10 0 0,1 0 1 0 0,0 0-1 0 0,0-1 1 0 0,1 0 0 0 0,0 0-1 0 0,0 0 1 0 0,0-1-1 0 0,0-1 1 0 0,1 1 0 0 0,-1-1-1 0 0,9 1 10 0 0,-12-3 6 0 0,0 0 0 0 0,0-1 0 0 0,0 1 0 0 0,0-1 0 0 0,0-1 0 0 0,0 1 0 0 0,0-1-1 0 0,0 1 1 0 0,0-1 0 0 0,-1-1 0 0 0,1 1 0 0 0,0-1 0 0 0,-1 0 0 0 0,1 0 0 0 0,-1 0 0 0 0,1-1 0 0 0,-1 1 0 0 0,0-1 0 0 0,0 0 0 0 0,0 0-1 0 0,-1-1 1 0 0,2 0-6 0 0,0-2 24 0 0,1 0-1 0 0,-1 0 1 0 0,-1-1 0 0 0,0 0-1 0 0,0 1 1 0 0,0-1-1 0 0,0-1 1 0 0,-1 1-1 0 0,-1 0 1 0 0,1-1-1 0 0,-1 0 1 0 0,0-1-24 0 0,2-12 5 0 0,-2 0-1 0 0,0 0 1 0 0,-1 0 0 0 0,-1-1-5 0 0,-2 1 29 0 0,0 0 0 0 0,-1 1 0 0 0,-1-1 0 0 0,-2-3-29 0 0,4 18 1 0 0,-1-4-1 0 0,0 0 0 0 0,-1 1 0 0 0,-1-1 0 0 0,1 1 0 0 0,-2 0 0 0 0,1 0 0 0 0,-1 0 0 0 0,-1 1 0 0 0,1 0 0 0 0,-1 0 0 0 0,-1 1 0 0 0,-7-7 0 0 0,13 12-3 0 0,0 0-1 0 0,0 1 1 0 0,0-1 0 0 0,-1 1 0 0 0,1 0-1 0 0,0 0 1 0 0,-1-1 0 0 0,1 1-1 0 0,-1 1 1 0 0,1-1 0 0 0,-1 0 0 0 0,0 1-1 0 0,1-1 1 0 0,-1 1 0 0 0,0 0-1 0 0,1 0 1 0 0,-1 0 0 0 0,0 0 0 0 0,1 0-1 0 0,-1 1 1 0 0,0-1 0 0 0,1 1-1 0 0,-1-1 1 0 0,1 1 0 0 0,-1 0 0 0 0,1 0-1 0 0,-1 1 1 0 0,1-1 0 0 0,0 0-1 0 0,-2 2 4 0 0,-3 3-17 0 0,1-1-5 0 0,1 0 1 0 0,0 0-1 0 0,0 1 1 0 0,0-1 0 0 0,-2 6 21 0 0,5-9-7 0 0,1 1 1 0 0,0-1 0 0 0,0 1 0 0 0,0-1 0 0 0,0 1 0 0 0,0-1 0 0 0,1 1 0 0 0,-1 0 0 0 0,1 0 0 0 0,0-1-1 0 0,0 1 1 0 0,0 0 0 0 0,0-1 0 0 0,0 1 0 0 0,1 0 0 0 0,-1-1 0 0 0,1 1 0 0 0,-1 0 6 0 0,2 2-4 0 0,0 0 0 0 0,0 0 0 0 0,0 0 0 0 0,1 0 0 0 0,-1-1 0 0 0,1 1-1 0 0,0-1 1 0 0,1 0 0 0 0,-1 1 0 0 0,1-2 0 0 0,0 1 0 0 0,-1 0 0 0 0,2-1 0 0 0,0 1 4 0 0,11 7-30 0 0,0-1 1 0 0,0-1-1 0 0,8 3 30 0 0,-22-11-4 0 0,11 4-114 0 0,1 0-1 0 0,-1-1 0 0 0,1-1 0 0 0,0 0 1 0 0,0-1-1 0 0,0-1 0 0 0,0 0 0 0 0,3-1 119 0 0,28 4-1664 0 0,-40-4 1158 0 0,0 0 0 0 0,-1 0-1 0 0,1-1 1 0 0,0 1 0 0 0,0-1 0 0 0,1-1 506 0 0,16-1-6966 0 0,-5 2-637 0 0</inkml:trace>
  <inkml:trace contextRef="#ctx0" brushRef="#br0" timeOffset="1434.921">2599 801 22663 0 0,'0'0'514'0'0,"0"0"71"0"0,0 0 32 0 0,-2 1-66 0 0,1-1-479 0 0,1 0 1 0 0,-1 0 0 0 0,0 0-1 0 0,0 1 1 0 0,0-1-1 0 0,1 0 1 0 0,-1 1 0 0 0,0-1-1 0 0,1 1 1 0 0,-1-1-1 0 0,0 0 1 0 0,1 1-1 0 0,-1 0 1 0 0,0-1 0 0 0,1 1-1 0 0,-1-1 1 0 0,1 1-1 0 0,-1 0 1 0 0,1-1-1 0 0,0 1 1 0 0,-1 0 0 0 0,1 0-1 0 0,-1-1 1 0 0,1 1-1 0 0,0 0 1 0 0,0 0-1 0 0,0 0 1 0 0,-1-1 0 0 0,1 1-1 0 0,0 0 1 0 0,0 0-1 0 0,0 0 1 0 0,0-1-1 0 0,0 1 1 0 0,0 0 0 0 0,1 0-1 0 0,-1 0 1 0 0,0-1-1 0 0,0 1 1 0 0,1 0 0 0 0,-1 0-1 0 0,0 0-72 0 0,1 5 342 0 0,-2-3-234 0 0,0 0 0 0 0,0 0 0 0 0,0 0 0 0 0,-1 0 0 0 0,1-1 0 0 0,-1 1 0 0 0,-1 1-108 0 0,-8 16 427 0 0,6 6-61 0 0,4-22-336 0 0,0 1-1 0 0,1-1 1 0 0,-1 0 0 0 0,0 0 0 0 0,-1 0 0 0 0,1 0 0 0 0,-2 3-30 0 0,-15 23-384 0 0,0-1 1 0 0,-3-1-1 0 0,-12 14 384 0 0,11-14-6992 0 0,-1 2-2431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21:42.552"/>
    </inkml:context>
    <inkml:brush xml:id="br0">
      <inkml:brushProperty name="width" value="0.05" units="cm"/>
      <inkml:brushProperty name="height" value="0.05" units="cm"/>
    </inkml:brush>
  </inkml:definitions>
  <inkml:trace contextRef="#ctx0" brushRef="#br0">11913 266 19231 0 0,'0'0'439'0'0,"1"1"2519"0"0,2 15-2179 0 0,4 18 128 0 0,-2 0-1 0 0,-1 1 0 0 0,-1 23-906 0 0,-1-6 421 0 0,-1-3 218 0 0,-2 0-1 0 0,-6 35-638 0 0,6-79 14 0 0,0 6-25 0 0,0 0 1 0 0,-1 0-1 0 0,0-1 1 0 0,-1 1-1 0 0,0 0 1 0 0,-1-1-1 0 0,0 0 1 0 0,-2 2 10 0 0,6-11 318 0 0,0-1 157 0 0,0 0 33 0 0,-3 0-402 0 0,0 0 1 0 0,0 0-1 0 0,0-1 1 0 0,0 0-1 0 0,0 1 0 0 0,1-1 1 0 0,-1 0-1 0 0,0 0 0 0 0,-1-1-106 0 0,3 2 10 0 0,0-1-1 0 0,0 1 0 0 0,0-1 0 0 0,0 0 0 0 0,0 1 0 0 0,0-1 0 0 0,0 0 0 0 0,0 0 0 0 0,1 0 0 0 0,-1 0 0 0 0,0 0 0 0 0,0 0 0 0 0,1 0 0 0 0,-1 0 0 0 0,1 0 1 0 0,-1 0-1 0 0,1 0 0 0 0,-1 0 0 0 0,1 0 0 0 0,-1 0 0 0 0,1-1 0 0 0,0 1 0 0 0,0 0 0 0 0,0 0 0 0 0,0-1-9 0 0,1-75 337 0 0,1 24-98 0 0,-3 1 1 0 0,-3-12-240 0 0,3 34 134 0 0,1 0 1 0 0,1 0-1 0 0,1-4-134 0 0,1 4 109 0 0,2-23-202 0 0,4 0-1 0 0,1 1 1 0 0,6-11 93 0 0,-14 55 7 0 0,1 0 0 0 0,0 0 0 0 0,1 0 0 0 0,0 1-1 0 0,0-1-6 0 0,10-21 63 0 0,-12 26-53 0 0,-1 0 0 0 0,1 0 0 0 0,-1 0 0 0 0,1 0 0 0 0,0 0 0 0 0,0 1 0 0 0,0-1 0 0 0,0 1 0 0 0,1 0-1 0 0,-1-1 1 0 0,1 1 0 0 0,-1 0 0 0 0,1 0 0 0 0,0 1 0 0 0,0-1 0 0 0,-1 0 0 0 0,1 1 0 0 0,0 0 0 0 0,3-1-10 0 0,1 0 17 0 0,0 1 0 0 0,0-1 1 0 0,0 1-1 0 0,0 1 0 0 0,0-1 0 0 0,1 1 1 0 0,-1 1-1 0 0,4 0-17 0 0,-7 0-8 0 0,0 0 0 0 0,0 0 0 0 0,0 0 0 0 0,0 1 0 0 0,0-1 0 0 0,0 1 0 0 0,0 0 0 0 0,0 0 0 0 0,-1 1 0 0 0,1-1 0 0 0,-1 1 0 0 0,1 1 8 0 0,6 4-59 0 0,-1 1 1 0 0,0 1-1 0 0,2 3 59 0 0,-7-7-24 0 0,0 0-1 0 0,0 0 1 0 0,0 0-1 0 0,-1 0 1 0 0,1 1-1 0 0,-2-1 1 0 0,1 1-1 0 0,-1 0 1 0 0,0 0 24 0 0,1 6 109 0 0,-1-1 0 0 0,0 1 0 0 0,-2-1 0 0 0,1 11-109 0 0,-2-17-25 0 0,1 0-1 0 0,-1 0 1 0 0,-1 0-1 0 0,1 0 1 0 0,-1-1-1 0 0,0 1 1 0 0,0 0-1 0 0,0-1 1 0 0,-1 0-1 0 0,0 0 1 0 0,0 0-1 0 0,0 0 1 0 0,-2 1 25 0 0,-6 8-49 0 0,0 0 0 0 0,-2-1 1 0 0,-10 9 48 0 0,-39 28-11 0 0,58-47-209 0 0,-1-1 0 0 0,1 1 0 0 0,0-1-1 0 0,-1 0 1 0 0,1 0 0 0 0,-1-1 0 0 0,0 0 0 0 0,0 1 0 0 0,-4-1 220 0 0,-5 1-1371 0 0,-1-1 1 0 0,-10 0 1370 0 0,15-1-1526 0 0</inkml:trace>
  <inkml:trace contextRef="#ctx0" brushRef="#br0" timeOffset="485.51">12426 207 21191 0 0,'3'-14'782'0'0,"1"0"-1"0"0,1 0 1 0 0,1-3-782 0 0,-3 12 267 0 0,0-1 1 0 0,0 1 0 0 0,0 0-1 0 0,1 0 1 0 0,-1 1 0 0 0,1-1-1 0 0,0 1 1 0 0,0 0 0 0 0,4-2-268 0 0,-2 1 264 0 0,0 0 1 0 0,0 0 0 0 0,1 1-1 0 0,0 0 1 0 0,0 1 0 0 0,0-1-1 0 0,0 1 1 0 0,0 1 0 0 0,1-1 0 0 0,2 1-265 0 0,-5 1 61 0 0,-1 0 1 0 0,1 1-1 0 0,0 0 1 0 0,0 0 0 0 0,0 0-1 0 0,0 0 1 0 0,0 1 0 0 0,-1 0-1 0 0,1 0 1 0 0,0 0-1 0 0,0 1 1 0 0,-1-1 0 0 0,1 1-1 0 0,-1 0 1 0 0,0 0-1 0 0,1 1 1 0 0,-1 0-62 0 0,-3-2 0 0 0,1-1-1 0 0,-1 1 1 0 0,0 1-1 0 0,0-1 0 0 0,0 0 1 0 0,1 0-1 0 0,-1 0 1 0 0,0 1-1 0 0,-1-1 1 0 0,1 0-1 0 0,0 1 1 0 0,0-1-1 0 0,-1 1 1 0 0,1-1-1 0 0,0 1 1 0 0,-1-1-1 0 0,0 1 1 0 0,1 0-1 0 0,-1-1 1 0 0,0 1-1 0 0,0-1 0 0 0,0 1 1 0 0,0 0-1 0 0,0-1 1 0 0,0 1-1 0 0,0 0 1 0 0,-1-1-1 0 0,1 1 1 0 0,0-1-1 0 0,-1 1 1 0 0,0-1-1 0 0,1 1 1 0 0,-4 6-28 0 0,1 0 1 0 0,-1 0-1 0 0,0-1 0 0 0,-1 0 0 0 0,-2 3 28 0 0,5-7-12 0 0,-6 8 20 0 0,-1 0-1 0 0,0-1 1 0 0,0 0-1 0 0,-1-1 1 0 0,-3 2-8 0 0,-55 40 119 0 0,17-14-76 0 0,37-27-43 0 0,-1 0 0 0 0,-14 6 0 0 0,-23 15 0 0 0,-14 8-80 0 0,59-33 93 0 0,37-12 107 0 0,2-1-98 0 0,1 1-1 0 0,0 2 0 0 0,24 1-21 0 0,-54 2 2 0 0,0 1-1 0 0,0 0 0 0 0,-1 0 0 0 0,1 0 0 0 0,0 0 0 0 0,0 1 0 0 0,0-1 0 0 0,0 1 1 0 0,-1 0-1 0 0,1-1 0 0 0,2 2-1 0 0,4 2-2 0 0,3-1 2 0 0,0 1 0 0 0,-1 0 0 0 0,0 0 0 0 0,1 1 0 0 0,-2 1 0 0 0,1 0 0 0 0,-5-2 0 0 0,0 0 0 0 0,0 1 0 0 0,-1-1 0 0 0,0 1 0 0 0,0 0 0 0 0,0 1 0 0 0,0-1 0 0 0,-1 1 0 0 0,0 0 0 0 0,3 6 0 0 0,-5-9 0 0 0,0-1 0 0 0,-1 1 0 0 0,1 0 0 0 0,-1 0 0 0 0,0 0 0 0 0,0 0 0 0 0,0 0 0 0 0,0 0 0 0 0,0 1 0 0 0,-1-1 0 0 0,1 0 0 0 0,-1 0 0 0 0,0 0 0 0 0,0 1 0 0 0,0-1 0 0 0,-1 3 0 0 0,2 13 0 0 0,-1-18 0 0 0,1 1 0 0 0,-1-1 0 0 0,0 1 0 0 0,0-1 0 0 0,0 0 0 0 0,0 1 0 0 0,0-1 0 0 0,0 1 0 0 0,0-1 0 0 0,0 1 0 0 0,0-1 0 0 0,-1 1 0 0 0,1-1 0 0 0,-1 0 0 0 0,1 1 0 0 0,-1-1 0 0 0,0 1 0 0 0,-3 4 13 0 0,0 0 0 0 0,0 0 0 0 0,0-1 0 0 0,-1 0 0 0 0,1 0 0 0 0,-2 0 0 0 0,1 0 0 0 0,0-1 0 0 0,-1 0 0 0 0,0 0 0 0 0,0 0 0 0 0,0-1 0 0 0,0 0 0 0 0,0 0 0 0 0,-1-1 0 0 0,0 1 0 0 0,1-1 0 0 0,-1-1 0 0 0,0 1 0 0 0,0-1 0 0 0,0-1 0 0 0,0 1 0 0 0,-4-1-13 0 0,-17-1-351 0 0,0-2 0 0 0,1 0 1 0 0,-1-2-1 0 0,-5-3 351 0 0,24 6-87 0 0,6 2-373 0 0,0 0-1 0 0,0-1 1 0 0,0 0-1 0 0,1 0 1 0 0,-1 0-1 0 0,0 0 1 0 0,0 0 0 0 0,1 0-1 0 0,-1-1 1 0 0,0 1-1 0 0,0-1 461 0 0,2 0-1632 0 0</inkml:trace>
  <inkml:trace contextRef="#ctx0" brushRef="#br0" timeOffset="817.92">13220 890 24879 0 0,'-43'-4'1211'0'0,"42"4"-530"0"0,1 0-75 0 0,-1 2-399 0 0,-3 7 73 0 0,-2 0-1 0 0,1 0 0 0 0,-1-1 0 0 0,0 1 0 0 0,-6 4-279 0 0,4-4 489 0 0,0 2 1 0 0,0-1-1 0 0,-2 7-489 0 0,-1-1 494 0 0,0 1-1 0 0,-7 7-493 0 0,7-10 95 0 0,0 1-1 0 0,1 0 1 0 0,-1 5-95 0 0,-6 13-2113 0 0,3-4-8454 0 0</inkml:trace>
  <inkml:trace contextRef="#ctx0" brushRef="#br0" timeOffset="-902.206">8961 653 17247 0 0,'-1'-17'1009'0'0,"0"15"-912"0"0,1-1 0 0 0,0 1 0 0 0,0 0-1 0 0,0-1 1 0 0,0 1 0 0 0,0-1 0 0 0,0 1 0 0 0,0 0-1 0 0,1-2-96 0 0,1-5-619 0 0,1 2 3530 0 0,-3 7-2814 0 0,1 0 0 0 0,-1 0 0 0 0,1 0 0 0 0,-1 0 0 0 0,1 0-1 0 0,-1 0 1 0 0,1 0 0 0 0,-1 0 0 0 0,0 0 0 0 0,1 0-1 0 0,-1 1 1 0 0,1-1 0 0 0,-1 0 0 0 0,0 0 0 0 0,1 0 0 0 0,-1 1-1 0 0,0-1 1 0 0,1 0 0 0 0,-1 1 0 0 0,0-1 0 0 0,1 0-97 0 0,2 3 110 0 0,0 0 1 0 0,0 0 0 0 0,0 1 0 0 0,-1-1 0 0 0,1 0-1 0 0,-1 1 1 0 0,0-1 0 0 0,0 1 0 0 0,0 0-1 0 0,-1 0 1 0 0,1 2-111 0 0,13 44 304 0 0,-11-30-195 0 0,6 24 594 0 0,-1 1 0 0 0,0 32-703 0 0,-7-57 102 0 0,0-1 0 0 0,1 0 1 0 0,0 1-1 0 0,2-1 0 0 0,0-1 0 0 0,4 8-102 0 0,-6-19-10 0 0,-1-3 137 0 0,-1 1 0 0 0,1-1 1 0 0,1 0-1 0 0,-1 1 0 0 0,1 0-127 0 0,-2-4 18 0 0,-1-1 0 0 0,1 1 0 0 0,-1 0 0 0 0,1-1 0 0 0,-1 1 0 0 0,1-1 0 0 0,-1 1 0 0 0,1-1 0 0 0,-1 1 0 0 0,1-1 0 0 0,0 1 0 0 0,-1-1 0 0 0,1 0 0 0 0,0 1 0 0 0,0-1 0 0 0,-1 0 0 0 0,1 1 0 0 0,0-1 0 0 0,0 0 0 0 0,-1 0 0 0 0,1 0 0 0 0,0 0 0 0 0,0 0 0 0 0,0 0 0 0 0,-1 0 0 0 0,1 0 0 0 0,0 0 0 0 0,0 0 0 0 0,-1 0 0 0 0,1 0 0 0 0,0-1-1 0 0,0 1 1 0 0,-1 0 0 0 0,1-1-18 0 0,3-1 36 0 0,0 0 0 0 0,-1-1-1 0 0,1 1 1 0 0,-1-1-1 0 0,0 0 1 0 0,0 0 0 0 0,0 0-1 0 0,0 0 1 0 0,-1 0-1 0 0,2-3-35 0 0,22-39 531 0 0,-8 11-239 0 0,-8 16-77 0 0,-1-1 1 0 0,5-16-216 0 0,-5 14 104 0 0,1 0 1 0 0,4-6-105 0 0,1 0 30 0 0,-7 12-21 0 0,0 0-1 0 0,1 1 0 0 0,1 0 0 0 0,0 0 1 0 0,1 1-1 0 0,0 0 0 0 0,3-1-8 0 0,20-17 11 0 0,-33 31-9 0 0,0 0 1 0 0,0 0-1 0 0,0 0 1 0 0,1 0-1 0 0,-1 0 1 0 0,0 0-1 0 0,1 0 1 0 0,-1 0-1 0 0,0 0 1 0 0,0 0-1 0 0,0 1 1 0 0,1-1-1 0 0,-1 1 1 0 0,0-1-1 0 0,0 1 1 0 0,1 0-3 0 0,2 2-6 0 0,-1 0 0 0 0,0 0 0 0 0,0 1 1 0 0,0-1-1 0 0,-1 1 0 0 0,1 0 0 0 0,-1 0 1 0 0,0 0-1 0 0,0 0 0 0 0,0 0 0 0 0,0 2 7 0 0,5 9-5 0 0,2 5 3 0 0,-1 1 0 0 0,2 4 1 0 0,-5-9-20 0 0,1 0 0 0 0,0-1 0 0 0,2 0-1 0 0,1 2 21 0 0,10 19-175 0 0,5 5-60 0 0,-11-21 214 0 0,-11-16 24 0 0,1 0 0 0 0,-1 0 0 0 0,1 0 0 0 0,0-1 0 0 0,0 1 0 0 0,3 1-3 0 0,7 10 513 0 0,-4-18-390 0 0,-8 3-107 0 0,-1 0 0 0 0,1 0 1 0 0,0 0-1 0 0,0 0 0 0 0,-1 0 0 0 0,1-1 1 0 0,0 1-1 0 0,-1 0 0 0 0,1-1 0 0 0,0 1 1 0 0,-1 0-1 0 0,1-1 0 0 0,-1 1 0 0 0,1-1 1 0 0,0 1-1 0 0,-1-1 0 0 0,1 1 0 0 0,-1-1 1 0 0,1 0-1 0 0,-1 1 0 0 0,0-1 0 0 0,1 0-16 0 0,3-5 57 0 0,0-1 0 0 0,-1 0-1 0 0,0 1 1 0 0,0-1 0 0 0,-1-1-1 0 0,0 1 1 0 0,0 0 0 0 0,0-2-57 0 0,1-14 475 0 0,1-23-475 0 0,-2 16 70 0 0,1-26-1322 0 0,-4-30 1252 0 0,0 23-476 0 0,1 62 464 0 0,0-1 1 0 0,0 0-1 0 0,1 1 1 0 0,-1-1-1 0 0,0 1 0 0 0,1-1 1 0 0,-1 1-1 0 0,1-1 1 0 0,-1 1-1 0 0,1 0 0 0 0,0-1 1 0 0,0 1-1 0 0,-1 0 1 0 0,1-1-1 0 0,0 1 0 0 0,0 0 1 0 0,0 0-1 0 0,0 0 1 0 0,1 0-1 0 0,-1-1 12 0 0,10-2 208 0 0,-1 1-1 0 0,1 0 0 0 0,11-1-207 0 0,1-1-22 0 0,-5 1-35 0 0,-1 2-1 0 0,1 0 0 0 0,-1 1 58 0 0,4 0-97 0 0,0-1-1 0 0,4-2 98 0 0,66-8-288 0 0,-84 10 301 0 0,-6 1 13 0 0,0 1-1 0 0,1-1 0 0 0,-1 1 0 0 0,0 0 0 0 0,0-1 0 0 0,0 1 0 0 0,0 0 0 0 0,1 0 0 0 0,-1 0 0 0 0,0 0 0 0 0,0 0 0 0 0,0 0 0 0 0,0 0 1 0 0,1 0-26 0 0,-1 1-4 0 0,0-1 0 0 0,-1 0 1 0 0,1 1-1 0 0,-1-1 0 0 0,1 1 1 0 0,0-1-1 0 0,-1 1 0 0 0,1-1 0 0 0,-1 1 1 0 0,1-1-1 0 0,-1 1 0 0 0,1-1 1 0 0,-1 1-1 0 0,0 0 0 0 0,1-1 1 0 0,-1 1-1 0 0,0 0 0 0 0,1-1 1 0 0,-1 1-1 0 0,0 0 0 0 0,0 0 1 0 0,0-1-1 0 0,0 1 4 0 0,2 9-29 0 0,-2 0-1 0 0,1 0 1 0 0,-2-1-1 0 0,1 1 0 0 0,-1 0 1 0 0,0 0-1 0 0,-1 0 1 0 0,-2 6 29 0 0,-2 13-28 0 0,-2 3 34 0 0,5-26-13 0 0,1 1 0 0 0,1 0-1 0 0,-1 0 1 0 0,1 4 7 0 0,-6 35-232 0 0,5-34 226 0 0,0 0-1 0 0,1 0 1 0 0,0 0 0 0 0,1 0-1 0 0,0 3 7 0 0,1-12 9 0 0,-1 0 0 0 0,1 0 0 0 0,0 0 0 0 0,0 0 0 0 0,0 0 0 0 0,1 0 0 0 0,-1 0 0 0 0,1-1 0 0 0,-1 1 0 0 0,1-1-1 0 0,0 1 1 0 0,0-1 0 0 0,0 1 0 0 0,0-1 0 0 0,0 0 0 0 0,1 0 0 0 0,-1 0 0 0 0,1-1 0 0 0,-1 1 0 0 0,1 0-1 0 0,0-1 1 0 0,0 0 0 0 0,-1 0 0 0 0,1 0 0 0 0,1 1-9 0 0,7-1 11 0 0,-10-1-8 0 0,0 0-1 0 0,-1 0 1 0 0,1 0 0 0 0,0 0 0 0 0,0-1-1 0 0,-1 1 1 0 0,1 0 0 0 0,0 0 0 0 0,-1-1-1 0 0,1 1 1 0 0,0 0 0 0 0,-1-1 0 0 0,1 1-1 0 0,-1-1 1 0 0,1 1 0 0 0,0-1 0 0 0,0 0-3 0 0,2-2 6 0 0,10-5-4 0 0,-1-2 0 0 0,0 0-1 0 0,-1 0 1 0 0,0-1 0 0 0,9-11-2 0 0,-3 1-6 0 0,-1-1 0 0 0,12-24 6 0 0,-9 12 77 0 0,-2-1 0 0 0,-2-1-1 0 0,8-30-76 0 0,28-116 301 0 0,-44 154-293 0 0,5-32-169 0 0,-8 38 45 0 0,0 0-1 0 0,2 0 0 0 0,2-3 117 0 0,-3 1-25 0 0,-7 60 25 0 0,2-22 0 0 0,0 0 0 0 0,-3 12 0 0 0,-31 207 0 0 0,31-213-3 0 0,1 0 0 0 0,1 0 0 0 0,1 0 0 0 0,1 0 0 0 0,1 0-1 0 0,1 1 4 0 0,0 6-97 0 0,-2-17 52 0 0,0-1-1 0 0,1 1 0 0 0,0-1 0 0 0,0 1 1 0 0,1 0 45 0 0,-2-8 17 0 0,0 1-1 0 0,1-1 1 0 0,-1 0 0 0 0,0 1 0 0 0,1-1 0 0 0,-1 0-1 0 0,1 0 1 0 0,0 0 0 0 0,-1 0 0 0 0,1 0 0 0 0,0 0 0 0 0,0 0-1 0 0,0-1 1 0 0,1 1 0 0 0,-1-1 0 0 0,0 0 0 0 0,1 1-1 0 0,-1-1 1 0 0,1 0 0 0 0,0 0-17 0 0,3 0 3 0 0,-1 0 0 0 0,1 0 0 0 0,0 0 0 0 0,0-1 0 0 0,-1 0 0 0 0,1 0 1 0 0,0 0-1 0 0,-1-1 0 0 0,1 0 0 0 0,0 0 0 0 0,-1 0 0 0 0,1-1 0 0 0,-1 0 0 0 0,1 0 0 0 0,-1 0 0 0 0,0-1 0 0 0,0 0 0 0 0,0 0 0 0 0,1 0-3 0 0,14-12-28 0 0,-1 0 0 0 0,0 0 0 0 0,16-18 28 0 0,-30 27 18 0 0,6-4-19 0 0,-1-1-1 0 0,-1-1 0 0 0,0 0 1 0 0,-1 0-1 0 0,0-1 1 0 0,-1 0-1 0 0,2-3 2 0 0,0-7 47 0 0,0 1-1 0 0,-1-1 0 0 0,-2 0 1 0 0,1-6-47 0 0,-1 5 40 0 0,-1 2-13 0 0,0 0 0 0 0,-2-1 0 0 0,0 1 0 0 0,-2-5-27 0 0,0 13-1 0 0,0 0 0 0 0,3-12 1 0 0,-1 13-105 0 0,-2 0 1 0 0,1-11 104 0 0,-2 23-3 0 0,0 0 0 0 0,1 0 0 0 0,-1 1 0 0 0,0-1 0 0 0,0 0 0 0 0,0 0 0 0 0,-1 1 0 0 0,1-1 1 0 0,0 0-1 0 0,0 1 0 0 0,0-1 0 0 0,0 0 0 0 0,-1 0 0 0 0,1 1 0 0 0,0-1 0 0 0,0 0 0 0 0,-1 1 0 0 0,1-1 0 0 0,-1 1 0 0 0,1-1 0 0 0,-1 0 0 0 0,1 1 0 0 0,-1-1 0 0 0,1 1 0 0 0,-1-1 0 0 0,1 1 0 0 0,-1 0 0 0 0,0-1 0 0 0,1 1 1 0 0,-1-1-1 0 0,1 1 0 0 0,-1 0 0 0 0,0 0 0 0 0,0-1 0 0 0,1 1 0 0 0,-1 0 0 0 0,0 0 3 0 0,0 0-1 0 0,0 0 1 0 0,0 0 0 0 0,0 1-1 0 0,0-1 1 0 0,0 0-1 0 0,0 1 1 0 0,0-1-1 0 0,0 1 1 0 0,0-1-1 0 0,1 1 1 0 0,-1-1-1 0 0,0 1 1 0 0,0-1 0 0 0,0 1-1 0 0,1 0 1 0 0,-1-1-1 0 0,0 1 1 0 0,1 0-1 0 0,-1 0 1 0 0,1 0-1 0 0,-1 0 1 0 0,1-1 0 0 0,-1 1-1 0 0,1 0 1 0 0,0 0-1 0 0,-1 0 1 0 0,1 0 0 0 0,-2 7-43 0 0,1-1 0 0 0,-1 1 0 0 0,1-1 0 0 0,1 4 43 0 0,-5 26-123 0 0,2-24 88 0 0,-41 191 309 0 0,16-74-257 0 0,23-108-17 0 0,-2 1 0 0 0,-1 0 0 0 0,3-11-2 0 0,1 0-1 0 0,1 0 0 0 0,-1 0 0 0 0,2 0 1 0 0,0 0-1 0 0,0 1 0 0 0,1-1 1 0 0,1 1-1 0 0,0 5 3 0 0,1 24-308 0 0,-1-40 349 0 0,0-2 50 0 0,0 0 6 0 0,2 0-86 0 0,1-1-1 0 0,-1 1 1 0 0,0-1-1 0 0,0 0 1 0 0,0 0-1 0 0,0 0 1 0 0,0 0-1 0 0,0 0 1 0 0,0-1-1 0 0,0 1 0 0 0,0-1 1 0 0,0 1-1 0 0,-1-1 1 0 0,1 1-1 0 0,0-1 1 0 0,-1 0-11 0 0,6-7 211 0 0,-1 0 1 0 0,1-1-1 0 0,-2 0-211 0 0,16-21 741 0 0,79-85-996 0 0,-96 112 246 0 0,0-1 0 0 0,1 1 1 0 0,-1 1-1 0 0,1-1 0 0 0,4-2 9 0 0,0 0 3 0 0,-1 2-18 0 0,1 5-57 0 0,-6 2 55 0 0,0 1 0 0 0,0-1-1 0 0,-1 1 1 0 0,1-1 0 0 0,-1 1-1 0 0,1 0 1 0 0,-1 0 0 0 0,0 0-1 0 0,-1 1 1 0 0,1-1 0 0 0,0 2 17 0 0,3 8-38 0 0,11 30 24 0 0,-13-35 14 0 0,-1 0 0 0 0,2-1 0 0 0,-1 1 1 0 0,1-1-1 0 0,1 1 0 0 0,-1-1 0 0 0,2 0 0 0 0,-2-2 6 0 0,1 0 1 0 0,-1 0-1 0 0,1-1 1 0 0,1 0-1 0 0,-1 0 1 0 0,1 0-1 0 0,0-1 0 0 0,2 2-6 0 0,-6-5-39 0 0,0 0 0 0 0,0 0 1 0 0,0 0-1 0 0,0 0 0 0 0,0 0 0 0 0,1-1 0 0 0,-1 1 0 0 0,0-1 0 0 0,0 1 0 0 0,1-1 0 0 0,-1 0 0 0 0,0 0 0 0 0,1 0 0 0 0,-1 0 0 0 0,0 0 0 0 0,1-1 0 0 0,-1 1 0 0 0,0-1 0 0 0,0 1 0 0 0,1-1 0 0 0,-1 0 0 0 0,0 0 0 0 0,0 0 0 0 0,0 0 0 0 0,0 0 0 0 0,0 0 0 0 0,0-1 0 0 0,1-1 39 0 0,-1 2-146 0 0,0-1 0 0 0,-1 1-1 0 0,1-1 1 0 0,-1 1 0 0 0,0-1 0 0 0,1 0 0 0 0,-1 0-1 0 0,0 0 1 0 0,0 0 0 0 0,0 0 0 0 0,0 0 0 0 0,0 0-1 0 0,-1 0 1 0 0,1 0 0 0 0,-1 0 0 0 0,1 0 0 0 0,-1 0-1 0 0,0 0 1 0 0,0-1 146 0 0,0-1-481 0 0,0-1-1 0 0,0 1 1 0 0,-1 0-1 0 0,0-1 0 0 0,0 1 1 0 0,0 0-1 0 0,-1 0 1 0 0,1 0-1 0 0,-2-2 482 0 0,-5-16-1760 0 0</inkml:trace>
  <inkml:trace contextRef="#ctx0" brushRef="#br0" timeOffset="-554.3588">10245 329 17503 0 0,'0'0'399'0'0,"0"0"60"0"0,0 0 21 0 0,0 0-59 0 0,16 0-260 0 0,16-1 922 0 0,0-1 0 0 0,8-3-1083 0 0,9 0 293 0 0,-24 2-198 0 0,1 0-1 0 0,17-5-94 0 0,-23 4-1472 0 0,0-1-5887 0 0</inkml:trace>
  <inkml:trace contextRef="#ctx0" brushRef="#br0" timeOffset="-553.3588">9785 254 17503 0 0,'0'0'384'0'0,"0"0"88"0"0,0 0 8 0 0,0 0 8 0 0,9-3-392 0 0,4-2-96 0 0,0 5 0 0 0,0 0 0 0 0</inkml:trace>
  <inkml:trace contextRef="#ctx0" brushRef="#br0" timeOffset="-8243.946">1635 972 1376 0 0,'0'0'65'0'0,"2"-1"-6"0"0,16-16 2398 0 0,-15 9 4717 0 0,-3 7-6882 0 0,-1 1 0 0 0,1 0 0 0 0,0-1 0 0 0,0 1 0 0 0,0-1 0 0 0,1 1 0 0 0,-1-1 0 0 0,0 1 0 0 0,0-1 0 0 0,0 1 0 0 0,0-1 0 0 0,0 1 1 0 0,0-1-1 0 0,1 1 0 0 0,-1 0 0 0 0,0-1 0 0 0,0 1 0 0 0,1-1 0 0 0,-1 1 0 0 0,0 0 0 0 0,1-1 0 0 0,-1 1 0 0 0,0 0 0 0 0,1-1 0 0 0,-1 1 0 0 0,0 0 0 0 0,1 0 0 0 0,-1-1 0 0 0,1 1 1 0 0,-1 0-1 0 0,1 0 0 0 0,-1 0 0 0 0,1-1-292 0 0,2 14 1438 0 0,-3 56-160 0 0,0-51-976 0 0,0 0 1 0 0,-1-1-1 0 0,-2 4-302 0 0,-1 38 673 0 0,0-12-134 0 0,3-37-434 0 0,0 0-1 0 0,0 0 1 0 0,1 1-1 0 0,0-1 1 0 0,1 0-1 0 0,0 2-104 0 0,0-4 25 0 0,0 0-1 0 0,-1 0 1 0 0,0 0-1 0 0,-1-1 1 0 0,1 1 0 0 0,-3 8-25 0 0,2-8-104 0 0,-1 1 1 0 0,2 0 0 0 0,-1 0 0 0 0,1-1 0 0 0,1 3 103 0 0,-1 11 72 0 0,0-21 283 0 0,0-1 28 0 0,0 0 11 0 0,0 0 19 0 0,2-1 10 0 0,11-14 153 0 0,35-44 752 0 0,-26 33-929 0 0,-17 19-284 0 0,1 1 0 0 0,-1-1 0 0 0,0 0-1 0 0,0 0 1 0 0,0-1 0 0 0,1-5-115 0 0,0 0 120 0 0,0 0 0 0 0,0 0 0 0 0,2 1 0 0 0,-1 0 0 0 0,2 0 0 0 0,8-9-120 0 0,0-2-158 0 0,0 0 1 0 0,3-7 157 0 0,23-31-189 0 0,-33 48 189 0 0,-1 0 0 0 0,0-1 0 0 0,0 0 0 0 0,-1 0 0 0 0,-1-1 0 0 0,0 0 0 0 0,-5 8 0 0 0,0 0 0 0 0,0 0 0 0 0,1 0 0 0 0,0 1 0 0 0,0-1 0 0 0,1 1 0 0 0,0 0 0 0 0,0 0 0 0 0,0 0 0 0 0,1 0 0 0 0,5-4 0 0 0,-6 6 15 0 0,0-1 1 0 0,0 0-1 0 0,-1 1 0 0 0,1-1 1 0 0,-1-1-1 0 0,1 0-15 0 0,-3 3 15 0 0,1 1 14 0 0,0-1 1 0 0,0 1-1 0 0,0 0 1 0 0,0 0-1 0 0,0 1 1 0 0,1-1-1 0 0,-1 0 1 0 0,1 1-1 0 0,-1-1 1 0 0,1 1-1 0 0,2-1-29 0 0,6-4 104 0 0,-11 6-111 0 0,0 0 0 0 0,0 0 0 0 0,0 0 0 0 0,1 0 1 0 0,-1 0-1 0 0,0 0 0 0 0,0 0 0 0 0,1 0 0 0 0,-1 0 1 0 0,0 0-1 0 0,0 0 0 0 0,1 0 0 0 0,-1 0 0 0 0,0 0 1 0 0,0 0-1 0 0,1 0 0 0 0,-1 0 0 0 0,0 0 0 0 0,0 0 1 0 0,1 0-1 0 0,-1 0 0 0 0,0 0 0 0 0,0 0 0 0 0,0 1 1 0 0,1-1-1 0 0,-1 0 0 0 0,0 0 0 0 0,0 0 0 0 0,0 0 1 0 0,1 0-1 0 0,-1 1 7 0 0,2 0-53 0 0,3 2 54 0 0,0 1 1 0 0,1 0-1 0 0,-1 0 1 0 0,-1 0-1 0 0,1 1 0 0 0,-1-1 1 0 0,1 1-1 0 0,-2 0 1 0 0,1 0-1 0 0,0 1 1 0 0,-1-1-1 0 0,0 1 1 0 0,0-1-1 0 0,0 3-1 0 0,3 6-78 0 0,-1 1 1 0 0,0 0-1 0 0,-1 0 0 0 0,0 1 1 0 0,0 8 77 0 0,-2-9-145 0 0,1 5 325 0 0,-1 1 0 0 0,0 0-1 0 0,-2 17-179 0 0,-2-16 142 0 0,-1-1-1 0 0,-4 15-141 0 0,5-27-3 0 0,-1-1 1 0 0,1 1-1 0 0,-2-1 0 0 0,1 0 0 0 0,-1 0 0 0 0,-1-1 0 0 0,-4 7 3 0 0,-6 14 2 0 0,14-23-7 0 0,-1-1 0 0 0,0 0 0 0 0,-1 0 0 0 0,1 0 0 0 0,-1 0-1 0 0,1-1 1 0 0,-1 1 0 0 0,-2 1 5 0 0,-50 39-1213 0 0,53-43 1173 0 0,0 1 0 0 0,0-1 0 0 0,0 1 0 0 0,0-1 0 0 0,0 1 0 0 0,0-1 0 0 0,-1 0-1 0 0,1 0 1 0 0,-1 0 0 0 0,1 0 0 0 0,-1-1 0 0 0,1 1 0 0 0,-1-1 0 0 0,1 1 0 0 0,-1-1 40 0 0,-4 0-157 0 0,1-1 1 0 0,-1 1-1 0 0,1-1 1 0 0,-7-2 156 0 0,-7 0-313 0 0,8 0-79 0 0,1-1-1 0 0,0 0 1 0 0,0 0 0 0 0,-5-4 392 0 0,4 3-215 0 0,7 2-256 0 0,0 0 0 0 0,1 0-1 0 0,-1-1 1 0 0,1 1 0 0 0,0-1 0 0 0,0 0-1 0 0,0 0 1 0 0,0 0 0 0 0,1-1 0 0 0,-1 1-1 0 0,1-1 1 0 0,0 0 0 0 0,1 0 471 0 0,-12-15-1092 0 0,-12-13-1298 0 0</inkml:trace>
  <inkml:trace contextRef="#ctx0" brushRef="#br0" timeOffset="-7858.479">1630 384 17999 0 0,'-1'0'407'0'0,"-11"-1"351"0"0,4 1-571 0 0,0 0 1 0 0,1 0 0 0 0,-1 0-1 0 0,-6 2-187 0 0,12-2 20 0 0,1 1-1 0 0,-1-1 1 0 0,1 0-1 0 0,0 1 0 0 0,-1-1 1 0 0,1 1-1 0 0,-1 0 0 0 0,1-1 1 0 0,0 1-1 0 0,-1 0 0 0 0,1 0 1 0 0,0 0-1 0 0,0 0 1 0 0,0 0-1 0 0,0 0 0 0 0,0 0 1 0 0,0 0-1 0 0,0 0 0 0 0,0 1 1 0 0,0-1-1 0 0,0 0 1 0 0,1 0-1 0 0,-1 1 0 0 0,0-1 1 0 0,1 1-1 0 0,-1 0-19 0 0,-8 20 719 0 0,7-20-672 0 0,1 0 1 0 0,0 0-1 0 0,0-1 0 0 0,0 1 1 0 0,1 0-1 0 0,-1 0 0 0 0,0 0 1 0 0,1 0-1 0 0,-1 0 0 0 0,1 0 1 0 0,0 0-1 0 0,-1 0 1 0 0,1 0-1 0 0,0 1 0 0 0,0-1 1 0 0,1 0-1 0 0,-1 0 0 0 0,0 0 1 0 0,1 1-48 0 0,-1 0 1 0 0,1 0 1 0 0,-1 0 0 0 0,0 1 0 0 0,0-1-1 0 0,0 0 1 0 0,0 1 0 0 0,0-1 0 0 0,-1 0-1 0 0,0 0 1 0 0,0 2-2 0 0,0-1 10 0 0,0-1 1 0 0,0 1-1 0 0,1 0 0 0 0,-1-1 0 0 0,1 1 0 0 0,0 0 1 0 0,0 0-1 0 0,1-1 0 0 0,-1 3-10 0 0,5 11 68 0 0,-4-14-54 0 0,0 0 0 0 0,0 0 0 0 0,0 0 0 0 0,0 0 0 0 0,-1 1 0 0 0,0-1 0 0 0,1 0 0 0 0,-1 0 0 0 0,0 1 0 0 0,-1 1-14 0 0,1-5 1 0 0,0 0 0 0 0,0 0 0 0 0,0 0 0 0 0,0 0-1 0 0,0 0 1 0 0,0 0 0 0 0,0 0 0 0 0,0 1 0 0 0,0-1 0 0 0,0 0 0 0 0,0 0 0 0 0,0 0 0 0 0,0 0-1 0 0,0 0 1 0 0,0 0 0 0 0,0 0 0 0 0,0 0 0 0 0,0 0 0 0 0,0 1 0 0 0,0-1 0 0 0,0 0 0 0 0,0 0-1 0 0,0 0 1 0 0,0 0 0 0 0,0 0 0 0 0,0 0 0 0 0,0 0 0 0 0,0 0 0 0 0,0 0 0 0 0,0 0 0 0 0,1 0-1 0 0,-1 1 1 0 0,0-1 0 0 0,0 0 0 0 0,0 0 0 0 0,0 0 0 0 0,0 0 0 0 0,0 0 0 0 0,0 0 0 0 0,0 0-1 0 0,0 0 1 0 0,0 0 0 0 0,0 0 0 0 0,1 0 0 0 0,-1 0 0 0 0,0 0 0 0 0,0 0 0 0 0,0 0-1 0 0,10 6-2 0 0,-6-4 121 0 0,-1 0-1 0 0,1-1 1 0 0,0 1-1 0 0,-1-1 1 0 0,1 1-1 0 0,2-1-118 0 0,-4 0 51 0 0,0-1 1 0 0,0 0-1 0 0,0 0 0 0 0,0 0 0 0 0,0 0 1 0 0,0 0-1 0 0,0-1 0 0 0,0 1 0 0 0,0-1 1 0 0,0 1-1 0 0,0-1 0 0 0,0 0 0 0 0,0 0 0 0 0,-1 1 1 0 0,1-1-1 0 0,1-1-51 0 0,2-2 132 0 0,-1-1 1 0 0,1 1-1 0 0,-1 0 0 0 0,0-1 1 0 0,0 0-1 0 0,-1 0 1 0 0,1 0-1 0 0,-1 0 0 0 0,0-1 1 0 0,-1 0-1 0 0,2-1-132 0 0,4-10 317 0 0,-6 13-281 0 0,-1 1 0 0 0,0 0 0 0 0,0-1 0 0 0,0 1 0 0 0,0-1 0 0 0,0 0 0 0 0,-1 1 0 0 0,1-1 0 0 0,-1 0 0 0 0,0 1 0 0 0,0-1 0 0 0,0 0 0 0 0,-1 1 0 0 0,1-1 0 0 0,-1 1 0 0 0,0-1 0 0 0,-1-2-36 0 0,-2-9 71 0 0,-3-12 117 0 0,6 26-174 0 0,1-1 0 0 0,-1 1 0 0 0,0-1-1 0 0,1 1 1 0 0,-1 0 0 0 0,0-1 0 0 0,0 1 0 0 0,0 0 0 0 0,0 0 0 0 0,0 0-1 0 0,0 0 1 0 0,0 0 0 0 0,-1 0 0 0 0,1 0 0 0 0,-1 0-14 0 0,-5-3 35 0 0,0 0 0 0 0,-1 1 0 0 0,1 0 0 0 0,-1 1 0 0 0,0 0 1 0 0,1 0-1 0 0,-1 0 0 0 0,0 1 0 0 0,-6 0-35 0 0,-37 1-299 0 0,49 0 115 0 0,2 2-53 0 0,-1 2-33 0 0,1-1 0 0 0,-1 0 0 0 0,0 1 1 0 0,0-1-1 0 0,-1 1 0 0 0,1-1 0 0 0,-1 0 270 0 0,-1 6-1998 0 0,2-8 132 0 0,1-1-20 0 0</inkml:trace>
  <inkml:trace contextRef="#ctx0" brushRef="#br0" timeOffset="-9278.181">174 878 9648 0 0,'0'0'438'0'0,"0"0"-8"0"0,0 0-165 0 0,0 0 323 0 0,0 0 168 0 0,0 0 39 0 0,0 0-22 0 0,1 2-110 0 0,1 7-188 0 0,-1 0 1 0 0,0 0 0 0 0,-1 0 0 0 0,0-1 0 0 0,-1 10-476 0 0,1 4 439 0 0,-3 38 799 0 0,-2-1 1 0 0,-7 22-1239 0 0,-3 27 1308 0 0,3-10-140 0 0,3-38-236 0 0,3 0 0 0 0,3 14-932 0 0,2-64 213 0 0,0 1 1 0 0,0-1-1 0 0,-1 0 0 0 0,-3 9-213 0 0,2-10 179 0 0,3-7 73 0 0,0-2 32 0 0,0 0 4 0 0,0 0-5 0 0,-1-1-22 0 0,-1-6-124 0 0,0 1-1 0 0,0-1 1 0 0,1 0-1 0 0,0 0 1 0 0,0 0-1 0 0,0 0 1 0 0,1 0-1 0 0,0 0 1 0 0,1-2-137 0 0,-1-1 139 0 0,0-38 307 0 0,1-114 209 0 0,8-13-655 0 0,-6 88 11 0 0,-1 41 0 0 0,1-1-11 0 0,15-159 117 0 0,0 108-53 0 0,-18 95-50 0 0,1 0 1 0 0,-1 1-1 0 0,1-1 0 0 0,-1 1 0 0 0,1-1 0 0 0,0 0 1 0 0,0 1-1 0 0,0 0 0 0 0,1-2-14 0 0,7-4 53 0 0,-7 8-57 0 0,-1-1 0 0 0,1 1 0 0 0,0 0 0 0 0,0-1 0 0 0,0 1 0 0 0,-1 0 0 0 0,1 0 0 0 0,0 0 0 0 0,0 0 0 0 0,0 1 0 0 0,-1-1 0 0 0,1 0 0 0 0,0 1 0 0 0,0-1 0 0 0,-1 1 0 0 0,1-1 0 0 0,0 1 0 0 0,0 0 4 0 0,2 2-12 0 0,-1-1 0 0 0,0 0 1 0 0,1 1-1 0 0,-1 0 0 0 0,0-1 1 0 0,0 1-1 0 0,0 0 0 0 0,0 2 12 0 0,4 4-8 0 0,-1 0 1 0 0,0 1-1 0 0,-1-1 0 0 0,0 1 0 0 0,3 10 8 0 0,-4-9-6 0 0,0 0 0 0 0,-1 1-1 0 0,-1-1 1 0 0,0 1 0 0 0,0 0 0 0 0,-1-1-1 0 0,0 1 1 0 0,-1 4 6 0 0,-1-10 6 0 0,1 0 0 0 0,-1-1 0 0 0,0 1 0 0 0,-1 0 1 0 0,1 0-1 0 0,-1-1 0 0 0,0 1 0 0 0,-1-1 0 0 0,1 1 0 0 0,-1-1 0 0 0,0 0 0 0 0,-1 0 0 0 0,1 0 0 0 0,-1-1 0 0 0,0 1 0 0 0,0-1 0 0 0,-2 2-6 0 0,-6 4 0 0 0,0 0 0 0 0,-1-1 0 0 0,0 0 0 0 0,0-1 0 0 0,-6 2 0 0 0,0-1-117 0 0,-11 7-306 0 0,0-2 1 0 0,-1-2-1 0 0,-2 0 423 0 0,25-11-332 0 0,8-1-7710 0 0,15-4 5548 0 0</inkml:trace>
  <inkml:trace contextRef="#ctx0" brushRef="#br0" timeOffset="-8908.035">682 757 18055 0 0,'16'-6'527'0'0,"-16"6"-505"0"0,1-1 0 0 0,-1 1 1 0 0,0 0-1 0 0,0 0 0 0 0,1 0 0 0 0,-1-1 0 0 0,0 1 0 0 0,0 0 0 0 0,1-1 0 0 0,-1 1 0 0 0,0 0 0 0 0,0 0 0 0 0,0-1 0 0 0,1 1 0 0 0,-1 0 0 0 0,0-1 0 0 0,0 1 0 0 0,0 0 0 0 0,0-1 0 0 0,0 1 0 0 0,0 0 0 0 0,0-1 0 0 0,0 1 0 0 0,0 0 0 0 0,0-1 0 0 0,0 1 0 0 0,0-1 0 0 0,0 1 0 0 0,0 0 0 0 0,0-1 0 0 0,0 1 0 0 0,0 0 0 0 0,0-1 0 0 0,-1 1 0 0 0,1 0 0 0 0,0-1 0 0 0,0 1 0 0 0,0 0-22 0 0,0 0 8 0 0,-1 0-1 0 0,1 0 0 0 0,0-1 1 0 0,0 1-1 0 0,0 0 0 0 0,0 0 1 0 0,0 0-1 0 0,0 0 0 0 0,0 0 1 0 0,0 0-1 0 0,0 0 0 0 0,0 0 1 0 0,0 0-1 0 0,0 0 0 0 0,0 0 1 0 0,0 0-1 0 0,0 0 0 0 0,0 0 1 0 0,0 0-1 0 0,0-1 0 0 0,0 1 1 0 0,0 0-1 0 0,0 0 0 0 0,0 0 1 0 0,0 0-1 0 0,0 0 0 0 0,0 0 1 0 0,0 0-1 0 0,0 0 0 0 0,0 0 1 0 0,0 0-1 0 0,0 0 0 0 0,0 0 1 0 0,0 0-1 0 0,0 0 0 0 0,1 0 1 0 0,-1 0-1 0 0,0 0 0 0 0,0-1 1 0 0,0 1-1 0 0,0 0 0 0 0,0 0 1 0 0,0 0-1 0 0,0 0 0 0 0,0 0 1 0 0,0 0-1 0 0,0 0 0 0 0,0 0 1 0 0,0 0-1 0 0,0 0 0 0 0,0 0 1 0 0,0 0-1 0 0,0 0 0 0 0,1 0 1 0 0,-1 0-1 0 0,0 0 0 0 0,0 0 1 0 0,0 0-1 0 0,0 0 0 0 0,0 0-7 0 0,7-4 198 0 0,-9 2-216 0 0,-4 5 1124 0 0,6-1-1023 0 0,0 0 0 0 0,1 0 0 0 0,-1 0 1 0 0,0 0-1 0 0,0 0 0 0 0,0-1 0 0 0,-1 1 1 0 0,1 0-1 0 0,0 0 0 0 0,-1 0 0 0 0,1 0 0 0 0,-1 0 1 0 0,0 0-1 0 0,1 0 0 0 0,-1 0 0 0 0,0-1 1 0 0,0 1-1 0 0,0 0-83 0 0,-1 1 73 0 0,0 0 1 0 0,1 0 0 0 0,0 0-1 0 0,0 0 1 0 0,0 1-1 0 0,0-1 1 0 0,0 0-1 0 0,1 4-73 0 0,2 17 365 0 0,-1-19-256 0 0,0 0-1 0 0,0 1 1 0 0,-1-1-1 0 0,0 6-108 0 0,-3 9 182 0 0,2-15-127 0 0,0 1 0 0 0,0 0 0 0 0,1 0 0 0 0,0 0 0 0 0,0-1 0 0 0,1 5-55 0 0,5 25 220 0 0,-3-24-123 0 0,-1 0 0 0 0,0 0 0 0 0,-1 1 0 0 0,0-1 0 0 0,-1 4-97 0 0,-2 140 958 0 0,1-135-770 0 0,-1-1 1 0 0,-3 16-189 0 0,-3 23 304 0 0,0 2-74 0 0,5-42-128 0 0,1 0-1 0 0,0 15-101 0 0,2-31 6 0 0,-1 1 0 0 0,1-1-1 0 0,-1 1 1 0 0,1 0 0 0 0,-1-1-1 0 0,0 1 1 0 0,0-1 0 0 0,0 1 0 0 0,-1 1-6 0 0,1-3 9 0 0,0 1 1 0 0,0-1-1 0 0,1 1 0 0 0,-1-1 1 0 0,0 1-1 0 0,1 0 1 0 0,-1-1-1 0 0,1 1 1 0 0,0 0-1 0 0,0-1 1 0 0,0 1-1 0 0,-1 0 1 0 0,1-1-1 0 0,1 1 1 0 0,-1 1-10 0 0,0-2 8 0 0,0 0 0 0 0,1-1 1 0 0,-1 1-1 0 0,0 0 1 0 0,0 0-1 0 0,0 0 1 0 0,0-1-1 0 0,0 1 1 0 0,0 0-1 0 0,0 0 1 0 0,0 0-1 0 0,-1-1 1 0 0,1 1-1 0 0,0 0 1 0 0,0 0-1 0 0,-1-1 1 0 0,1 1-1 0 0,0 0 1 0 0,-1 0-1 0 0,1-1 1 0 0,-1 1-1 0 0,1 0 1 0 0,-1-1-1 0 0,1 1 1 0 0,-1-1-1 0 0,1 1 1 0 0,-1-1-1 0 0,0 1 1 0 0,1-1-1 0 0,-1 1 1 0 0,0-1-1 0 0,1 1 1 0 0,-1-1-1 0 0,0 0 1 0 0,0 1-9 0 0,-1 0-102 0 0,2-1 1 0 0,0 0-280 0 0,0 0-1198 0 0,0 0-509 0 0</inkml:trace>
  <inkml:trace contextRef="#ctx0" brushRef="#br0" timeOffset="-4952.374">2828 1408 5840 0 0,'0'0'266'0'0,"0"0"1"0"0,0 0-64 0 0,0 0 359 0 0,0 0 176 0 0,0 0 35 0 0,0 0-8 0 0,0 0-70 0 0,0 0-30 0 0,0 0-7 0 0,0 0-5 0 0,-4 7 239 0 0,4-6 2465 0 0,0-2 3667 0 0,16-31-5995 0 0,-11 21-855 0 0,1 0 1 0 0,-1 0-1 0 0,2-1-174 0 0,33-62 477 0 0,-35 65-353 0 0,0 1 1 0 0,-1-2-1 0 0,0 1 0 0 0,0-1-124 0 0,8-18 233 0 0,28-67-7 0 0,-19 43-75 0 0,28-84 401 0 0,-44 127-483 0 0,-5 9-68 0 0,0 0 0 0 0,0-1 0 0 0,0 1-1 0 0,0 0 1 0 0,0 0 0 0 0,0 0 0 0 0,0 0 0 0 0,1 0-1 0 0,-1 0 1 0 0,0 0 0 0 0,0 0 0 0 0,0 0-1 0 0,0 0 1 0 0,0 0 0 0 0,0 0 0 0 0,0 0-1 0 0,0 0 1 0 0,0 0 0 0 0,0 0 0 0 0,0 0-1 0 0,0 0 1 0 0,0 0 0 0 0,0 0 0 0 0,0 0-1 0 0,0 0 1 0 0,0 0 0 0 0,0 0 0 0 0,1 0-1 0 0,-1 0 1 0 0,0 0 0 0 0,0 0 0 0 0,0 0 0 0 0,0 0-1 0 0,0 0 1 0 0,0 0 0 0 0,0 0 0 0 0,0 0-1 0 0,0 1 1 0 0,0-1 0 0 0,0 0 0 0 0,0 0-1 0 0,0 0 1 0 0,0 0 0 0 0,0 0 0 0 0,0 0-1 0 0,0 0 1 0 0,0 0 0 0 0,0 0 0 0 0,0 0-1 0 0,0 0 1 0 0,0 0 0 0 0,0 0 0 0 0,0 0-1 0 0,0 0 1 0 0,0 0 0 0 0,0 0 0 0 0,0 0 0 0 0,0 0-1 0 0,0 0 1 0 0,0 1 0 0 0,0-1 0 0 0,0 0-1 0 0,0 0 1 0 0,0 0 0 0 0,0 0 0 0 0,0 0-1 0 0,0 0 1 0 0,0 0 0 0 0,0 0-1 0 0,-1 19 21 0 0,0-8-91 0 0,0 65 20 0 0,-1-15 4 0 0,4 20 46 0 0,0-46-15 0 0,-1-14-9 0 0,1-1-1 0 0,2 14 25 0 0,0-11 10 0 0,-4-16-5 0 0,1 0 1 0 0,0-1-1 0 0,1 1 0 0 0,-1 0 1 0 0,1 0-1 0 0,1-1 1 0 0,-1 1-1 0 0,1-1 1 0 0,0 0-1 0 0,1 2-5 0 0,-1-4 15 0 0,0 0 0 0 0,1 0-1 0 0,-1-1 1 0 0,1 1 0 0 0,-1 0 0 0 0,3 0-15 0 0,-5-3 5 0 0,0 0 1 0 0,1 0 0 0 0,-1-1 0 0 0,0 1 0 0 0,1 0 0 0 0,-1-1-1 0 0,1 1 1 0 0,-1-1 0 0 0,1 0 0 0 0,-1 1 0 0 0,1-1 0 0 0,-1 0-1 0 0,1 0 1 0 0,-1 0 0 0 0,1 0 0 0 0,-1 0 0 0 0,1 0 0 0 0,-1 0-1 0 0,1-1 1 0 0,-1 1 0 0 0,1 0 0 0 0,-1-1 0 0 0,2 0-6 0 0,10-6 63 0 0,0 0-1 0 0,-1-1 1 0 0,0 0 0 0 0,0-1-1 0 0,5-6-62 0 0,4-1 29 0 0,-14 8 19 0 0,1 1-1 0 0,-1-2 0 0 0,0 1 0 0 0,-1-1 0 0 0,0 1 1 0 0,3-8-48 0 0,2-1 71 0 0,7-11-39 0 0,-1-1 0 0 0,-2-1 0 0 0,2-7-32 0 0,0 7 33 0 0,-4 10 7 0 0,-8 8-38 0 0,-5 12-5 0 0,1 0 1 0 0,-1 0-1 0 0,0 0 0 0 0,1 0 1 0 0,-1 0-1 0 0,0 0 0 0 0,0 0 1 0 0,1 0-1 0 0,-1 0 1 0 0,0 0-1 0 0,1 0 0 0 0,-1 0 1 0 0,0 0-1 0 0,1 0 0 0 0,-1 0 1 0 0,0 0-1 0 0,0 1 1 0 0,1-1-1 0 0,-1 0 0 0 0,0 0 1 0 0,0 0-1 0 0,1 0 0 0 0,-1 0 1 0 0,0 1-1 0 0,0-1 1 0 0,1 0-1 0 0,-1 0 0 0 0,0 1 1 0 0,0-1-1 0 0,0 0 0 0 0,0 0 1 0 0,1 1-1 0 0,-1-1 3 0 0,8 8-33 0 0,-5-1 48 0 0,0 0 0 0 0,0 0-1 0 0,-1 0 1 0 0,1 1 0 0 0,-2-1 0 0 0,1 1 0 0 0,-1-1 0 0 0,0 1 0 0 0,0 0 0 0 0,-1 6-15 0 0,2 17 52 0 0,2 20-37 0 0,-3-28-18 0 0,4 20 3 0 0,-1-30 0 0 0,3 2 0 0 0,-4-12 0 0 0,0-2 0 0 0,-2 0-1 0 0,0 0 0 0 0,0-1 0 0 0,0 1 0 0 0,-1 0 0 0 0,1-1 0 0 0,0 1 1 0 0,0-1-1 0 0,1 1 0 0 0,-1-1 0 0 0,0 1 0 0 0,0-1 0 0 0,0 0 0 0 0,0 1 0 0 0,0-1 0 0 0,1 0 1 0 0,5-4-29 0 0,-5 3 19 0 0,2-2 17 0 0,1-1 0 0 0,-1 1 0 0 0,0-1-1 0 0,-1 0 1 0 0,1 0 0 0 0,-1 0 0 0 0,0-1 0 0 0,0 1 0 0 0,2-4-7 0 0,5-11 155 0 0,7-18-155 0 0,-8 16 52 0 0,71-155 76 0 0,-76 166-123 0 0,1-1 0 0 0,1 1 0 0 0,5-8-5 0 0,-8 14 3 0 0,0 0 1 0 0,0 0-1 0 0,0 1 0 0 0,0-1 1 0 0,1 1-1 0 0,0 0 0 0 0,-1 0 0 0 0,1 0 1 0 0,0 0-1 0 0,1 1-3 0 0,-5 2-1 0 0,0 0 0 0 0,0 0 0 0 0,0 0 0 0 0,0 0-1 0 0,0 0 1 0 0,0 0 0 0 0,0 0 0 0 0,0 0 0 0 0,0 0 0 0 0,0-1 0 0 0,0 1-1 0 0,1 0 1 0 0,-1 0 0 0 0,0 0 0 0 0,0 0 0 0 0,0 0 0 0 0,0 0 0 0 0,0 0-1 0 0,0 0 1 0 0,0 1 0 0 0,0-1 0 0 0,0 0 0 0 0,0 0 0 0 0,0 0 0 0 0,1 0-1 0 0,-1 0 1 0 0,0 0 0 0 0,0 0 0 0 0,0 0 0 0 0,0 0 0 0 0,0 0 0 0 0,0 0-1 0 0,0 0 1 0 0,0 0 0 0 0,0 0 0 0 0,0 0 0 0 0,0 0 0 0 0,0 0 0 0 0,0 0-1 0 0,0 0 1 0 0,0 1 0 0 0,0-1 0 0 0,1 0 0 0 0,-1 0 0 0 0,0 0 0 0 0,0 0-1 0 0,0 0 1 0 0,0 0 0 0 0,0 0 0 0 0,0 0 0 0 0,0 0 0 0 0,0 0 0 0 0,0 0-1 0 0,0 1 1 0 0,0-1 0 0 0,0 0 1 0 0,10 23-6 0 0,-1 2 0 0 0,-1-1 0 0 0,2 15 6 0 0,-1-7-163 0 0,1-1-1 0 0,2 3 164 0 0,-10-30 1 0 0,1 0 1 0 0,-1-1 0 0 0,1 1-1 0 0,-1-1 1 0 0,1 0-1 0 0,0 1 1 0 0,0-1 0 0 0,0 0-1 0 0,1-1 1 0 0,-1 1-1 0 0,1-1 1 0 0,-1 1-1 0 0,1-1 1 0 0,0 0 0 0 0,0-1-1 0 0,0 1 1 0 0,0 0-1 0 0,0-1 1 0 0,0 0 0 0 0,0 0-1 0 0,1-1 1 0 0,-1 1-1 0 0,0-1 1 0 0,1 1 0 0 0,-1-2-1 0 0,0 1 1 0 0,1 0-1 0 0,-1-1 1 0 0,0 0 0 0 0,0 0-1 0 0,2 0-1 0 0,5-3 9 0 0,0-1 0 0 0,0 1 0 0 0,-1-2 0 0 0,2 0-9 0 0,-7 2 4 0 0,0 1 0 0 0,-1-1 0 0 0,1 0 0 0 0,-1 0 0 0 0,0-1 0 0 0,0 1 0 0 0,-1-1 0 0 0,1 0 0 0 0,1-2-4 0 0,12-18 23 0 0,-11 18-6 0 0,-1-1 0 0 0,0 1 0 0 0,0-1 0 0 0,2-6-17 0 0,5-15 23 0 0,-1-1 1 0 0,-1 0-1 0 0,-2 0 1 0 0,-1-1-1 0 0,3-31-23 0 0,-3-7 19 0 0,4-55 26 0 0,5-43-45 0 0,-9 115 0 0 0,-1 21 0 0 0,-6 26-6 0 0,-1 5-9 0 0,-4 5-28 0 0,5-5 34 0 0,-7 19-17 0 0,0 0 1 0 0,1 0 0 0 0,1 1-1 0 0,-2 19 26 0 0,2-6-99 0 0,-8 21 99 0 0,5-19-38 0 0,-1 11 38 0 0,5-14-6 0 0,1 1-1 0 0,2 0 1 0 0,1 0 0 0 0,1 1-1 0 0,2 2 7 0 0,0-16-4 0 0,1 0 0 0 0,1 0 0 0 0,0 0 0 0 0,1 0 0 0 0,2-1 0 0 0,0 0 0 0 0,0 0 0 0 0,10 13 4 0 0,-9-17 0 0 0,1 0 0 0 0,0 0 0 0 0,13 12 0 0 0,-19-23 0 0 0,0 0 0 0 0,0 0 0 0 0,0-1 0 0 0,1 0 0 0 0,-1 1 0 0 0,1-2 0 0 0,0 1 0 0 0,0 0 0 0 0,0-1 0 0 0,0 0 0 0 0,0 0 0 0 0,0-1 0 0 0,1 1 0 0 0,5 0 0 0 0,-6-2 12 0 0,0 0-1 0 0,0-1 1 0 0,0 1-1 0 0,0-1 1 0 0,-1 0-1 0 0,1 0 1 0 0,0 0-1 0 0,0-1 1 0 0,0 0-1 0 0,-1 0 1 0 0,1 0-12 0 0,12-7 71 0 0,0-1 0 0 0,3-2-71 0 0,-10 5 2 0 0,1-1-1 0 0,-1-1 1 0 0,0 0-1 0 0,-1 0 1 0 0,0-1-1 0 0,-1 0 1 0 0,0-1-1 0 0,0 0 1 0 0,-1-1-2 0 0,13-22-2 0 0,-2-1 1 0 0,4-13 1 0 0,-15 31 9 0 0,-1 0 0 0 0,0 0 1 0 0,-2-1-1 0 0,0 0 0 0 0,0 0 0 0 0,-2-1 0 0 0,0-17-9 0 0,-2 31 0 0 0,0 0 0 0 0,0 0 0 0 0,-1 0 0 0 0,0-1 0 0 0,0 1 0 0 0,-2-4 0 0 0,2 7 0 0 0,1 0 0 0 0,-1 0 0 0 0,0 0 0 0 0,0 0 0 0 0,0 0 0 0 0,0 1 0 0 0,-1-1 0 0 0,1 0 0 0 0,0 1 0 0 0,-1-1 0 0 0,1 1 0 0 0,-1-1 0 0 0,0 1 0 0 0,1 0 0 0 0,-1 0 0 0 0,0-1 0 0 0,-1 1 0 0 0,2 1 0 0 0,-1 0 0 0 0,1 0-1 0 0,0 0 1 0 0,-1 0 0 0 0,1 0-1 0 0,0 1 1 0 0,-1-1 0 0 0,1 1-1 0 0,0-1 1 0 0,-1 1 0 0 0,1-1 0 0 0,0 1-1 0 0,0-1 1 0 0,0 1 0 0 0,-1 0-1 0 0,1 0 1 0 0,0 0 0 0 0,0 0-1 0 0,0 0 1 0 0,-21 19-54 0 0,14-9 52 0 0,0 1 0 0 0,1-1 0 0 0,1 1 0 0 0,0 1 0 0 0,0-1 0 0 0,-2 10 2 0 0,1 2-27 0 0,1-1 1 0 0,1 1-1 0 0,-2 22 27 0 0,5-33-6 0 0,1 0 0 0 0,0 0 0 0 0,1 1 1 0 0,1-1-1 0 0,0 0 0 0 0,1 1 0 0 0,0-1 0 0 0,1 0 0 0 0,0 0 0 0 0,1-1 0 0 0,1 1 0 0 0,0-1 1 0 0,1 0-1 0 0,0 0 0 0 0,1 0 0 0 0,0-1 0 0 0,0 0 0 0 0,2-1 0 0 0,4 6 6 0 0,-10-13 0 0 0,0-1 0 0 0,0 1 0 0 0,0-1 0 0 0,0 0 0 0 0,0 0 0 0 0,0 0 0 0 0,1 0 0 0 0,-1-1 0 0 0,1 0 0 0 0,-1 1 0 0 0,1-1 0 0 0,-1 0 0 0 0,1-1 0 0 0,0 1 0 0 0,1 0 0 0 0,5-1 0 0 0,0 1 0 0 0,0-1 0 0 0,0-1 0 0 0,0 0 0 0 0,5-1 0 0 0,-7 0 13 0 0,-1 0-1 0 0,1 0 1 0 0,0-1 0 0 0,-1 0-1 0 0,0 0 1 0 0,1-1 0 0 0,-1 0-1 0 0,-1 0 1 0 0,1-1-1 0 0,0 0 1 0 0,-1 0 0 0 0,0-1-13 0 0,14-13 109 0 0,-1-2 0 0 0,14-19-109 0 0,-18 22 22 0 0,10-15 58 0 0,-1-1 0 0 0,-2-1 0 0 0,6-13-80 0 0,-17 23 97 0 0,-1 0 0 0 0,0-1-1 0 0,-2-1 1 0 0,4-25-97 0 0,4-11 149 0 0,-14 56-134 0 0,2-6 25 0 0,-1 0 0 0 0,0 0 0 0 0,-1 0 1 0 0,0-1-1 0 0,-1-1-40 0 0,-1 11 2 0 0,-1 3-3 0 0,1 0 0 0 0,0 0 0 0 0,0 0 0 0 0,0 0 0 0 0,0 0 0 0 0,1 0 0 0 0,-1 0 0 0 0,0 0 0 0 0,0 0 0 0 0,1 0 0 0 0,-1 0 0 0 0,0 0 0 0 0,1 0 0 0 0,-1 0 0 0 0,1 0 0 0 0,-1 0 0 0 0,1 0 1 0 0,0-1-78 0 0,-1 2-38 0 0,-2 1-11 0 0,0 0 116 0 0,0 1 1 0 0,0-1-1 0 0,0 1 1 0 0,0 0-1 0 0,0-1 0 0 0,0 1 1 0 0,0 0-1 0 0,1 0 0 0 0,-1 0 1 0 0,1 0-1 0 0,-1 1 1 0 0,1-1-1 0 0,-1 1 11 0 0,-13 37 16 0 0,8-18-49 0 0,4-16-19 0 0,1 1-1 0 0,0-1 1 0 0,0 1-1 0 0,0 0 1 0 0,1 0-1 0 0,0 0 1 0 0,0 0-1 0 0,1 0 0 0 0,0 0 1 0 0,0 0-1 0 0,1 0 1 0 0,-1 0 52 0 0,3 9-121 0 0,-1 1 0 0 0,2 0-1 0 0,0-1 1 0 0,1 1 0 0 0,1-1 0 0 0,1 1 121 0 0,10 24-764 0 0,-1 1-1 0 0,-3 0 1 0 0,6 34 764 0 0,-15-59-203 0 0,-2-9 148 0 0,-1-1-1 0 0,0 0 0 0 0,0 1 1 0 0,-1-1-1 0 0,0 1 1 0 0,-1-1-1 0 0,0 3 56 0 0,-1 33 45 0 0,2-42 166 0 0,0-1 85 0 0,11-19 528 0 0,34-40-285 0 0,-10 11 3 0 0,20-18-542 0 0,-22 27 707 0 0,14-24-707 0 0,-22 30 78 0 0,7-12-66 0 0,36-43-96 0 0,-43 57-73 0 0,-11 13 194 0 0,1 1 1 0 0,0 0-1 0 0,8-4-37 0 0,-22 19 111 0 0,-1 2-173 0 0,0 0-70 0 0,1 3-17 0 0,0 9 161 0 0,-1-1-1 0 0,0 1 1 0 0,0-1 0 0 0,-1 1-1 0 0,0-1 1 0 0,-1 1 0 0 0,-3 8-12 0 0,1-3 21 0 0,1 0-1 0 0,1 0 1 0 0,0 8-21 0 0,4 13-3 0 0,3 17 3 0 0,-1-18-189 0 0,-2 16 189 0 0,-2-44-80 0 0,-1-1 0 0 0,0 0 0 0 0,0 1 0 0 0,-1-1 0 0 0,0 0 0 0 0,-1 0 0 0 0,0 0 0 0 0,0 0 0 0 0,-1 0 0 0 0,1-1 0 0 0,-4 5 80 0 0,5-10-55 0 0,0-1 0 0 0,1 1 0 0 0,-1-1 0 0 0,0 1 0 0 0,0-1 0 0 0,1 0 0 0 0,-1 1 0 0 0,0-1 0 0 0,0 0 0 0 0,-1 0 0 0 0,1-1 0 0 0,0 1 0 0 0,0 0 0 0 0,0-1 0 0 0,0 1 0 0 0,-1-1 0 0 0,1 0 0 0 0,0 0 0 0 0,0 0 0 0 0,-1 0 0 0 0,1 0 0 0 0,-2 0 55 0 0,2-1-286 0 0,0 1 1 0 0,0 0-1 0 0,0-1 1 0 0,0 1-1 0 0,0-1 1 0 0,0 0-1 0 0,0 0 1 0 0,0 0-1 0 0,0 0 1 0 0,1 0-1 0 0,-1 0 1 0 0,0 0-1 0 0,1 0 1 0 0,-1-1-1 0 0,0 1 286 0 0,-2-9-7850 0 0</inkml:trace>
  <inkml:trace contextRef="#ctx0" brushRef="#br0" timeOffset="-4598.153">5771 898 14368 0 0,'0'0'330'0'0,"0"0"45"0"0,0 0 17 0 0,0 2-47 0 0,0 0-140 0 0,0-1-1 0 0,0 1 0 0 0,0 0 1 0 0,0 0-1 0 0,0 0 0 0 0,1-1 1 0 0,-1 1-1 0 0,1 0 1 0 0,-1-1-1 0 0,1 1 0 0 0,0 0 1 0 0,0-1-1 0 0,-1 1 0 0 0,1 0 1 0 0,0-1-1 0 0,0 1 1 0 0,1-1-1 0 0,-1 0 0 0 0,0 1 1 0 0,0-1-1 0 0,1 0 0 0 0,0 1-204 0 0,3 2 641 0 0,-4-3-577 0 0,0-1 0 0 0,0 1 0 0 0,1 0 0 0 0,-1-1 0 0 0,0 1 0 0 0,1-1 0 0 0,-1 1 0 0 0,1-1-1 0 0,-1 0 1 0 0,1 0 0 0 0,-1 1 0 0 0,0-1 0 0 0,1 0 0 0 0,-1 0 0 0 0,1 0 0 0 0,0-1-64 0 0,24-4-361 0 0,-23 5 428 0 0,-1-1 0 0 0,1 0 1 0 0,0 0-1 0 0,0-1 0 0 0,-1 1 1 0 0,1-1-1 0 0,-1 1 1 0 0,1-1-1 0 0,-1 0 0 0 0,1 0 1 0 0,-1 0-1 0 0,0 0 0 0 0,0 0 1 0 0,0 0-1 0 0,0 0 0 0 0,0-1 1 0 0,-1 1-1 0 0,1-1 0 0 0,-1 0 1 0 0,0 1-1 0 0,1-1 1 0 0,-1 0-1 0 0,-1 0 0 0 0,1 0 1 0 0,0 0-68 0 0,1-3 77 0 0,1-1 0 0 0,-1 1-1 0 0,-1-1 1 0 0,1 0 0 0 0,-1 0 0 0 0,-1 0 0 0 0,1 1 0 0 0,-1-1 0 0 0,0 0 0 0 0,0 0 0 0 0,-1 0 0 0 0,0 0 0 0 0,-1 0 0 0 0,-1-4-77 0 0,-2-4 127 0 0,4 9 13 0 0,-1-1 0 0 0,-1 1-1 0 0,0 0 1 0 0,1 0-1 0 0,-2 0 1 0 0,1 0-1 0 0,-1 0-139 0 0,3 5 22 0 0,0-1 0 0 0,-1 1 0 0 0,1 0 0 0 0,0 0 0 0 0,0 0 0 0 0,-1 0 0 0 0,1 0 0 0 0,-1 0 0 0 0,1 0 1 0 0,-1 1-1 0 0,1-1 0 0 0,-1 0 0 0 0,0 1 0 0 0,1-1 0 0 0,-1 1 0 0 0,0 0 0 0 0,1-1 0 0 0,-1 1 0 0 0,0 0 0 0 0,1 0 0 0 0,-1 0 0 0 0,0 0 0 0 0,1 0 0 0 0,-1 1 0 0 0,0-1 0 0 0,1 1 0 0 0,-1-1 0 0 0,0 1 0 0 0,1-1 0 0 0,-2 1-22 0 0,-1 2 0 0 0,-1-1 0 0 0,1 1 0 0 0,-1 0 0 0 0,1 0 0 0 0,0 0 0 0 0,0 1 0 0 0,0 0 0 0 0,0-1 0 0 0,1 1 0 0 0,0 0 0 0 0,-1 1 0 0 0,2-1 0 0 0,-1 1 0 0 0,-1 1 0 0 0,-5 12 0 0 0,1 0 0 0 0,0 0 0 0 0,0 4 0 0 0,3-7 2 0 0,1 0-1 0 0,0 1 0 0 0,1-1 1 0 0,0 1-1 0 0,1 0 1 0 0,1 10-2 0 0,1-17-8 0 0,0 0 1 0 0,1 0-1 0 0,0 0 1 0 0,1 0-1 0 0,-1 0 1 0 0,2 0-1 0 0,-1 0 1 0 0,1-1-1 0 0,1 1 1 0 0,0-1-1 0 0,0 0 1 0 0,1 1 7 0 0,-2-4 11 0 0,1-1 0 0 0,-1 1 0 0 0,1-1 0 0 0,0 0 0 0 0,0 0 0 0 0,1-1 0 0 0,-1 1 0 0 0,1-1 0 0 0,0 0 0 0 0,-1 0 0 0 0,1-1 0 0 0,1 1 0 0 0,-1-1 0 0 0,4 1-11 0 0,5 1 190 0 0,1-1 0 0 0,-1 0 0 0 0,1-1 0 0 0,0 0 0 0 0,0-1-190 0 0,-3-1-86 0 0,0 0 1 0 0,0-1-1 0 0,-1 0 1 0 0,1-1-1 0 0,0 0 0 0 0,0-1 86 0 0,40-14-3809 0 0,-30 9-4586 0 0</inkml:trace>
  <inkml:trace contextRef="#ctx0" brushRef="#br0" timeOffset="-3495.386">6460 731 17503 0 0,'-4'-8'219'0'0,"3"5"-139"0"0,0 1 0 0 0,0-1 0 0 0,0 1 0 0 0,0-1 0 0 0,-1 1 0 0 0,1 0 1 0 0,-1 0-1 0 0,1-1 0 0 0,-1 1 0 0 0,0 0 0 0 0,0 0 0 0 0,0 1 0 0 0,0-1 0 0 0,0 0 0 0 0,0 1 0 0 0,-1-1 0 0 0,1 1 0 0 0,0-1 0 0 0,-1 1 0 0 0,1 0 0 0 0,-1 0 0 0 0,1 1 0 0 0,-1-1-80 0 0,1 1 158 0 0,0-1 0 0 0,0 1-1 0 0,0 0 1 0 0,0 0 0 0 0,0 1 0 0 0,0-1-1 0 0,0 0 1 0 0,1 1 0 0 0,-1-1-1 0 0,0 1 1 0 0,0-1 0 0 0,1 1-1 0 0,-1 0 1 0 0,0 0 0 0 0,0 0-158 0 0,-25 19 1772 0 0,19-14-1582 0 0,0 1 65 0 0,-1 1 0 0 0,1 1 0 0 0,1-1 0 0 0,0 2 0 0 0,0-1-1 0 0,-2 5-254 0 0,-24 30 147 0 0,29-39-135 0 0,-1 0 0 0 0,1 0 0 0 0,0 0-1 0 0,0 1 1 0 0,1 0 0 0 0,0 0 0 0 0,0 0 0 0 0,0 0-1 0 0,0 0 1 0 0,1 0 0 0 0,0 1 0 0 0,1-1 0 0 0,-1 4-12 0 0,-3 18 17 0 0,2 0 1 0 0,1 0 0 0 0,2 0-1 0 0,1 19-17 0 0,0-42 44 0 0,0 0 0 0 0,0 0 1 0 0,1 0-1 0 0,-1 0 0 0 0,1 0 0 0 0,0-1 0 0 0,1 1 0 0 0,-1 0 0 0 0,1-1 0 0 0,0 0 1 0 0,0 0-1 0 0,0 0 0 0 0,1 0 0 0 0,-1 0 0 0 0,1 0 0 0 0,0-1 0 0 0,0 0 1 0 0,0 0-1 0 0,1 0 0 0 0,-1 0 0 0 0,1-1 0 0 0,0 1 0 0 0,-1-1 0 0 0,1 0 0 0 0,0-1 1 0 0,0 1-1 0 0,0-1 0 0 0,0 0 0 0 0,1 0 0 0 0,-1-1 0 0 0,1 0-44 0 0,5 1-11 0 0,0-2 0 0 0,-1 0-1 0 0,1 0 1 0 0,0-1 0 0 0,-1 0-1 0 0,1-1 1 0 0,-1 0 0 0 0,1-1 0 0 0,-1 0-1 0 0,0 0 1 0 0,3-3 11 0 0,8-5 32 0 0,0-1 1 0 0,-1-1-1 0 0,0-1 1 0 0,9-9-33 0 0,-11 8 12 0 0,-1-1 1 0 0,0-1 0 0 0,-1-1 0 0 0,-1 0 0 0 0,8-14-13 0 0,-12 16 6 0 0,-2 4 7 0 0,0 0 0 0 0,-2 0 0 0 0,1-1-1 0 0,-2 0 1 0 0,4-11-13 0 0,15-67 31 0 0,4-39-31 0 0,-3 9 149 0 0,-22 103-116 0 0,35-158-502 0 0,-39 166 441 0 0,0 11 28 0 0,1 0 0 0 0,-1 0 0 0 0,0 0 0 0 0,0 0 0 0 0,0-1 0 0 0,0 1 0 0 0,0 0 0 0 0,0 0 0 0 0,0 0 0 0 0,0 0 0 0 0,0 0 0 0 0,0 0 0 0 0,0 0 0 0 0,0-1 0 0 0,0 1 0 0 0,0 0 0 0 0,0 0 0 0 0,-1 0 0 0 0,1 0 0 0 0,0 0 0 0 0,0 0 0 0 0,0 0 0 0 0,0 0 0 0 0,0-1 0 0 0,0 1 0 0 0,0 0 0 0 0,0 0 0 0 0,0 0 0 0 0,0 0 0 0 0,0 0 0 0 0,0 0 0 0 0,0 0 0 0 0,-1 0 0 0 0,1 0 0 0 0,0 0 0 0 0,0 0 0 0 0,0 0 0 0 0,0 0 0 0 0,0 0 0 0 0,0 0 0 0 0,0 0 0 0 0,0 0 0 0 0,-1 0 0 0 0,1 0 0 0 0,0 0 0 0 0,0 0 0 0 0,0 0 0 0 0,0 0 0 0 0,0 0 0 0 0,0 0 0 0 0,0 0 0 0 0,0 0 0 0 0,-1 0 0 0 0,1 0 0 0 0,0 0 0 0 0,0 0 0 0 0,0 0 0 0 0,0 0 0 0 0,0 0 0 0 0,0 0 0 0 0,0 0 0 0 0,-4 3 0 0 0,0 2-14 0 0,0 0-1 0 0,0 1 1 0 0,1-1-1 0 0,0 1 1 0 0,0 0-1 0 0,0-1 1 0 0,1 1-1 0 0,-1 3 15 0 0,-3 11-40 0 0,-3 20 40 0 0,-2 9 4 0 0,-1-5-9 0 0,3-1 0 0 0,-5 45 5 0 0,0-1-29 0 0,5-39 4 0 0,-1 40 25 0 0,8-53 0 0 0,0-11 0 0 0,1 0 0 0 0,1 0 0 0 0,1 0 0 0 0,2 5 0 0 0,1 9 176 0 0,-4-30-108 0 0,0 1 1 0 0,1 0-1 0 0,0 0 1 0 0,1-1-1 0 0,0 1 1 0 0,0-1-1 0 0,1 1 1 0 0,0-1-1 0 0,1 2-68 0 0,-2-8-3 0 0,0 0-1 0 0,0 0 1 0 0,0 0-1 0 0,0 0 1 0 0,1 0-1 0 0,-1 0 1 0 0,0-1 0 0 0,1 1-1 0 0,-1-1 1 0 0,1 0-1 0 0,0 0 1 0 0,-1 1-1 0 0,1-2 1 0 0,0 1-1 0 0,0 0 1 0 0,-1-1 0 0 0,1 1-1 0 0,0-1 1 0 0,0 0-1 0 0,0 0 1 0 0,0 0 3 0 0,7 0-24 0 0,0 0 0 0 0,0-1 1 0 0,0 0-1 0 0,0 0 1 0 0,6-3 23 0 0,1-1 3 0 0,-1-1 1 0 0,0 0-1 0 0,0-1 1 0 0,0-1-1 0 0,-1-1 1 0 0,0 0 0 0 0,-1-1-1 0 0,0 0 1 0 0,-1-1-1 0 0,0-1 1 0 0,0 0 0 0 0,-2-1-1 0 0,10-12-3 0 0,-11 9 17 0 0,0 0 0 0 0,-2 0 0 0 0,0-1 0 0 0,5-15-17 0 0,-5 10 16 0 0,-2 5-4 0 0,0 0 0 0 0,-2 0 0 0 0,0 0 0 0 0,-1-1 0 0 0,0-6-12 0 0,-2 21 0 0 0,-1 0 0 0 0,1-1 0 0 0,-1 0 0 0 0,0 0 0 0 0,0 1 0 0 0,0-1 0 0 0,0 0 0 0 0,-1 0 0 0 0,0 1 0 0 0,1-1 0 0 0,-1 0 0 0 0,-1 0 0 0 0,2 4 0 0 0,0-1 0 0 0,0 1 0 0 0,0 0 0 0 0,0 0 0 0 0,0-1 0 0 0,0 1 0 0 0,-1 0 0 0 0,1-1 0 0 0,0 1 0 0 0,0 0 0 0 0,0 0 0 0 0,-1-1 0 0 0,1 1 0 0 0,0 0 0 0 0,0 0 0 0 0,-1 0 0 0 0,1-1 0 0 0,0 1 0 0 0,0 0 0 0 0,-1 0 0 0 0,1 0 0 0 0,0 0 0 0 0,-1-1 0 0 0,1 1 0 0 0,0 0 0 0 0,0 0 0 0 0,-1 0 0 0 0,1 0 0 0 0,0 0 0 0 0,-1 0 0 0 0,1 0 0 0 0,0 0 0 0 0,-1 0 0 0 0,1 0 0 0 0,0 0 0 0 0,-1 0 0 0 0,1 0 0 0 0,0 0 0 0 0,-1 1 0 0 0,1-1 0 0 0,0 0 0 0 0,-1 0 0 0 0,1 0 0 0 0,0 0 0 0 0,0 0 0 0 0,-1 1 0 0 0,1-1 0 0 0,0 0 0 0 0,0 0 0 0 0,-1 1 0 0 0,-1 0-5 0 0,-1 0-1 0 0,1 1 0 0 0,0-1 1 0 0,0 1-1 0 0,-1 0 1 0 0,1 0-1 0 0,0 0 1 0 0,0 0-1 0 0,1 0 0 0 0,-1 0 1 0 0,0 0-1 0 0,1 1 1 0 0,-1 0 5 0 0,-17 34-79 0 0,18-35 78 0 0,-13 30-63 0 0,-2 14 64 0 0,12-33 13 0 0,2 1-1 0 0,-1 0 0 0 0,2 0 1 0 0,0 0-1 0 0,1-1 0 0 0,0 1 1 0 0,1 7-13 0 0,0-15 1 0 0,0 0 0 0 0,0 0 1 0 0,0 0-1 0 0,0 0 0 0 0,1 0 1 0 0,0 0-1 0 0,1-1 0 0 0,-1 1 0 0 0,1 0 1 0 0,0-1-1 0 0,0 0 0 0 0,1 0 1 0 0,0 0-1 0 0,0 0 0 0 0,0 0 0 0 0,0-1 1 0 0,1 0-1 0 0,-1 0 0 0 0,1 0 1 0 0,0 0-1 0 0,0-1 0 0 0,1 0 0 0 0,-1 0 1 0 0,1 0-1 0 0,-1-1 0 0 0,1 0 1 0 0,0 0-1 0 0,0 0 0 0 0,0-1 1 0 0,1 0-3 0 0,18 2-193 0 0,1-2-1 0 0,0 0 0 0 0,0-2 0 0 0,0-1 0 0 0,24-5 195 0 0,-1-2-1100 0 0,0-3 0 0 0,28-12 1100 0 0,-42 12-336 0 0,-1-2 0 0 0,0-1 1 0 0,-1-2-1 0 0,-1-1 0 0 0,-1-2 0 0 0,0-1 0 0 0,23-21 336 0 0,-45 34 164 0 0,0-1 0 0 0,-1 0-1 0 0,-1 0 1 0 0,1-1 0 0 0,-2 0-1 0 0,1 0 1 0 0,-1-1 0 0 0,-1 0-1 0 0,0 0 1 0 0,0 0 0 0 0,-1 0-1 0 0,1-6-163 0 0,-4 12 166 0 0,0 0-1 0 0,0-1 0 0 0,0 1 1 0 0,-1 0-1 0 0,0 0 0 0 0,0-1 1 0 0,0 1-1 0 0,-1-5-165 0 0,0 8 49 0 0,1 1-1 0 0,0-1 0 0 0,0 1 0 0 0,-1-1 1 0 0,1 1-1 0 0,0 0 0 0 0,-1-1 1 0 0,0 1-1 0 0,1-1 0 0 0,-1 1 1 0 0,0 0-1 0 0,0 0 0 0 0,0-1 1 0 0,1 1-1 0 0,-1 0 0 0 0,0 0 1 0 0,-1 0-1 0 0,1 0 0 0 0,0 0 0 0 0,0 0 1 0 0,0 0-1 0 0,-1 0 0 0 0,1 1 1 0 0,0-1-1 0 0,-1 0 0 0 0,1 1 1 0 0,-1-1-1 0 0,1 1 0 0 0,0 0 1 0 0,-1-1-1 0 0,1 1 0 0 0,-1 0 1 0 0,0 0-49 0 0,-5 0 32 0 0,1 0 0 0 0,-1 1 1 0 0,1 0-1 0 0,-1 1 1 0 0,1-1-1 0 0,-1 1 1 0 0,1 1-1 0 0,0-1 1 0 0,0 1-1 0 0,0 0 1 0 0,0 0-1 0 0,1 1 1 0 0,-1-1-1 0 0,1 1 1 0 0,0 0-1 0 0,0 1 1 0 0,0 0-1 0 0,1-1 1 0 0,-3 4-33 0 0,-4 5 10 0 0,0 0 1 0 0,1 0 0 0 0,1 1-1 0 0,0 1 1 0 0,1-1 0 0 0,0 2-1 0 0,1-1 1 0 0,1 1 0 0 0,0 0-1 0 0,1 0 1 0 0,-2 14-11 0 0,6-25-1 0 0,-1 6-35 0 0,0 1 0 0 0,1 0 1 0 0,0 6 35 0 0,1-15-10 0 0,0 0 0 0 0,0 0 0 0 0,1 0 1 0 0,-1 0-1 0 0,1 0 0 0 0,-1 0 0 0 0,1 0 1 0 0,0 0-1 0 0,0 0 0 0 0,1-1 1 0 0,-1 1-1 0 0,1-1 0 0 0,-1 1 0 0 0,1 0 1 0 0,2 1 9 0 0,-1-1-71 0 0,1-1 0 0 0,-1 0 0 0 0,1 1 1 0 0,0-2-1 0 0,0 1 0 0 0,0 0 0 0 0,0-1 1 0 0,0 0-1 0 0,0 0 0 0 0,0 0 0 0 0,1 0 1 0 0,-1-1-1 0 0,0 1 0 0 0,1-1 0 0 0,-1 0 1 0 0,0 0-1 0 0,0-1 0 0 0,4 0 71 0 0,-2-1-58 0 0,-1 0 1 0 0,1 0-1 0 0,0 0 0 0 0,-1-1 1 0 0,1 0-1 0 0,-1 0 0 0 0,2-2 58 0 0,36-27 41 0 0,-38 27-70 0 0,10-8-9 0 0,0 0-1 0 0,-1-1 0 0 0,-1-1 0 0 0,0-1 1 0 0,-2 0-1 0 0,1 0 0 0 0,-2-1 1 0 0,0 0-1 0 0,0-4 39 0 0,2-4 16 0 0,-2-1 0 0 0,-1-1 1 0 0,-1 1-1 0 0,-1-1 0 0 0,-1 0 1 0 0,-1-10-17 0 0,12-104 154 0 0,-2-126-154 0 0,-14 212 12 0 0,1 36 18 0 0,-1 1 0 0 0,-1 0 0 0 0,-1-1 0 0 0,-1 1 0 0 0,0 0 0 0 0,-2-1-30 0 0,-1 5 183 0 0,4 14-183 0 0,1 0 1 0 0,0-1-1 0 0,0 1 1 0 0,0 0-1 0 0,0 0 0 0 0,-1 0 1 0 0,1-1-1 0 0,0 1 1 0 0,0 0-1 0 0,0 0 1 0 0,-1 0-1 0 0,1-1 1 0 0,0 1-1 0 0,0 0 1 0 0,-1 0-1 0 0,1 0 0 0 0,0 0 1 0 0,-1 0-1 0 0,1 0 1 0 0,0 0-1 0 0,0 0 1 0 0,-1 0-1 0 0,1 0 1 0 0,0 0-1 0 0,-1 0 0 0 0,0 0-12 0 0,0 1 0 0 0,0 0-1 0 0,0-1 1 0 0,0 1 0 0 0,0 0 0 0 0,0 0 0 0 0,0 0-1 0 0,0 0 1 0 0,0 0 0 0 0,0 0 0 0 0,0 0 0 0 0,1 0-1 0 0,-1 1 1 0 0,0-1 0 0 0,1 0 0 0 0,-1 1 12 0 0,-12 25-20 0 0,1 0 0 0 0,2 1 0 0 0,0 0 0 0 0,2 1 0 0 0,-1 11 20 0 0,-5 34-35 0 0,-1 43 35 0 0,8-36 334 0 0,4 0-1 0 0,2 0 0 0 0,8 41-333 0 0,-5-101 49 0 0,2-1 0 0 0,0 0 1 0 0,1-1-1 0 0,1 1 0 0 0,1-1 0 0 0,1 0 0 0 0,0 0-49 0 0,-5-14 18 0 0,0 0 1 0 0,0-1-1 0 0,0 1 0 0 0,1-1 1 0 0,-1 0-1 0 0,1 0 0 0 0,0 0 0 0 0,0 0 1 0 0,0 0-1 0 0,1-1 0 0 0,-1 0 1 0 0,1 0-1 0 0,0 0 0 0 0,2 0-18 0 0,4 2 17 0 0,0-1 1 0 0,1 0-1 0 0,-1-1 0 0 0,0 0 1 0 0,1-1-1 0 0,3 1-17 0 0,-13-3-113 0 0,0 0 0 0 0,0 0 0 0 0,-1 0 0 0 0,1 0 0 0 0,0 0 0 0 0,0 0 0 0 0,0 0 0 0 0,-1-1 0 0 0,1 1 0 0 0,0-1 0 0 0,0 1 0 0 0,-1-1 0 0 0,2 0 113 0 0,7-3-1651 0 0</inkml:trace>
  <inkml:trace contextRef="#ctx0" brushRef="#br0" timeOffset="-3163.386">6460 484 21191 0 0,'0'0'480'0'0,"1"-1"67"0"0,0-1-442 0 0,1 0-1 0 0,-1 0 1 0 0,1 0 0 0 0,0 0 0 0 0,-1 1-1 0 0,1-1 1 0 0,0 1 0 0 0,0-1 0 0 0,1 1-1 0 0,-1-1 1 0 0,0 1 0 0 0,0 0-1 0 0,2 0-104 0 0,35-11-137 0 0,-22 9 214 0 0,35-8 59 0 0,0 3 0 0 0,0 1 0 0 0,45 2-136 0 0,-76 4 121 0 0,40-1-140 0 0,22 4 19 0 0,-47-1-1770 0 0,-5 2-6225 0 0</inkml:trace>
  <inkml:trace contextRef="#ctx0" brushRef="#br0" timeOffset="-2830.926">4143 656 10592 0 0,'0'0'488'0'0,"0"0"-12"0"0,6 0 650 0 0,6-1 82 0 0,0 0 0 0 0,1-1 1 0 0,-1-1-1 0 0,4-1-1208 0 0,23-4 906 0 0,-36 7-882 0 0,44-6 322 0 0,40-13-346 0 0,-42 13-175 0 0,-29 5-903 0 0,15-5-5188 0 0</inkml:trace>
  <inkml:trace contextRef="#ctx0" brushRef="#br0" timeOffset="-2492.039">3376 540 18975 0 0,'0'0'416'0'0,"0"0"96"0"0,0 0 8 0 0,0 0 8 0 0,0 0-424 0 0,0 0-104 0 0,0 0 0 0 0,0 0 0 0 0,0 0 224 0 0,0 0 32 0 0,8 11 0 0 0,-3-3 0 0 0</inkml:trace>
  <inkml:trace contextRef="#ctx0" brushRef="#br0" timeOffset="24102.136">1679 4524 9216 0 0,'0'0'421'0'0,"0"0"-12"0"0,-2 2-263 0 0,0-1 279 0 0,-2 3-1000 0 0,-1 1 6773 0 0,3-7-4866 0 0,2 2-1244 0 0,-1 0 0 0 0,1-1 0 0 0,-1 1 0 0 0,1 0 0 0 0,-1-1 0 0 0,1 1 0 0 0,-1-1 0 0 0,1 1 1 0 0,-1-1-1 0 0,1 1 0 0 0,0-1 0 0 0,-1 1 0 0 0,1-1 0 0 0,0 1 0 0 0,-1-1 0 0 0,1 1-88 0 0,2-3 243 0 0,-1 0 0 0 0,1 0 0 0 0,-1 0 0 0 0,0-1-1 0 0,0 1 1 0 0,0 0 0 0 0,0 0 0 0 0,-1-1 0 0 0,1-1-243 0 0,6-22 992 0 0,8-5 1015 0 0,15-23-2007 0 0,8-14 913 0 0,-28 49-696 0 0,2 1 0 0 0,1 1-1 0 0,3-4-216 0 0,-6 8 110 0 0,60-71 512 0 0,-68 82-601 0 0,0 1 0 0 0,0 0 1 0 0,0 0-1 0 0,0 0 0 0 0,0 0 1 0 0,0 1-1 0 0,1-1 0 0 0,-1 0 0 0 0,0 1 1 0 0,1 0-1 0 0,0-1 0 0 0,1 0-21 0 0,-2 1 19 0 0,-1 1-16 0 0,0 0 0 0 0,0 0 0 0 0,0 0 0 0 0,0 0 0 0 0,0 0 0 0 0,0 0 0 0 0,0 0 0 0 0,0 1 0 0 0,0-1 0 0 0,0 0 0 0 0,0 0 0 0 0,0 1 0 0 0,0-1 0 0 0,0 1 0 0 0,0-1 0 0 0,0 1 0 0 0,0-1 0 0 0,0 1 0 0 0,-1 0 0 0 0,1-1 0 0 0,0 1 0 0 0,0 0 0 0 0,-1-1 0 0 0,1 1 0 0 0,-1 0 0 0 0,1 0 0 0 0,-1 0 0 0 0,1 0 0 0 0,0 0-3 0 0,0 1 1 0 0,3 5-1 0 0,0-1 0 0 0,-1 1 0 0 0,1 0 0 0 0,-2 0 0 0 0,1 1 0 0 0,-1-1 0 0 0,0 1 0 0 0,0-1 0 0 0,-1 1 0 0 0,0 0 0 0 0,2 9 0 0 0,0 3 15 0 0,0 1 0 0 0,-1 0-1 0 0,-2 0 1 0 0,0 0 0 0 0,-2 11-15 0 0,2-20 20 0 0,0 0 0 0 0,1-1 0 0 0,1 1 0 0 0,0 3-20 0 0,1-1 42 0 0,-2 0 0 0 0,1 9-42 0 0,-4 4 17 0 0,2-19 0 0 0,-1-1 0 0 0,1 1-1 0 0,0-1 1 0 0,1 1 0 0 0,0 1-17 0 0,5 15 44 0 0,-5-21-37 0 0,0 1 0 0 0,0 0 0 0 0,0 0 0 0 0,0 0 0 0 0,0 1 0 0 0,-1-1 0 0 0,0 0 0 0 0,0 0 0 0 0,0 0 0 0 0,0 0 0 0 0,-1 0 0 0 0,1 0 0 0 0,-1 0 0 0 0,0 0 0 0 0,-1 2-7 0 0,0-2 33 0 0,1 0 1 0 0,0 0-1 0 0,0 0 0 0 0,0 0 0 0 0,0 0 1 0 0,1 0-1 0 0,-1 0 0 0 0,1 0 0 0 0,0 0 0 0 0,0 0 1 0 0,1 0-1 0 0,-1 0 0 0 0,1 2-33 0 0,0 21 916 0 0,0-29-891 0 0,-1 0 1 0 0,1 1-1 0 0,-1-1 0 0 0,1 1 1 0 0,0 0-1 0 0,0-1 0 0 0,0 1 1 0 0,0 0-1 0 0,0-1 0 0 0,0 1 0 0 0,0 0 1 0 0,0 0-1 0 0,0 0 0 0 0,0 0 1 0 0,1 0-1 0 0,-1 0 0 0 0,1 0-25 0 0,10-11 149 0 0,33-53 572 0 0,-18 26-557 0 0,-2-2-1 0 0,11-24-163 0 0,-16 27 83 0 0,1 2 0 0 0,2 0 0 0 0,15-17-83 0 0,-27 39-5 0 0,-1 1-12 0 0,0 1 1 0 0,1 1-1 0 0,1-2 17 0 0,-10 11-3 0 0,1 0 0 0 0,-1 0 0 0 0,0 0 0 0 0,1 0 0 0 0,-1 0-1 0 0,1 1 1 0 0,-1 0 0 0 0,1-1 0 0 0,0 1 0 0 0,0 0 0 0 0,0 0 0 0 0,0 0 0 0 0,-1 0 0 0 0,1 1 0 0 0,0-1 0 0 0,0 1 0 0 0,0 0-1 0 0,3 0 4 0 0,-4 1-8 0 0,1-1 0 0 0,0 1 0 0 0,-1 0 0 0 0,1 0 0 0 0,-1 0 0 0 0,1 1 0 0 0,-1-1 0 0 0,0 0 0 0 0,1 1 0 0 0,-1 0 0 0 0,0-1 0 0 0,0 1 0 0 0,0 0 0 0 0,0 0 0 0 0,-1 0 0 0 0,1 1 0 0 0,0-1 0 0 0,-1 0 0 0 0,1 0 0 0 0,-1 2 8 0 0,4 6-29 0 0,0 1-1 0 0,-1-1 1 0 0,0 1 0 0 0,0 3 29 0 0,-3-9-20 0 0,11 40 12 0 0,-1 1 0 0 0,0 19 8 0 0,-2-9 16 0 0,4 10-16 0 0,-7-49 68 0 0,0 0 0 0 0,4 9-68 0 0,-9-26-4 0 0,-1 1 1 0 0,1-1-1 0 0,-1 0 0 0 0,0 1 0 0 0,1-1 1 0 0,-1 1-1 0 0,1-1 0 0 0,0 0 0 0 0,-1 0 1 0 0,1 1-1 0 0,-1-1 0 0 0,1 0 1 0 0,-1 0-1 0 0,1 0 0 0 0,0 1 0 0 0,-1-1 1 0 0,1 0-1 0 0,-1 0 0 0 0,1 0 0 0 0,0 0 4 0 0,0 0-5 0 0,1 1 13 0 0,-1-1 0 0 0,1 0 0 0 0,-1 1 0 0 0,1-1-1 0 0,-1 0 1 0 0,1 0 0 0 0,-1 0 0 0 0,1 0 0 0 0,-1 0 0 0 0,1 0 0 0 0,-1 0 0 0 0,0-1 0 0 0,1 1-1 0 0,-1 0 1 0 0,1-1 0 0 0,-1 0 0 0 0,1 1 0 0 0,-1-1 0 0 0,0 0 0 0 0,1 1 0 0 0,-1-2-8 0 0,5-1 39 0 0,-1-2 0 0 0,-1 1 1 0 0,1 0-1 0 0,2-4-39 0 0,6-5 45 0 0,-6 6-30 0 0,0-1 0 0 0,0 0 0 0 0,0-1 0 0 0,-1 0 0 0 0,0 0 0 0 0,-1 0-1 0 0,0-1 1 0 0,1-2-15 0 0,9-24 38 0 0,6-25-38 0 0,-9 25 83 0 0,2-6-6 0 0,-3 9-14 0 0,1 0 0 0 0,7-11-63 0 0,7-3 53 0 0,-26 46-53 0 0,1 1 0 0 0,-1 0 0 0 0,0 0 0 0 0,0-1 0 0 0,0 1 0 0 0,0 0 0 0 0,1 0 0 0 0,-1-1 0 0 0,0 1 0 0 0,0 0 0 0 0,0 0 0 0 0,1 0 0 0 0,-1-1 0 0 0,0 1 0 0 0,0 0 0 0 0,1 0 0 0 0,-1 0 0 0 0,0 0 0 0 0,1 0 0 0 0,-1 0 0 0 0,0-1 0 0 0,0 1 0 0 0,1 0 0 0 0,-1 0 0 0 0,0 0 0 0 0,1 0 0 0 0,-1 0 0 0 0,0 0 0 0 0,1 0 0 0 0,-1 0 0 0 0,0 0 0 0 0,0 0 0 0 0,1 1 0 0 0,-1-1 0 0 0,0 0 0 0 0,1 0 0 0 0,-1 0 0 0 0,0 0 0 0 0,0 0 0 0 0,1 0 0 0 0,-1 1 0 0 0,0-1 0 0 0,0 0 0 0 0,1 0 0 0 0,-1 0 0 0 0,0 1 0 0 0,0-1 0 0 0,0 0 0 0 0,1 0 0 0 0,-1 1 0 0 0,0-1 0 0 0,0 0 0 0 0,0 0 0 0 0,0 1 0 0 0,0-1 0 0 0,0 0 0 0 0,1 1 0 0 0,-1-1 0 0 0,0 0 0 0 0,0 0 0 0 0,0 1 0 0 0,0-1 0 0 0,0 1 0 0 0,5 6-6 0 0,0 1 0 0 0,-1 0-1 0 0,0 0 1 0 0,0 1 0 0 0,0-1-1 0 0,0 6 7 0 0,13 54-31 0 0,-14-48 30 0 0,2 0 1 0 0,0-1-1 0 0,1 0 0 0 0,3 3 1 0 0,-4-11 0 0 0,-1 0 0 0 0,1 0 0 0 0,1-1 0 0 0,0 1 0 0 0,0-1 0 0 0,8 8 0 0 0,-13-16 0 0 0,1 0 0 0 0,-1 0 0 0 0,1 0 0 0 0,0-1 0 0 0,0 1 0 0 0,0-1 0 0 0,0 1 0 0 0,0-1 0 0 0,0 0 0 0 0,0 0 0 0 0,0 0 0 0 0,0 0 0 0 0,1 0 0 0 0,-1 0 0 0 0,0-1 0 0 0,1 1 0 0 0,-1-1 0 0 0,0 1 0 0 0,1-1 0 0 0,-1 0 0 0 0,0 0 0 0 0,1 0 0 0 0,-1 0 0 0 0,1-1 0 0 0,-1 1 0 0 0,0-1 0 0 0,1 1 0 0 0,-1-1 0 0 0,0 0 0 0 0,1 0 0 0 0,-1 0 0 0 0,0 0 0 0 0,3-2 17 0 0,0 0 1 0 0,0 0-1 0 0,0 0 1 0 0,0-1-1 0 0,-1 1 0 0 0,0-1 1 0 0,0 0-1 0 0,0 0 1 0 0,0-1-1 0 0,0 1 0 0 0,-1-1 1 0 0,0 0-1 0 0,2-4-17 0 0,-1 1 12 0 0,-1 0-1 0 0,0-1 0 0 0,0 1 1 0 0,-1 0-1 0 0,-1-1 1 0 0,1 1-1 0 0,-1-1 0 0 0,0-6-11 0 0,-2-10 5 0 0,0 0 0 0 0,-2 0-1 0 0,-1 0 1 0 0,0 1-1 0 0,-9-23-4 0 0,9 34 46 0 0,0 0-1 0 0,-1 0 1 0 0,0 0 0 0 0,-4-4-46 0 0,6 10 11 0 0,-1 1 1 0 0,-1 0 0 0 0,1 0-1 0 0,-1 0 1 0 0,0 0 0 0 0,0 1-1 0 0,-1 0 1 0 0,-4-4-12 0 0,7 8-5 0 0,1-1 0 0 0,-1 1-1 0 0,0 0 1 0 0,1 0 0 0 0,-1 0 0 0 0,0 0 0 0 0,0 1 0 0 0,0-1-1 0 0,1 1 1 0 0,-1-1 0 0 0,0 1 0 0 0,0 0 0 0 0,0 0-1 0 0,0 0 1 0 0,0 1 0 0 0,0-1 0 0 0,0 1 0 0 0,1-1-1 0 0,-1 1 1 0 0,0 0 0 0 0,0 0 0 0 0,1 0 0 0 0,-1 0-1 0 0,1 1 1 0 0,-1-1 0 0 0,0 1 5 0 0,-5 3-16 0 0,0 1 0 0 0,0-1 0 0 0,1 1 0 0 0,0 0-1 0 0,0 1 1 0 0,1 0 0 0 0,-4 4 16 0 0,3-1-27 0 0,0 1-1 0 0,1 0 1 0 0,0 0-1 0 0,0 0 1 0 0,1 1-1 0 0,1-1 1 0 0,-3 9 27 0 0,7-17-3 0 0,0 0 0 0 0,-1 0 1 0 0,1 0-1 0 0,0 0 0 0 0,0-1 0 0 0,0 1 0 0 0,1 0 0 0 0,-1 0 1 0 0,1 0-1 0 0,0 0 0 0 0,0-1 0 0 0,0 1 0 0 0,0 0 1 0 0,0-1-1 0 0,0 1 0 0 0,1-1 0 0 0,-1 1 3 0 0,1 0-1 0 0,0 0 0 0 0,0 0-1 0 0,0 0 1 0 0,0 0 0 0 0,1-1 0 0 0,-1 1-1 0 0,1-1 1 0 0,0 1 0 0 0,0-1 0 0 0,-1 0 0 0 0,1 0-1 0 0,1-1 1 0 0,1 2 1 0 0,5 0-38 0 0,-1 0 0 0 0,0-1 0 0 0,1-1 0 0 0,0 1 0 0 0,-1-2 1 0 0,1 1-1 0 0,0-1 0 0 0,4-1 38 0 0,21-3-551 0 0,25-6 551 0 0,-15 2-202 0 0,-1-1-1484 0 0,0-2 0 0 0,-1-2 0 0 0,11-6 1686 0 0,-5 0-1678 0 0</inkml:trace>
  <inkml:trace contextRef="#ctx0" brushRef="#br0" timeOffset="24650.212">4279 4236 22319 0 0,'-1'-36'1370'0'0,"0"26"-1169"0"0,0 0-1 0 0,1-1 0 0 0,0 1 0 0 0,1 0 0 0 0,0 0 1 0 0,1-1-1 0 0,0 1 0 0 0,1-1-200 0 0,1 2 452 0 0,-1 8 319 0 0,3 12 803 0 0,-1-1-1231 0 0,-1 1-308 0 0,0 0 0 0 0,0 0 0 0 0,-1 1 0 0 0,-1-1 0 0 0,0 1 0 0 0,0 0 0 0 0,-1-1 0 0 0,-1 1 0 0 0,0 0 0 0 0,-1 5-35 0 0,-3 22 220 0 0,-2 0 0 0 0,-5 19-220 0 0,5-33 18 0 0,-19 61 939 0 0,24-77-898 0 0,1-7 16 0 0,2-3-1 0 0,11-14 53 0 0,0 0-1 0 0,-1 0 0 0 0,-1-1 1 0 0,3-6-127 0 0,38-72 121 0 0,-12 20 23 0 0,-20 40-114 0 0,-6 7-6 0 0,2 1 1 0 0,1 0 0 0 0,1 2-1 0 0,3-2-24 0 0,-18 21 0 0 0,1 1 1 0 0,0 0-1 0 0,1 1 1 0 0,-1-1-1 0 0,1 1 0 0 0,-1 0 1 0 0,1 0-1 0 0,0 0 0 0 0,0 1 1 0 0,0-1-1 0 0,-3 2-1 0 0,1 1 0 0 0,-1-1 0 0 0,0 1 1 0 0,1-1-1 0 0,-1 1 0 0 0,0 0 0 0 0,1 0 1 0 0,-1 0-1 0 0,0 0 0 0 0,1 1 0 0 0,-1-1 1 0 0,0 0-1 0 0,0 1 0 0 0,1 0 0 0 0,-1-1 0 0 0,0 1 1 0 0,0 0-1 0 0,0 0 0 0 0,0 0 0 0 0,0 1 1 0 0,0-1-1 0 0,0 0 0 0 0,0 1 0 0 0,1 1 1 0 0,1 1-11 0 0,1 1 0 0 0,-1 0 0 0 0,-1 0 0 0 0,1 0 0 0 0,-1 0-1 0 0,0 1 1 0 0,0-1 0 0 0,-1 1 0 0 0,1 0 0 0 0,0 5 11 0 0,2 7-45 0 0,0 1 0 0 0,1 17 45 0 0,-1-2 0 0 0,-3 1 0 0 0,0 12 0 0 0,-2-36 0 0 0,1-1 0 0 0,0 0 0 0 0,0 1 0 0 0,1-1 0 0 0,1 0 0 0 0,0 0 0 0 0,-1-4 0 0 0,0 0 0 0 0,0-1 0 0 0,0 0 0 0 0,1 1 0 0 0,0-1 0 0 0,0 0 0 0 0,1-1 0 0 0,-1 1 0 0 0,1 0 0 0 0,0-1 0 0 0,1 1 0 0 0,8 6 0 0 0,-9-6 0 0 0,1-1 0 0 0,0 0 0 0 0,0 0 0 0 0,0 0 0 0 0,0-1 0 0 0,1 0 0 0 0,0 0 0 0 0,-1 0 0 0 0,1-1 0 0 0,0 1 0 0 0,3-1 0 0 0,3 1-751 0 0,0 0-1 0 0,-1-1 1 0 0,1-1-1 0 0,1 0 752 0 0,-5-1-1209 0 0,1 0-1 0 0,-1 0 0 0 0,0-1 0 0 0,0-1 0 0 0,0 1 0 0 0,5-2 1210 0 0,9-5-8974 0 0</inkml:trace>
  <inkml:trace contextRef="#ctx0" brushRef="#br0" timeOffset="25637.8128">5289 4103 7832 0 0,'-1'1'356'0'0,"-1"0"-242"0"0,-35 34 820 0 0,23-18 2795 0 0,9-9-2461 0 0,4-7-661 0 0,0 1 1 0 0,-1 0 0 0 0,1 0-1 0 0,0-1 1 0 0,0 1 0 0 0,0 0-1 0 0,0 0 1 0 0,1 0 0 0 0,-1 0-1 0 0,0 0 1 0 0,1 0 0 0 0,0 1-1 0 0,-1-1 1 0 0,1 0 0 0 0,0 0-1 0 0,0 0-607 0 0,0 0 260 0 0,2-1-4 0 0,2 0-174 0 0,1 0 1 0 0,-1 0-1 0 0,0-1 0 0 0,0 1 0 0 0,1-1 0 0 0,-1 0 0 0 0,0-1 1 0 0,1 1-1 0 0,-1-1 0 0 0,0 1 0 0 0,0-1 0 0 0,0 0 0 0 0,0-1 1 0 0,0 1-1 0 0,0-1 0 0 0,0 0 0 0 0,0 0 0 0 0,0 0 0 0 0,1-1-82 0 0,1-1 78 0 0,-1 0 0 0 0,0 0 0 0 0,0-1 0 0 0,0 0 0 0 0,0 0 0 0 0,0 0 0 0 0,-1 0 0 0 0,0-1-1 0 0,0 1 1 0 0,-1-1 0 0 0,0 0 0 0 0,2-3-78 0 0,-3 1 87 0 0,-1 1 0 0 0,1-1 1 0 0,-1 1-1 0 0,-1-1 0 0 0,0 0 0 0 0,0 1 0 0 0,0-1 0 0 0,-1-2-87 0 0,0-16 244 0 0,1 14-163 0 0,-1-28 154 0 0,1 38-215 0 0,-1 0-1 0 0,1-1 1 0 0,-1 1 0 0 0,1 0 0 0 0,-1-1 0 0 0,0 1 0 0 0,0 0 0 0 0,0 0-1 0 0,0 0 1 0 0,0 0 0 0 0,-1 0 0 0 0,1 0 0 0 0,-1 0 0 0 0,0-1-20 0 0,-10-9 99 0 0,12 11-91 0 0,-1 0 1 0 0,0-1-1 0 0,0 1 1 0 0,-1 0-1 0 0,1 0 1 0 0,0 0-1 0 0,0 0 1 0 0,0 0-1 0 0,-1 0 1 0 0,1 1-1 0 0,-1-1 1 0 0,1 0-1 0 0,0 1 1 0 0,-1-1-1 0 0,1 1 1 0 0,-1-1-1 0 0,1 1 1 0 0,-1 0-1 0 0,0-1 1 0 0,1 1-1 0 0,-1 0 1 0 0,1 0-1 0 0,-2 0-8 0 0,1 0 5 0 0,0 1-1 0 0,0-1 1 0 0,-1 0-1 0 0,1 1 1 0 0,0-1-1 0 0,0 1 1 0 0,0 0-1 0 0,0 0 0 0 0,0 0 1 0 0,0 0-1 0 0,1 0 1 0 0,-1 0-1 0 0,0 0 1 0 0,0 1-1 0 0,-1 1-4 0 0,-23 26 7 0 0,15-14-21 0 0,5-6 6 0 0,1-1-1 0 0,0 1 0 0 0,1 0 1 0 0,0 1-1 0 0,0-1 0 0 0,1 1 1 0 0,0-1-1 0 0,-1 10 9 0 0,-2 2-4 0 0,1-1 9 0 0,0 1 0 0 0,1 0 0 0 0,1 0 0 0 0,1 0 0 0 0,0 14-5 0 0,2-26 5 0 0,1 0 0 0 0,0-1-1 0 0,0 1 1 0 0,0 0 0 0 0,1-1-1 0 0,0 1 1 0 0,1-1 0 0 0,0 0-1 0 0,1 1 1 0 0,-1-2 0 0 0,1 1-1 0 0,1 0 1 0 0,-1-1 0 0 0,6 6-5 0 0,-8-10 6 0 0,1-1 1 0 0,0 1 0 0 0,0-1-1 0 0,1 1 1 0 0,-1-1 0 0 0,0 0-1 0 0,1 0 1 0 0,-1-1 0 0 0,1 1-1 0 0,0-1 1 0 0,-1 0 0 0 0,1 0-1 0 0,2 1-6 0 0,5 0 12 0 0,0-1 0 0 0,0 0-1 0 0,0 0 1 0 0,1-1-12 0 0,1-1 23 0 0,0 0-1 0 0,0 0 1 0 0,0-2 0 0 0,-1 0-1 0 0,1 0 1 0 0,0-1-23 0 0,14-6 92 0 0,-1-1 0 0 0,5-3-92 0 0,-17 7 50 0 0,-2 0 1 0 0,1-1-1 0 0,-1-1 0 0 0,0 0 0 0 0,0-1 1 0 0,-1 0-1 0 0,-1-1 0 0 0,5-6-50 0 0,1-3 32 0 0,-1-1-1 0 0,0 0 1 0 0,-2-1-1 0 0,5-14-31 0 0,-9 16 34 0 0,0 0 0 0 0,-2-1-1 0 0,-1 0 1 0 0,0 0 0 0 0,-2 0 0 0 0,0-1 0 0 0,-2 0-1 0 0,0 0 1 0 0,-1-8-34 0 0,-1 29 0 0 0,0 0-1 0 0,0 1 0 0 0,0-1 1 0 0,0 0-1 0 0,0 0 1 0 0,0 1-1 0 0,0-1 1 0 0,0 0-1 0 0,0 0 1 0 0,-1 1-1 0 0,1-1 0 0 0,0 0 1 0 0,-1 1-1 0 0,1-1 1 0 0,0 0-1 0 0,-1 1 1 0 0,1-1-1 0 0,-1 0 1 0 0,1 1-1 0 0,0-1 0 0 0,-1 1 1 0 0,0-1-1 0 0,1 1 1 0 0,-1-1-1 0 0,1 1 1 0 0,-1-1-1 0 0,0 1 1 0 0,0-1 0 0 0,0 1 0 0 0,0 0 0 0 0,-1 0-1 0 0,1 0 1 0 0,0 0 0 0 0,0 0 0 0 0,-1 0 0 0 0,1 0 0 0 0,0 0-1 0 0,0 0 1 0 0,0 0 0 0 0,-1 1 0 0 0,1-1 0 0 0,0 1 0 0 0,-1-1 0 0 0,-3 2 7 0 0,1 1 1 0 0,-1-1 0 0 0,1 1 0 0 0,-1 0 0 0 0,1 0 0 0 0,0 0-1 0 0,-2 3-7 0 0,-9 10-21 0 0,1 0 0 0 0,1 1 0 0 0,0 1 0 0 0,1 0 0 0 0,2 0-1 0 0,-1 1 1 0 0,2 1 0 0 0,1-1 0 0 0,0 2 0 0 0,2-1 0 0 0,0 1 0 0 0,1 0-1 0 0,1 0 1 0 0,1 0 0 0 0,0 22 21 0 0,3-36 0 0 0,0 0 0 0 0,1 0 0 0 0,0 0 0 0 0,1 0 0 0 0,-1-1 0 0 0,1 1 0 0 0,0 0 0 0 0,1-1 0 0 0,0 1 0 0 0,0-1 0 0 0,3 5 0 0 0,-3-6 0 0 0,0-1 0 0 0,0 0 0 0 0,1 0 0 0 0,-1 0 0 0 0,1 0 0 0 0,0 0 0 0 0,0-1 0 0 0,1 0 0 0 0,-1 1 0 0 0,1-2 0 0 0,-1 1 0 0 0,1 0 0 0 0,0-1 0 0 0,0 0 0 0 0,3 1 0 0 0,3-1-50 0 0,-1 1 0 0 0,1-2 1 0 0,0 1-1 0 0,0-2 0 0 0,1 1 0 0 0,-1-1 0 0 0,9-2 50 0 0,16-3-629 0 0,27-7 629 0 0,-9 1-241 0 0,-30 6-61 0 0,-1-1-1 0 0,1-1 0 0 0,-1-2 0 0 0,0 0 0 0 0,9-6 303 0 0,9-7-466 0 0,0-2 0 0 0,11-10 466 0 0,-42 27 12 0 0,-1 0 1 0 0,0-1-1 0 0,0 0 1 0 0,0-1-1 0 0,-1 0 0 0 0,0 0 1 0 0,-1-1-1 0 0,0 1 1 0 0,-1-2-1 0 0,0 1 0 0 0,0-1 1 0 0,-1 0-1 0 0,3-11-12 0 0,-4 12 20 0 0,-3 6 20 0 0,0 1 0 0 0,0 0-1 0 0,0-1 1 0 0,0 1 0 0 0,0-1 0 0 0,-1 1-1 0 0,1-1 1 0 0,-1 1 0 0 0,0-1 0 0 0,0 0-1 0 0,-1 1 1 0 0,1-1 0 0 0,-1 1-1 0 0,1-1 1 0 0,-1 1-40 0 0,0 1 25 0 0,0 1 0 0 0,1-1 0 0 0,-1 1 0 0 0,0 0 0 0 0,0-1 0 0 0,0 1-1 0 0,0 0 1 0 0,0 0 0 0 0,-1 0 0 0 0,1-1 0 0 0,0 1 0 0 0,0 0 0 0 0,-1 1 0 0 0,1-1 0 0 0,-1 0 0 0 0,1 0 0 0 0,0 1-1 0 0,-1-1 1 0 0,0 1 0 0 0,1-1 0 0 0,-1 1 0 0 0,1-1 0 0 0,-1 1 0 0 0,0 0 0 0 0,1 0 0 0 0,-1 0 0 0 0,1 0-1 0 0,-1 0 1 0 0,0 0 0 0 0,1 0 0 0 0,-1 1-25 0 0,-7 0 135 0 0,1 1 1 0 0,0 0-1 0 0,0 0 0 0 0,0 0 0 0 0,-3 3-135 0 0,3-2 4 0 0,0 1 0 0 0,0 1 0 0 0,1-1-1 0 0,0 1 1 0 0,0 0 0 0 0,-6 6-4 0 0,-35 38 35 0 0,26-25-29 0 0,13-14-6 0 0,1 1 0 0 0,0 1 0 0 0,1 0 0 0 0,0 0 0 0 0,-3 9 0 0 0,1-3 0 0 0,6-12 0 0 0,0 2 0 0 0,1-1 0 0 0,0 0 0 0 0,0 0 0 0 0,-1 6 0 0 0,2-9 0 0 0,1-1 0 0 0,-1 1 0 0 0,1 0 0 0 0,0 0 0 0 0,0 0 0 0 0,0 0 0 0 0,1 0 0 0 0,-1 0 0 0 0,1-1 0 0 0,0 1 0 0 0,1 3 0 0 0,-1-5 0 0 0,0 1 0 0 0,0-1 0 0 0,0 1 0 0 0,1-1-1 0 0,-1 0 1 0 0,1 0 0 0 0,0 0 0 0 0,-1 0 0 0 0,1 0 0 0 0,0 0-1 0 0,0 0 1 0 0,0 0 0 0 0,1-1 0 0 0,-1 1 0 0 0,0-1 0 0 0,0 1 0 0 0,1-1-1 0 0,-1 0 1 0 0,1 0 0 0 0,-1 0 0 0 0,1 0 0 0 0,1-1 0 0 0,2 1 1 0 0,-1-1 1 0 0,0 0 0 0 0,1-1-1 0 0,-1 1 1 0 0,1-1 0 0 0,-1 0-1 0 0,0 0 1 0 0,0-1 0 0 0,0 0-1 0 0,4-1-1 0 0,0-1 20 0 0,-1 0 0 0 0,1 0 0 0 0,-1-1 0 0 0,0 0 0 0 0,-1 0 0 0 0,1-1 0 0 0,-1 0 0 0 0,0 0 0 0 0,6-7-20 0 0,-4 2 16 0 0,0 0 0 0 0,-1-1 0 0 0,-1 0 1 0 0,1 0-1 0 0,-2-1 0 0 0,1-3-16 0 0,8-24 52 0 0,-1-1 1 0 0,-3 0-1 0 0,6-38-52 0 0,-14 66 17 0 0,8-50 55 0 0,-3 0 0 0 0,0-31-72 0 0,-4-127 144 0 0,-9 66-144 0 0,4 142 0 0 0,1 13 0 0 0,0 1 0 0 0,0-1 0 0 0,0 0 0 0 0,0 0 0 0 0,0 0 0 0 0,0 0 0 0 0,0 0 0 0 0,-1 0-1 0 0,1 0 1 0 0,0 0 0 0 0,0 0 0 0 0,0 0 0 0 0,0 0 0 0 0,0 0 0 0 0,0 0 0 0 0,0 0 0 0 0,0 0 0 0 0,-1 0 0 0 0,1 0 0 0 0,0 0 0 0 0,0 0 0 0 0,0 0-1 0 0,0 0 1 0 0,0 0 0 0 0,0 0 0 0 0,0 0 0 0 0,0 0 0 0 0,0 0 0 0 0,-1 0 0 0 0,1 0 0 0 0,0 0 0 0 0,0 0 0 0 0,0 0 0 0 0,0 0 0 0 0,0 0 0 0 0,0-1-1 0 0,0 1 1 0 0,0 0 0 0 0,0 0 0 0 0,0 0 0 0 0,0 0 0 0 0,-1 0 0 0 0,1 0 0 0 0,0 0 0 0 0,0 0 0 0 0,0 0 0 0 0,0 0 0 0 0,0-1 0 0 0,0 1-1 0 0,0 0 1 0 0,0 0 0 0 0,0 0 0 0 0,0 0 0 0 0,0 0 0 0 0,0 0 0 0 0,0 0 0 0 0,-3 7 20 0 0,-2 35-11 0 0,2 0 0 0 0,1 0 0 0 0,3 8-9 0 0,11 128 5 0 0,-11-159-5 0 0,30 202-10 0 0,-23-171-39 0 0,-5-28-288 0 0,2-1 0 0 0,1 0 0 0 0,0 0 0 0 0,5 8 337 0 0,-6-17-757 0 0,1 1 1 0 0,1-1-1 0 0,0 0 0 0 0,1 0 1 0 0,0-1-1 0 0,1 0 0 0 0,1 1 757 0 0,10 7-1824 0 0</inkml:trace>
  <inkml:trace contextRef="#ctx0" brushRef="#br0" timeOffset="26362.666">7280 3370 18543 0 0,'1'-3'422'0'0,"24"-51"1171"0"0,-23 51-1542 0 0,-1 0 0 0 0,0 0 1 0 0,1 1-1 0 0,0-1 0 0 0,-1 1 0 0 0,1-1 0 0 0,0 1 1 0 0,1 0-1 0 0,-1 0 0 0 0,0 0 0 0 0,0 0 0 0 0,1 0-51 0 0,6-6 1546 0 0,-7 7-359 0 0,-2 1-87 0 0,4 4 98 0 0,-3-1-1120 0 0,0-1 0 0 0,0 1 0 0 0,-1 0 0 0 0,0-1 0 0 0,1 1 0 0 0,-1 0 0 0 0,0-1 0 0 0,0 1 1 0 0,0 0-1 0 0,0-1 0 0 0,-1 1 0 0 0,1 0 0 0 0,-1-1 0 0 0,0 3-78 0 0,-3 20 125 0 0,5 3-58 0 0,-1-6-3 0 0,0-1-1 0 0,-2 11-63 0 0,-30 312 2032 0 0,22-245-2014 0 0,5-48-20 0 0,0 36 2 0 0,6 15 0 0 0,-1-100 1 0 0,0-1 0 0 0,0 1 0 0 0,1-1 0 0 0,-1 0 0 0 0,0 1-1 0 0,1-1 1 0 0,-1 0 0 0 0,1 1 0 0 0,0-1 0 0 0,-1 0 0 0 0,1 1 0 0 0,0-1 0 0 0,0 0 0 0 0,0 0-1 0 0,0 0 1 0 0,0 0 0 0 0,0 0 0 0 0,0 0 0 0 0,1 1-1 0 0,2 2 55 0 0,-3-4-19 0 0,0 0 0 0 0,-1 1-1 0 0,1-1 1 0 0,-1 0 0 0 0,1 1 0 0 0,-1-1-1 0 0,1 0 1 0 0,-1 0 0 0 0,1 0 0 0 0,0 0-1 0 0,-1 0 1 0 0,1 0 0 0 0,-1 0 0 0 0,1 0-1 0 0,0 0 1 0 0,-1 0 0 0 0,1 0 0 0 0,-1 0-1 0 0,1 0 1 0 0,0 0-36 0 0,2-1 144 0 0,1 1-104 0 0,0-1 1 0 0,0 1-1 0 0,0-1 1 0 0,0 0-1 0 0,0-1 1 0 0,0 1-1 0 0,0 0 1 0 0,-1-1-1 0 0,1 0 1 0 0,0 0-1 0 0,-1 0 1 0 0,1-1-1 0 0,-1 1 1 0 0,1-1-41 0 0,10-10 247 0 0,-1 1 0 0 0,9-12-247 0 0,-6 7 56 0 0,93-96-56 0 0,-102 103 0 0 0,1 1 0 0 0,-2-1 0 0 0,3-5 0 0 0,-3 6 0 0 0,-1 1 0 0 0,1-1 0 0 0,1 1 0 0 0,2-3 0 0 0,-2 8 0 0 0,-5 4 0 0 0,-1 0 0 0 0,0 1 0 0 0,0-1 0 0 0,0 0 0 0 0,0 1 0 0 0,0-1 0 0 0,-1 1 0 0 0,1 0 0 0 0,0-1 0 0 0,-1 1 0 0 0,1 0 0 0 0,-1-1 0 0 0,1 1 0 0 0,-1 0 0 0 0,2 5 0 0 0,1 3 0 0 0,-1-1 0 0 0,0 0 0 0 0,-1 1 0 0 0,0 6 0 0 0,0-6 0 0 0,0 1 0 0 0,1-1 0 0 0,3 10 0 0 0,-2-9 0 0 0,1 1 0 0 0,0-1 0 0 0,0 1 0 0 0,1 0 0 0 0,6 8 0 0 0,-11-19 0 0 0,0-1 0 0 0,0 1 0 0 0,0 0 0 0 0,1-1 0 0 0,-1 1 0 0 0,0-1 0 0 0,1 1 0 0 0,-1-1 0 0 0,0 1 0 0 0,1-1 0 0 0,-1 1 0 0 0,1-1 0 0 0,-1 1 0 0 0,0-1 0 0 0,1 1 0 0 0,-1-1 0 0 0,1 0 0 0 0,0 1 0 0 0,-1-1 0 0 0,1 0 0 0 0,-1 0 0 0 0,1 1 0 0 0,-1-1 0 0 0,1 0 0 0 0,0 0 0 0 0,-1 0 0 0 0,1 0 0 0 0,0 1 0 0 0,-1-1 0 0 0,1 0 0 0 0,0 0 0 0 0,1-1 0 0 0,1 2 0 0 0,-1 0 0 0 0,1-1 0 0 0,0 0 0 0 0,0 1 0 0 0,0-1 0 0 0,0-1 0 0 0,0 1 0 0 0,0 0 0 0 0,0-1 0 0 0,0 1 0 0 0,0-1 0 0 0,0 0 0 0 0,0 0 0 0 0,0 0 0 0 0,0 0 0 0 0,-1-1 0 0 0,1 1 0 0 0,-1-1 0 0 0,1 0 0 0 0,-1 1 0 0 0,1-1 0 0 0,-1 0 0 0 0,0 0 0 0 0,0-1 0 0 0,0 1 0 0 0,0 0 0 0 0,0-1 0 0 0,2-2 0 0 0,0-1 0 0 0,-1 1 0 0 0,0-1 0 0 0,0 1 0 0 0,0-1 0 0 0,0 0 0 0 0,-1 0 0 0 0,0-1 0 0 0,0 1 0 0 0,-1 0 0 0 0,0-1 0 0 0,0 0 0 0 0,2-25 0 0 0,0 13 0 0 0,-2 0 0 0 0,-1 0 0 0 0,0-1 0 0 0,0 15 0 0 0,-1 0 0 0 0,1 0 0 0 0,-1-1 0 0 0,0 1 0 0 0,-1 0 0 0 0,1 0 0 0 0,-1 1 0 0 0,0-1 0 0 0,-1 0 0 0 0,1 1 0 0 0,-1-1 0 0 0,1 1 0 0 0,-3-2 0 0 0,-2-3 0 0 0,6 6 0 0 0,-1 1 0 0 0,0-1 0 0 0,0 1 0 0 0,0 0 0 0 0,0 0 0 0 0,0 0 0 0 0,-1 0 0 0 0,1 0 0 0 0,0 0 0 0 0,-1 0 0 0 0,0 1 0 0 0,1-1 0 0 0,-1 1 0 0 0,0 0 0 0 0,-1 0 0 0 0,-8-3 0 0 0,9 3 0 0 0,0 0 0 0 0,0 0 0 0 0,0 0 0 0 0,0 0 0 0 0,0 0 0 0 0,0 1 0 0 0,0 0 0 0 0,0 0 0 0 0,0 0 0 0 0,0 0 0 0 0,0 0 0 0 0,0 0 0 0 0,0 1 0 0 0,-3 0 0 0 0,1 1 0 0 0,0 0 0 0 0,0 1 0 0 0,0-1 0 0 0,1 1 0 0 0,-1 0 0 0 0,0 1 0 0 0,1-1 0 0 0,0 1 0 0 0,0 0 0 0 0,0 0 0 0 0,0 0 0 0 0,1 0 0 0 0,0 1 0 0 0,-2 2 0 0 0,3-3 0 0 0,0-1 0 0 0,0 1 0 0 0,1-1 0 0 0,0 1 0 0 0,-1-1 0 0 0,1 1 0 0 0,1 0 0 0 0,-1-1 0 0 0,0 1 0 0 0,1 0 0 0 0,0 0 0 0 0,0 0 0 0 0,0-1 0 0 0,0 1 0 0 0,1 0 0 0 0,0 0 0 0 0,-1 0 0 0 0,1-1 0 0 0,1 1 0 0 0,-1-1 0 0 0,1 3 0 0 0,1-2 0 0 0,-1 0 0 0 0,1 0 0 0 0,-1 0 0 0 0,1 0 0 0 0,0-1 0 0 0,1 1 0 0 0,-1-1 0 0 0,1 0 0 0 0,-1 0 0 0 0,1 0 0 0 0,0 0 0 0 0,0-1 0 0 0,0 0 0 0 0,0 0 0 0 0,1 0 0 0 0,0 1 0 0 0,-1-2 0 0 0,0 0 0 0 0,1 1 0 0 0,-1-1 0 0 0,0-1 0 0 0,0 1 0 0 0,0 0 0 0 0,1-1 0 0 0,-1 0 0 0 0,0 0 0 0 0,0 0 0 0 0,1-1 0 0 0,-1 0 0 0 0,0 1 0 0 0,0-1 0 0 0,0-1 0 0 0,0 1 0 0 0,0-1 0 0 0,1 0 0 0 0,5-3-147 0 0,17-11-1180 0 0,-25 15 1243 0 0,-1 0-1 0 0,0 0 0 0 0,1 0 0 0 0,-1-1 1 0 0,0 1-1 0 0,0 0 0 0 0,0-1 1 0 0,0 1-1 0 0,0-1 0 0 0,0 0 0 0 0,0 1 1 0 0,-1-1-1 0 0,1 0 0 0 0,-1 1 1 0 0,1-1-1 0 0,-1 0 85 0 0,1-2-274 0 0,1-11-3077 0 0,-3 6-2541 0 0,-1-3-2457 0 0</inkml:trace>
  <inkml:trace contextRef="#ctx0" brushRef="#br0" timeOffset="26726.307">6956 3561 17503 0 0,'0'0'803'0'0,"0"0"-18"0"0,1-19 410 0 0,1 17-906 0 0,0-1-1 0 0,0 0 1 0 0,1 1 0 0 0,0-1 0 0 0,-1 1-1 0 0,1 0 1 0 0,0-1 0 0 0,0 1 0 0 0,0 1-1 0 0,0-1 1 0 0,3-1-289 0 0,9-3-7 0 0,1 0 1 0 0,0 1 0 0 0,1 0-1 0 0,-1 2 1 0 0,1 0-1 0 0,0 1 1 0 0,15-1 6 0 0,16-2-962 0 0,3 0-4451 0 0,2 1-1893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22:16.551"/>
    </inkml:context>
    <inkml:brush xml:id="br0">
      <inkml:brushProperty name="width" value="0.05" units="cm"/>
      <inkml:brushProperty name="height" value="0.05" units="cm"/>
    </inkml:brush>
  </inkml:definitions>
  <inkml:trace contextRef="#ctx0" brushRef="#br0">18169 2576 21391 0 0,'-22'-22'488'0'0,"21"22"-459"0"0,1-1-1 0 0,-1 1 1 0 0,1-1 0 0 0,-1 1-1 0 0,1-1 1 0 0,0 1-1 0 0,-1-1 1 0 0,1 1-1 0 0,0-1 1 0 0,-1 0 0 0 0,1 1-1 0 0,0-1 1 0 0,0 1-1 0 0,-1-1 1 0 0,1 0-1 0 0,0 1 1 0 0,0-1-1 0 0,0 0 1 0 0,0 0 0 0 0,0 1-1 0 0,0-1 1 0 0,0 0-1 0 0,0 1 1 0 0,0-1-1 0 0,0 0 1 0 0,1 1 0 0 0,-1-1-1 0 0,0 0 1 0 0,0 1-1 0 0,1-1 1 0 0,-1 1-1 0 0,0-1 1 0 0,1 0-1 0 0,-1 1-28 0 0,1-1 35 0 0,-1 0 0 0 0,0 1-1 0 0,1-1 1 0 0,-1 0-1 0 0,0 1 1 0 0,1-1-1 0 0,-1 0 1 0 0,0 0 0 0 0,0 0-1 0 0,0 1 1 0 0,0-1-1 0 0,0 0 1 0 0,1 0 0 0 0,-1 0-1 0 0,-1 1 1 0 0,1-1-1 0 0,0 0 1 0 0,0 0-1 0 0,0 1 1 0 0,0-2-35 0 0,-1-1 47 0 0,-1 1-39 0 0,2 0 0 0 0,-1 0 0 0 0,0-1 0 0 0,0 1 1 0 0,1 0-1 0 0,-1-1 0 0 0,1 1 0 0 0,0-1 0 0 0,0 1 0 0 0,-1-1 0 0 0,2 1 0 0 0,-1-1 1 0 0,0 1-1 0 0,0 0 0 0 0,1-1 0 0 0,0 1 0 0 0,-1-1 0 0 0,1 1 0 0 0,0 0-8 0 0,11-40 708 0 0,-11 34-431 0 0,1 1-1 0 0,0 0 0 0 0,0-1 0 0 0,0 1 0 0 0,1 0 0 0 0,0 0 0 0 0,1 1 1 0 0,1-4-277 0 0,10-7 408 0 0,6-9 127 0 0,-15 14-286 0 0,-5 10-202 0 0,0-1 0 0 0,0 1 0 0 0,1 0 0 0 0,-1 0 0 0 0,1-1 0 0 0,-1 1 0 0 0,1 0 0 0 0,0 0 0 0 0,0 1 0 0 0,0-1 0 0 0,2-1-47 0 0,6-4 46 0 0,1 0-1 0 0,1 1 1 0 0,-1 0 0 0 0,1 1 0 0 0,0 0 0 0 0,0 1 0 0 0,1 0-1 0 0,2 1-45 0 0,-9 1 13 0 0,0 1-1 0 0,1 0 1 0 0,-1 1-1 0 0,0-1 0 0 0,1 1 1 0 0,-1 0-1 0 0,0 1 0 0 0,0 0 1 0 0,1 0-1 0 0,-1 0 1 0 0,0 1-1 0 0,0 0 0 0 0,0 0 1 0 0,0 0-1 0 0,-1 1 0 0 0,1 0 1 0 0,-1 0-1 0 0,2 1-12 0 0,-4-2 0 0 0,-1 0 0 0 0,1 1 0 0 0,-1-1 0 0 0,0 0 0 0 0,0 1 0 0 0,0 0 0 0 0,0-1 0 0 0,-1 1 0 0 0,1 0 0 0 0,-1 0 0 0 0,1 0 0 0 0,-1 0 0 0 0,0 0 0 0 0,0 0 0 0 0,0 1 0 0 0,-1-1 0 0 0,1 0 0 0 0,-1 0 0 0 0,0 1 0 0 0,0-1 0 0 0,0 0 0 0 0,0 0 0 0 0,-1 1 0 0 0,1-1 0 0 0,-1 0 0 0 0,0 1 0 0 0,-2 7 0 0 0,0 1 0 0 0,-1-1 0 0 0,0 0 0 0 0,-1 0 0 0 0,0 0 0 0 0,-5 6 0 0 0,-12 15 0 0 0,-1-1 0 0 0,-1-2 0 0 0,-1 0 0 0 0,-2-1 0 0 0,-5 1 0 0 0,25-21 0 0 0,-12 13-17 0 0,1 0 1 0 0,-10 16 16 0 0,12-15-16 0 0,-1 0 1 0 0,-9 7 15 0 0,-3 2 0 0 0,-6 11 0 0 0,-19 21 0 0 0,32-37 0 0 0,17-19 0 0 0,0-1 0 0 0,0 1 0 0 0,-1-1 0 0 0,-1 0 0 0 0,0-2 12 0 0,6-4 48 0 0,3 0 0 0 0,22-1 125 0 0,-1-1 0 0 0,1-1 0 0 0,-1-2-1 0 0,0 0 1 0 0,9-4-185 0 0,103-22 295 0 0,-31 9-310 0 0,-14 3 15 0 0,26-7 0 0 0,-98 22-278 0 0,0 1 1 0 0,0 0-1 0 0,1 1 1 0 0,-1 1-1 0 0,4 1 278 0 0,-21 0-1573 0 0,-1 0-84 0 0,0 0-21 0 0</inkml:trace>
  <inkml:trace contextRef="#ctx0" brushRef="#br0" timeOffset="-902.641">14304 3068 15632 0 0,'-5'-1'228'0'0,"5"1"-119"0"0,-1 0 0 0 0,0 0-1 0 0,0 0 1 0 0,0 0 0 0 0,0 0-1 0 0,0 0 1 0 0,0 0 0 0 0,0 0-1 0 0,0 0 1 0 0,0 0 0 0 0,0 1-1 0 0,1-1 1 0 0,-1 0 0 0 0,0 1-1 0 0,0-1 1 0 0,0 0 0 0 0,0 1-1 0 0,1-1 1 0 0,-1 1 0 0 0,0-1-1 0 0,0 1 1 0 0,1 0-1 0 0,-1-1 1 0 0,1 1 0 0 0,-1 0-1 0 0,0-1 1 0 0,1 1 0 0 0,-1 0-1 0 0,1 0-108 0 0,-1 0 918 0 0,1-1 19 0 0,0 0 46 0 0,-1-1 17 0 0,0-3-755 0 0,-1 1 0 0 0,1-1-1 0 0,0 1 1 0 0,-1-1 0 0 0,2 1 0 0 0,-1-1 0 0 0,0 0 0 0 0,1 1 0 0 0,0-1 0 0 0,-1 0 0 0 0,1 0 0 0 0,1 1 0 0 0,-1-1 0 0 0,1 0 0 0 0,-1 1 0 0 0,1-1-1 0 0,0 0-244 0 0,4-13 401 0 0,1 1 0 0 0,1 0-1 0 0,3-6-400 0 0,8-20 464 0 0,-13 26-375 0 0,2 0 1 0 0,0 1 0 0 0,0 1-1 0 0,3-3-89 0 0,9-21 109 0 0,-13 26-72 0 0,-1 1 0 0 0,2-1-1 0 0,3-3-36 0 0,-3 4 0 0 0,-2 4 0 0 0,0 0 0 0 0,0 0 0 0 0,1 1 0 0 0,-1 0 0 0 0,2-1 0 0 0,-7 7 0 0 0,1 0 0 0 0,-1 0 0 0 0,0 0 0 0 0,1-1 0 0 0,-1 1 0 0 0,0 0 0 0 0,1 0 0 0 0,-1 0 0 0 0,0 0 0 0 0,1 0 0 0 0,-1 0 0 0 0,1 0 0 0 0,-1 0 0 0 0,0 0 0 0 0,1 0 0 0 0,-1 0 0 0 0,1 0 0 0 0,-1 0 0 0 0,0 0 0 0 0,1 0 0 0 0,-1 0 0 0 0,0 0 0 0 0,2 1 0 0 0,0-1 0 0 0,0 1 0 0 0,0 0 0 0 0,0 0 0 0 0,-1 0 0 0 0,1 0 0 0 0,-1 0 0 0 0,1 1 0 0 0,0-1 0 0 0,-1 0 0 0 0,0 1 0 0 0,1-1 0 0 0,-1 1 0 0 0,0-1 0 0 0,0 1 0 0 0,0 0 0 0 0,0 0 0 0 0,0-1 0 0 0,0 1 0 0 0,0 0 0 0 0,-1 0 0 0 0,1 1 0 0 0,1 6 0 0 0,0-1 0 0 0,-1 1 0 0 0,0 0 0 0 0,0 6 0 0 0,1 7 0 0 0,1 22 19 0 0,-2 31-19 0 0,-1-31 34 0 0,5 30-34 0 0,-2-18 41 0 0,-3-41-19 0 0,0 1 0 0 0,2 0 0 0 0,0-1-1 0 0,0 1-21 0 0,2 2 45 0 0,-2-7 15 0 0,1 1 1 0 0,0-1-1 0 0,0 1 1 0 0,1-1-1 0 0,1 0 1 0 0,0-1-1 0 0,5 10-60 0 0,-9-19 11 0 0,0-1 0 0 0,0 1-1 0 0,-1 0 1 0 0,1 0-1 0 0,0 0 1 0 0,0-1-1 0 0,0 1 1 0 0,0-1 0 0 0,0 1-1 0 0,0 0 1 0 0,0-1-1 0 0,0 0 1 0 0,0 1-1 0 0,0-1 1 0 0,0 1 0 0 0,0-1-1 0 0,0 0 1 0 0,0 0-1 0 0,0 0 1 0 0,0 0-1 0 0,0 0 1 0 0,0 0 0 0 0,1 0-1 0 0,-1 0 1 0 0,0 0-1 0 0,0 0 1 0 0,0-1-1 0 0,0 1 1 0 0,0 0 0 0 0,0-1-1 0 0,0 1 1 0 0,0-1-1 0 0,0 1 1 0 0,0-1 0 0 0,0 0-1 0 0,0 0-10 0 0,6-3-2 0 0,-1-1 1 0 0,0 1-1 0 0,0-1 0 0 0,4-6 2 0 0,-6 8 41 0 0,3-6-6 0 0,0 1-1 0 0,0-1 1 0 0,0 0-1 0 0,-1 0 1 0 0,0-1-1 0 0,-1 0-34 0 0,9-20 174 0 0,3-12-174 0 0,12-24 107 0 0,-6 16-36 0 0,-14 27-14 0 0,2 1-1 0 0,11-18-56 0 0,-13 28 0 0 0,3 3 0 0 0,-8 10 0 0 0,-3 0 0 0 0,1 0-2 0 0,1 0 1 0 0,-1 1-1 0 0,0-1 1 0 0,0 1-1 0 0,-1-1 0 0 0,1 1 1 0 0,0 0-1 0 0,0 0 1 0 0,-1 0-1 0 0,1-1 0 0 0,-1 1 1 0 0,0 1-1 0 0,1-1 1 0 0,-1 0 1 0 0,16 37-41 0 0,-12-27 29 0 0,11 32-17 0 0,-10-26 17 0 0,1 0 0 0 0,4 7 12 0 0,5 8-6 0 0,-7-11-12 0 0,2-1 1 0 0,6 9 17 0 0,-14-25-2 0 0,1 0 0 0 0,0 1 0 0 0,0-1 0 0 0,0-1-1 0 0,1 1 1 0 0,-1-1 0 0 0,1 0 0 0 0,0 0 0 0 0,0 0 0 0 0,1 0 0 0 0,1 0 2 0 0,-5-3 7 0 0,1 0 0 0 0,-1 0 1 0 0,1 0-1 0 0,0 0 0 0 0,-1 0 0 0 0,1-1 0 0 0,0 1 1 0 0,0-1-1 0 0,0 1 0 0 0,-1-1 0 0 0,1 0 0 0 0,0 0 1 0 0,0-1-1 0 0,0 1 0 0 0,-1 0 0 0 0,1-1 0 0 0,0 0 1 0 0,0 0-1 0 0,-1 0 0 0 0,1 0 0 0 0,0 0 0 0 0,-1 0 1 0 0,0 0-1 0 0,1-1 0 0 0,-1 0 0 0 0,0 1 0 0 0,2-2-7 0 0,0-1 6 0 0,0 0 0 0 0,-1 0-1 0 0,1 0 1 0 0,-1-1-1 0 0,0 0 1 0 0,0 1-1 0 0,0-1 1 0 0,0 0-1 0 0,-1 0 1 0 0,0-1 0 0 0,0 1-1 0 0,-1 0 1 0 0,1-2-6 0 0,2-13 26 0 0,-1-1 1 0 0,-1 1-1 0 0,-1-1 1 0 0,-1 0-1 0 0,-1-7-26 0 0,-5-35 135 0 0,-3-3-135 0 0,7 52 2 0 0,0 1-4 0 0,1 6 5 0 0,0 1 1 0 0,0-1-1 0 0,1 0 0 0 0,0-2-3 0 0,0 8-2 0 0,0 0 0 0 0,0 0 0 0 0,1 1 0 0 0,-1-1 0 0 0,0 0 0 0 0,0 1 0 0 0,1-1 0 0 0,-1 0 0 0 0,1 1 0 0 0,-1-1 0 0 0,1 0 0 0 0,-1 1 0 0 0,1-1 0 0 0,-1 1 0 0 0,1-1 0 0 0,-1 1 0 0 0,1-1 0 0 0,0 1 0 0 0,-1 0 0 0 0,1-1 0 0 0,0 1 0 0 0,-1 0 0 0 0,1-1 0 0 0,0 1 0 0 0,0 0 0 0 0,-1 0 0 0 0,1 0 2 0 0,1-1-20 0 0,1 0 0 0 0,-1 1 0 0 0,0-1 0 0 0,1 1-1 0 0,-1 0 1 0 0,0 0 0 0 0,1 0 0 0 0,-1 0 0 0 0,1 0 20 0 0,32 4-134 0 0,0-2 1 0 0,1-1-1 0 0,-1-2 0 0 0,9-2 134 0 0,-27 0-58 0 0,0 0-1 0 0,-1-2 1 0 0,1 0-1 0 0,-1 0 1 0 0,0-2-1 0 0,0-1 59 0 0,1 1-23 0 0,-5 2 8 0 0,-1-2 0 0 0,0 1 0 0 0,-1-2 0 0 0,1 1 0 0 0,4-6 15 0 0,-7 7 12 0 0,-7 5 49 0 0,-1 1-10 0 0,-4 7-111 0 0,1 0 52 0 0,0-1 1 0 0,0 1-1 0 0,1 0 0 0 0,0 0 0 0 0,0 0 1 0 0,1 2 7 0 0,-4 11-27 0 0,-6 28-55 0 0,2 0-1 0 0,3 0 1 0 0,1 4 82 0 0,5-41 0 0 0,0 1 0 0 0,1 0 0 0 0,0-1 0 0 0,0 1 0 0 0,1 0 0 0 0,2 2 0 0 0,-2-3 0 0 0,-1-9 0 0 0,-1 1 0 0 0,0-1 0 0 0,1 0 0 0 0,0 1 0 0 0,-1-1 0 0 0,1 0 0 0 0,0 0 0 0 0,0 1 0 0 0,1-1 0 0 0,-1 0 0 0 0,0 0 0 0 0,1 0 0 0 0,-1 0 0 0 0,1-1 0 0 0,-1 1 0 0 0,2 1 0 0 0,7 3 11 0 0,-7-5-7 0 0,1 0 1 0 0,-1 0 0 0 0,1-1-1 0 0,0 1 1 0 0,-1-1-1 0 0,1 0 1 0 0,-1 0-1 0 0,1 0 1 0 0,-1 0 0 0 0,1-1-1 0 0,-1 0 1 0 0,1 1-1 0 0,-1-1 1 0 0,1-1 0 0 0,-1 1-1 0 0,0 0 1 0 0,1-1-5 0 0,3-1 13 0 0,0 0 0 0 0,-1-1 1 0 0,1 0-1 0 0,-1 0 0 0 0,0-1 0 0 0,0 0 0 0 0,4-4-13 0 0,10-14 23 0 0,0-1 0 0 0,-2-1 0 0 0,-1-1 0 0 0,-1 0 0 0 0,-1-2 0 0 0,6-14-23 0 0,13-40 153 0 0,14-56-153 0 0,-2-21 66 0 0,-23 78-52 0 0,-15 56-14 0 0,11-21 0 0 0,3-11 0 0 0,-21 54-2 0 0,1-1 1 0 0,-1 1-1 0 0,1 0 0 0 0,-1-1 1 0 0,1 1-1 0 0,0 0 0 0 0,1-1 2 0 0,-3 4-2 0 0,0 0 1 0 0,0-1-1 0 0,1 1 0 0 0,-1 0 1 0 0,0 0-1 0 0,0 0 0 0 0,0 0 0 0 0,0 0 1 0 0,0 0-1 0 0,0-1 0 0 0,0 1 1 0 0,0 0-1 0 0,0 0 0 0 0,1 0 0 0 0,-1 0 1 0 0,0 0-1 0 0,0 0 0 0 0,0 0 1 0 0,0 0-1 0 0,0 0 0 0 0,0 0 0 0 0,1 0 1 0 0,-1 0-1 0 0,0 0 0 0 0,0-1 1 0 0,0 1-1 0 0,0 0 0 0 0,1 0 0 0 0,-1 0 1 0 0,0 0-1 0 0,0 0 0 0 0,0 1 1 0 0,0-1-1 0 0,0 0 0 0 0,1 0 0 0 0,-1 0 1 0 0,0 0-1 0 0,0 0 0 0 0,0 0 1 0 0,0 0-1 0 0,0 0 0 0 0,0 0 0 0 0,1 0 1 0 0,-1 0-1 0 0,0 0 0 0 0,0 0 1 0 0,0 1-1 0 0,0-1 0 0 0,0 0 0 0 0,0 0 1 0 0,0 0-1 0 0,0 0 0 0 0,1 0 1 0 0,-1 0-1 0 0,0 1 2 0 0,2 6-18 0 0,-2-6 6 0 0,3 11-23 0 0,0-1 0 0 0,-1 1 0 0 0,-1 0 0 0 0,0 0 0 0 0,-1 0 0 0 0,-1 7 35 0 0,-2 24-56 0 0,-4 7 56 0 0,3-20-2 0 0,-13 81-71 0 0,-4 35 291 0 0,18-106-226 0 0,1-1-1 0 0,3 30 9 0 0,0-57-18 0 0,0 1-1 0 0,1-1 0 0 0,0 0 1 0 0,1 0-1 0 0,1 0 1 0 0,0-1-1 0 0,0 1 1 0 0,1-1-1 0 0,1 0 1 0 0,-1 0-1 0 0,7 7 19 0 0,-10-15 2 0 0,0-1-1 0 0,1 0 1 0 0,-1 1 0 0 0,1-1 0 0 0,-1 0-1 0 0,1 0 1 0 0,0-1 0 0 0,-1 1-1 0 0,1 0 1 0 0,0-1 0 0 0,0 0-1 0 0,0 0 1 0 0,0 0 0 0 0,1 0 0 0 0,-1 0-1 0 0,0-1 1 0 0,0 1 0 0 0,0-1-1 0 0,1 0 1 0 0,-1 0 0 0 0,0 0-1 0 0,0 0 1 0 0,1 0-2 0 0,9-2 22 0 0,-1 0 0 0 0,1-1-1 0 0,-1 0 1 0 0,0-1 0 0 0,4-2-22 0 0,-2 0 31 0 0,0 0 1 0 0,0-1-1 0 0,-1-1 1 0 0,0-1-1 0 0,0 0 0 0 0,-1 0 1 0 0,3-4-32 0 0,22-21 152 0 0,17-22-152 0 0,-53 55 0 0 0,22-27 19 0 0,-1 0 0 0 0,-1-1 0 0 0,-1-1 0 0 0,-2-1 0 0 0,-2-1 0 0 0,0 0 0 0 0,-2-1 0 0 0,9-32-19 0 0,-11 18 0 0 0,-1 0 0 0 0,2-29 0 0 0,-12 70 0 0 0,1-33 0 0 0,-3 24 0 0 0,-11 47-89 0 0,-15 64 88 0 0,-10 74 1 0 0,8-29 10 0 0,18-81-10 0 0,-1 36 0 0 0,4-29 0 0 0,6-57 11 0 0,1-8 42 0 0,1-4-36 0 0,1 0-1 0 0,-1 0 1 0 0,1-1-1 0 0,0 1 1 0 0,0 0-1 0 0,0 0 1 0 0,0 0-1 0 0,0 0 0 0 0,0 1 1 0 0,0-1-1 0 0,1 0 1 0 0,0-1-17 0 0,6-10 58 0 0,-2 3-49 0 0,4-9 30 0 0,0 0-1 0 0,14-17-38 0 0,-21 32 3 0 0,1-1 0 0 0,-1 1 0 0 0,1 0 1 0 0,0 0-1 0 0,1 0 0 0 0,-1 0 0 0 0,1 1 1 0 0,-1-1-1 0 0,1 1 0 0 0,0 1 1 0 0,0-1-1 0 0,1 1 0 0 0,3-2-3 0 0,-6 4-5 0 0,-1-1-1 0 0,1 1 1 0 0,0 0 0 0 0,0-1 0 0 0,0 2-1 0 0,0-1 1 0 0,0 0 0 0 0,0 0-1 0 0,-1 1 1 0 0,1 0 0 0 0,0-1 0 0 0,0 1-1 0 0,-1 0 1 0 0,3 2 5 0 0,6 2-38 0 0,0 1 1 0 0,0 1-1 0 0,-1 0 38 0 0,3 1-18 0 0,-6-4 6 0 0,-1 1 0 0 0,1 0 0 0 0,-1 1 1 0 0,0-1-1 0 0,0 1 0 0 0,0 1 12 0 0,-3-4-1 0 0,1 0-1 0 0,-1 0 0 0 0,1-1 1 0 0,0 1-1 0 0,-1 0 1 0 0,1-1-1 0 0,0 0 1 0 0,1 0-1 0 0,0 0 2 0 0,12 6 2 0 0,-9-4-2 0 0,-1-1 0 0 0,1 0 0 0 0,6 1 0 0 0,5 2 0 0 0,1 1 0 0 0,-15-8 0 0 0,-2-1 0 0 0,3 1-57 0 0,0-1 0 0 0,0-1 0 0 0,0 1 0 0 0,-1-1-1 0 0,1 0 1 0 0,-1 0 0 0 0,0-1 0 0 0,0 1 0 0 0,0-1 0 0 0,0 0 0 0 0,0-2 57 0 0,5-2-143 0 0,-9 7 56 0 0,0 1 0 0 0,0-1 0 0 0,0 0 0 0 0,0 0 0 0 0,0 0 0 0 0,0 0 0 0 0,0 0 0 0 0,0 0 0 0 0,0-1 0 0 0,-1 1 0 0 0,1 0 0 0 0,0 0 0 0 0,-1 0 0 0 0,1-1-1 0 0,-1 1 1 0 0,1 0 0 0 0,-1-1 0 0 0,0 1 0 0 0,1-1 0 0 0,-1 1 0 0 0,0 0 0 0 0,0-1 0 0 0,0 1 0 0 0,0 0 0 0 0,0-1 0 0 0,-1 1 0 0 0,1-1 0 0 0,0 1 0 0 0,-1 0 0 0 0,1-1 87 0 0,-5-10-1850 0 0</inkml:trace>
  <inkml:trace contextRef="#ctx0" brushRef="#br0" timeOffset="-539.3538">15836 2541 19207 0 0,'0'0'878'0'0,"0"0"-20"0"0,1-2-548 0 0,2-3-174 0 0,-2 4 1 0 0,0 0 0 0 0,0 0 1 0 0,0 0-1 0 0,0 0 0 0 0,1 1 1 0 0,-1-1-1 0 0,0 0 0 0 0,0 0 1 0 0,0 1-1 0 0,1-1 0 0 0,0 0-137 0 0,5-2 380 0 0,5-4-73 0 0,-1 0 0 0 0,1 1 0 0 0,1 0 1 0 0,-1 1-1 0 0,1 1 0 0 0,3-1-307 0 0,14-5 307 0 0,18-5-968 0 0,0 3 0 0 0,46-7 661 0 0,-62 13-1589 0 0,-13 3 438 0 0</inkml:trace>
  <inkml:trace contextRef="#ctx0" brushRef="#br0" timeOffset="-538.3538">15363 2400 16208 0 0,'0'0'719'0'0,"0"0"145"0"0,8-8-688 0 0,5 4-176 0 0,10 1 0 0 0,-5 3-4767 0 0,3-5-993 0 0</inkml:trace>
  <inkml:trace contextRef="#ctx0" brushRef="#br0" timeOffset="-4247.952">24659 1145 5064 0 0,'0'0'232'0'0,"-2"1"-14"0"0,-31 24 1646 0 0,32-23 167 0 0,1-2 90 0 0,0 0-1776 0 0,-1 0-1 0 0,1 0 0 0 0,-1 0 0 0 0,0 0 1 0 0,1 0-1 0 0,-1 0 0 0 0,1 0 1 0 0,-1 0-1 0 0,1 0 0 0 0,-1-1 0 0 0,1 1 1 0 0,-1 0-1 0 0,1 0 0 0 0,-1 0 1 0 0,1-1-1 0 0,-1 1 0 0 0,1 0 0 0 0,-1 0 1 0 0,1-1-1 0 0,0 1 0 0 0,-1 0 1 0 0,1-1-1 0 0,-1 1 0 0 0,1-1 0 0 0,0 1 1 0 0,-1 0-1 0 0,1-1-344 0 0,1-5 336 0 0,-1 0 0 0 0,1 1 1 0 0,0-1-1 0 0,1 0 0 0 0,-1 0 0 0 0,1 1 0 0 0,0-1 0 0 0,1 1 1 0 0,1-4-337 0 0,7-11 963 0 0,13-16-963 0 0,-13 20 375 0 0,48-69 783 0 0,-26 41-259 0 0,22-41-899 0 0,-35 52 641 0 0,14-16-641 0 0,-4 7 266 0 0,-19 31-157 0 0,-11 13-99 0 0,-1 0-1 0 0,1 0 1 0 0,-1 0 0 0 0,1 0-1 0 0,0 0 1 0 0,0 0-1 0 0,0 0 1 0 0,0 0-1 0 0,0 0-9 0 0,-1 7 10 0 0,-12 71-65 0 0,6-40-42 0 0,-2 35 97 0 0,7-44 0 0 0,0-3 0 0 0,1 24 0 0 0,2-43 0 0 0,0 0 0 0 0,0 0 0 0 0,0 0 0 0 0,1-1 0 0 0,1 1 0 0 0,-1-1 0 0 0,5 9 0 0 0,-6-15 9 0 0,0 1 0 0 0,1-1 0 0 0,-1 0 0 0 0,1 1 0 0 0,-1-1-1 0 0,1 0 1 0 0,0 0 0 0 0,0 0 0 0 0,0 0 0 0 0,0 0 0 0 0,0-1 0 0 0,1 1 0 0 0,-1-1 0 0 0,0 1-1 0 0,1-1 1 0 0,-1 0 0 0 0,1 0 0 0 0,-1 0 0 0 0,1 0 0 0 0,0 0 0 0 0,0 0-9 0 0,0-1 13 0 0,1 0 0 0 0,-1 1 1 0 0,0-1-1 0 0,0-1 0 0 0,1 1 1 0 0,-1 0-1 0 0,0-1 0 0 0,0 0 1 0 0,1 1-1 0 0,-1-1 0 0 0,0-1 1 0 0,0 1-1 0 0,0 0 0 0 0,0-1 1 0 0,0 1-1 0 0,0-1 0 0 0,2-2-13 0 0,6-5 47 0 0,-1 0 0 0 0,0-1 0 0 0,0-1 0 0 0,-1 1-1 0 0,0-1 1 0 0,-1-1 0 0 0,2-3-47 0 0,13-25 400 0 0,10-25-400 0 0,-17 33 35 0 0,3-12-68 0 0,-11 25 6 0 0,1 0-1 0 0,2-2 28 0 0,34-59 248 0 0,-37 72-168 0 0,-7 8-79 0 0,0 0-1 0 0,-1 0 1 0 0,1 0-1 0 0,0 0 1 0 0,-1 0-1 0 0,1 0 1 0 0,0 0 0 0 0,0 0-1 0 0,-1 0 1 0 0,1 0-1 0 0,0 0 1 0 0,-1 0-1 0 0,1 1 1 0 0,0-1 0 0 0,-1 0-1 0 0,1 0 1 0 0,0 1-1 0 0,-1-1 1 0 0,1 1-1 0 0,0-1 1 0 0,-1 0 0 0 0,1 1-1 0 0,-1-1 1 0 0,1 1-1 0 0,-1-1 1 0 0,1 1-1 0 0,-1-1 1 0 0,1 1 0 0 0,-1 0-1 0 0,0-1 1 0 0,1 1-1 0 0,-1 0 1 0 0,0 0-1 0 0,11 24-18 0 0,-6-9-48 0 0,0 0 0 0 0,-2 0 0 0 0,0 1 0 0 0,0 5 66 0 0,2 30 36 0 0,3 0 0 0 0,3 0-1 0 0,8 22-35 0 0,-19-71 5 0 0,1-1 0 0 0,0 1-1 0 0,0 0 1 0 0,0-1 0 0 0,1 1-1 0 0,-1 0 1 0 0,0-1 0 0 0,1 1-1 0 0,1 0-4 0 0,-2-2 9 0 0,-1 0-1 0 0,1 0 0 0 0,0 0 0 0 0,0-1 0 0 0,0 1 1 0 0,0 0-1 0 0,0-1 0 0 0,0 1 0 0 0,0-1 0 0 0,0 1 0 0 0,0-1 1 0 0,0 0-1 0 0,0 1 0 0 0,0-1 0 0 0,1 0 0 0 0,-1 0 1 0 0,0 0-1 0 0,0 1 0 0 0,0-1 0 0 0,0 0 0 0 0,0-1 1 0 0,1 1-1 0 0,0 0-8 0 0,4-2 36 0 0,0 1 0 0 0,0-1 0 0 0,-1 0 0 0 0,1-1 0 0 0,0 1 0 0 0,-1-1 0 0 0,0 0 0 0 0,1-1 1 0 0,-1 1-1 0 0,-1-1 0 0 0,1 0 0 0 0,0 0 0 0 0,1-3-36 0 0,8-10 111 0 0,-1 1 0 0 0,0-2-1 0 0,2-5-110 0 0,8-11 155 0 0,16-28-17 0 0,-20 31-11 0 0,10-12-127 0 0,23-28 0 0 0,-42 61 0 0 0,-9 9 0 0 0,-1 1 0 0 0,1 0 0 0 0,-1 0 0 0 0,1-1 0 0 0,0 1 0 0 0,-1 0 0 0 0,1 0 0 0 0,-1 0 0 0 0,1-1 0 0 0,-1 1 0 0 0,1 0 0 0 0,-1 0 0 0 0,1 0 0 0 0,0 0 0 0 0,-1 0 0 0 0,1 0 0 0 0,-1 0 0 0 0,1 0 0 0 0,0 1 0 0 0,-1-1 0 0 0,2 1 0 0 0,0 1 0 0 0,-1-1 0 0 0,1 1 0 0 0,-1-1 0 0 0,1 1 0 0 0,-1 0 0 0 0,1 0 0 0 0,-1 0 0 0 0,0 0 0 0 0,0 0 0 0 0,0 0 0 0 0,0 2 0 0 0,12 27 0 0 0,-9-17 0 0 0,-1 0 0 0 0,0 1 0 0 0,0 8 0 0 0,7 31 0 0 0,1-13-66 0 0,1-2 0 0 0,9 17 66 0 0,-19-51 9 0 0,0 0-1 0 0,1 0 1 0 0,0 0-1 0 0,0 0 1 0 0,0-1-1 0 0,1 1 1 0 0,-1-1-1 0 0,1 0 1 0 0,0 0-1 0 0,3 2-8 0 0,-5-4 2 0 0,1 0 0 0 0,-1-1 0 0 0,0 0 0 0 0,1 1 0 0 0,-1-1 0 0 0,1 0 0 0 0,-1 0 0 0 0,1 0 0 0 0,-1-1 1 0 0,1 1-1 0 0,0-1 0 0 0,-1 1 0 0 0,1-1 0 0 0,0 0 0 0 0,0 0 0 0 0,-1 0 0 0 0,1 0 0 0 0,0 0 0 0 0,-1-1 0 0 0,1 1 0 0 0,0-1 0 0 0,-1 0 0 0 0,1 0-2 0 0,2-1 14 0 0,1-1 0 0 0,-1 0 0 0 0,1 0 0 0 0,-1 0 0 0 0,0-1 0 0 0,-1 0-1 0 0,1 0 1 0 0,2-3-14 0 0,33-38 176 0 0,-32 34-151 0 0,16-22 89 0 0,-1-1 0 0 0,-2-1 0 0 0,-2-1 1 0 0,-1-1-1 0 0,1-7-114 0 0,2-13 142 0 0,-2-1 1 0 0,10-56-143 0 0,2-42 225 0 0,-24 131-290 0 0,-5 17 38 0 0,1 0 0 0 0,-1 1 0 0 0,-1-1-1 0 0,1 0 1 0 0,-1-5 27 0 0,0-6-29 0 0,0 17-50 0 0,-2 11 4 0 0,-9 106-300 0 0,1-8 173 0 0,3-34 130 0 0,4 55 72 0 0,2-127 0 0 0,2 41 0 0 0,2 1 0 0 0,8 35 0 0 0,-12-73 0 0 0,1-1 0 0 0,0 1 0 0 0,1-1 0 0 0,-1 0 0 0 0,1 1 0 0 0,0-1 0 0 0,0 0 0 0 0,0 0 0 0 0,1 0 0 0 0,-1 0 0 0 0,1 0 0 0 0,0-1 0 0 0,0 1 0 0 0,0-1 0 0 0,1 0 0 0 0,-1 0 0 0 0,2 1 0 0 0,-2-3 0 0 0,-1 1 0 0 0,1-1 0 0 0,0 1 0 0 0,0-1 0 0 0,0 0 0 0 0,0 0 0 0 0,0 0 0 0 0,0-1 0 0 0,0 1 0 0 0,0-1 0 0 0,1 0 0 0 0,-1 1 0 0 0,0-1 0 0 0,0-1 0 0 0,0 1 0 0 0,0 0 0 0 0,1-1 0 0 0,-1 0 0 0 0,0 0 0 0 0,0 0 0 0 0,0 0 0 0 0,0 0 0 0 0,-1 0 0 0 0,1-1 0 0 0,2 0 0 0 0,12-8 0 0 0,-12 8 0 0 0,1-1 0 0 0,-1 0 0 0 0,0 0 0 0 0,0 0 0 0 0,0-1 0 0 0,-1 1 0 0 0,1-2 0 0 0,17-18 0 0 0,-2 0 0 0 0,11-17 0 0 0,-22 26 0 0 0,-1 0 0 0 0,0 0 0 0 0,0-1 0 0 0,-2 0 0 0 0,5-13 0 0 0,-4 8 0 0 0,-1 0 0 0 0,-1-1 0 0 0,-1 0 0 0 0,0 0 0 0 0,-2 0 0 0 0,0-7 0 0 0,-2 27 0 0 0,0 1 0 0 0,0 0 0 0 0,0 0 0 0 0,0 0 0 0 0,0-1 0 0 0,0 1 0 0 0,0 0 0 0 0,0 0 0 0 0,0 0 0 0 0,0 0 0 0 0,0-1 0 0 0,0 1 0 0 0,0 0 0 0 0,0 0 0 0 0,0 0 0 0 0,0 0 0 0 0,-1-1 0 0 0,1 1 0 0 0,0 0 0 0 0,0 0 0 0 0,0 0 0 0 0,0 0 0 0 0,0-1 0 0 0,0 1 0 0 0,-1 0 0 0 0,1 0 0 0 0,0 0 0 0 0,0 0 0 0 0,0 0 0 0 0,0 0 0 0 0,-1 0 0 0 0,1 0 0 0 0,0 0 0 0 0,0 0 0 0 0,0 0 0 0 0,-1-1 0 0 0,1 1 0 0 0,0 0 0 0 0,0 0 0 0 0,0 0 0 0 0,-1 0 0 0 0,1 0 0 0 0,0 1 0 0 0,0-1 0 0 0,0 0 0 0 0,0 0 0 0 0,-1 0 0 0 0,1 0 0 0 0,0 0 0 0 0,0 0 0 0 0,0 0 0 0 0,-1 0 0 0 0,1 0 0 0 0,0 0 0 0 0,0 0 0 0 0,0 1 0 0 0,0-1 0 0 0,0 0 0 0 0,-1 0 0 0 0,1 0 0 0 0,-10 8 0 0 0,10-8 0 0 0,-6 7 0 0 0,0 0 0 0 0,1 0 0 0 0,0 1 0 0 0,0 0 0 0 0,1 0 0 0 0,0 0 0 0 0,1 1 0 0 0,-1 0 0 0 0,-3 12 0 0 0,0 0 0 0 0,1 0 0 0 0,2 1 0 0 0,0-1 0 0 0,1 1 0 0 0,1 0 0 0 0,1 0 0 0 0,1 0 0 0 0,3 14 0 0 0,-3-28 0 0 0,2 0 0 0 0,-1 0 0 0 0,1 0 0 0 0,0 0 0 0 0,1 0 0 0 0,0 0 0 0 0,0-1 0 0 0,1 0 0 0 0,1 2 0 0 0,-4-7 0 0 0,0 0 0 0 0,1 0 0 0 0,-1 0 0 0 0,1 0 0 0 0,0 0 0 0 0,0 0 0 0 0,-1-1 0 0 0,1 1 0 0 0,0 0 0 0 0,1-1 0 0 0,-1 0 0 0 0,0 0 0 0 0,0 1 0 0 0,0-1 0 0 0,1 0 0 0 0,-1-1 0 0 0,1 1 0 0 0,-1 0 0 0 0,1-1 0 0 0,-1 1 0 0 0,1-1 0 0 0,-1 0 0 0 0,1 0 0 0 0,-1 0 0 0 0,1 0 0 0 0,-1 0 0 0 0,1-1 0 0 0,-1 1 0 0 0,0-1 0 0 0,1 0 0 0 0,1 0 0 0 0,13-6 29 0 0,0 0 1 0 0,-1-2-1 0 0,0 0 0 0 0,13-10-29 0 0,-10 7 11 0 0,23-15-24 0 0,-2-2 0 0 0,-2-2 1 0 0,0-1-1 0 0,-2-2 0 0 0,7-12 13 0 0,-18 20 0 0 0,21-25-11 0 0,-24 21 150 0 0,6-15-139 0 0,-1 3 220 0 0,-25 38-239 0 0,1 0 0 0 0,-1-1-1 0 0,0 1 1 0 0,0-1 0 0 0,0-1 19 0 0,3-8-139 0 0,-4 14 137 0 0,-1 0 0 0 0,0 0 0 0 0,0 0 0 0 0,0 0 0 0 0,0-1-1 0 0,0 1 1 0 0,0 0 0 0 0,0 0 0 0 0,0 0 0 0 0,0 0 0 0 0,0 0 0 0 0,0 0-1 0 0,0 0 1 0 0,0 0 0 0 0,0-1 0 0 0,0 1 0 0 0,0 0 0 0 0,0 0-1 0 0,0 0 1 0 0,0 0 0 0 0,0 0 0 0 0,0 0 0 0 0,0-1 0 0 0,0 1 0 0 0,0 0-1 0 0,0 0 1 0 0,0 0 0 0 0,0 0 0 0 0,0 0 0 0 0,0 0 0 0 0,0 0 0 0 0,0 0-1 0 0,0-1 1 0 0,0 1 0 0 0,0 0 0 0 0,0 0 0 0 0,-1 0 0 0 0,1 0-1 0 0,0 0 1 0 0,0 0 0 0 0,0 0 0 0 0,0 0 0 0 0,0 0 0 0 0,0 0 0 0 0,0 0-1 0 0,-1 0 3 0 0,-5 1-15 0 0,-7 5 24 0 0,4 1 17 0 0,1 0 0 0 0,-1 1-1 0 0,2 0 1 0 0,-1 0 0 0 0,1 1-1 0 0,0 0 1 0 0,1 0 0 0 0,0 0 0 0 0,1 1-1 0 0,-2 3-25 0 0,4-5-84 0 0,0 0 1 0 0,1 0-1 0 0,0 0 0 0 0,0 0 0 0 0,0 0 0 0 0,1 1 0 0 0,1-1 0 0 0,-1 1 0 0 0,1-1 0 0 0,1 1 0 0 0,0-1 0 0 0,0 0 0 0 0,2 8 84 0 0,1 2-225 0 0,2 1 0 0 0,0-1 0 0 0,1 0-1 0 0,1 0 1 0 0,4 6 225 0 0,41 97-796 0 0,-27-60 28 0 0,-26-60 941 0 0,0-1 19 0 0,2 0-181 0 0,-1 0 0 0 0,0 0 0 0 0,1-1-1 0 0,-1 1 1 0 0,1-1 0 0 0,-1 1 0 0 0,0-1-1 0 0,1 0 1 0 0,-1 1 0 0 0,0-1-1 0 0,0 0 1 0 0,1 0 0 0 0,-1 0 0 0 0,0 0-1 0 0,0-1-10 0 0,19-19-45 0 0,-12 12 124 0 0,-1 0-66 0 0,1-1-1 0 0,-1 0 1 0 0,2-5-13 0 0,12-16-283 0 0,-11 18 189 0 0,-2-1 0 0 0,1 0 0 0 0,0-3 94 0 0,13-23 447 0 0,-7 15-27 0 0,-1-2 1 0 0,1-4-421 0 0,15-30 171 0 0,-20 43-119 0 0,-2 1-63 0 0,1 2 0 0 0,0 0 0 0 0,1 0 0 0 0,1 0 1 0 0,0 1-1 0 0,1 1 0 0 0,2-1 11 0 0,-8 10-11 0 0,-6 4 8 0 0,1 0 0 0 0,0 0-1 0 0,-1 1 1 0 0,1-1-1 0 0,-1 0 1 0 0,1 1-1 0 0,0-1 1 0 0,-1 0-1 0 0,1 1 1 0 0,-1-1-1 0 0,1 0 1 0 0,-1 1 0 0 0,1-1-1 0 0,-1 1 1 0 0,0-1-1 0 0,1 1 4 0 0,0 0-9 0 0,3 2-11 0 0,-1 0 0 0 0,0 0 0 0 0,0 0-1 0 0,0 1 1 0 0,-1-1 0 0 0,1 1 0 0 0,-1-1-1 0 0,0 1 1 0 0,0 0 0 0 0,0 0 0 0 0,0 0-1 0 0,-1 0 1 0 0,1 2 20 0 0,3 12-47 0 0,-1 1-1 0 0,1 11 48 0 0,0-5 6 0 0,11 81-875 0 0,12 15 1650 0 0,-24-110-770 0 0,-4-3-124 0 0,0-7-486 0 0,-1-2-247 0 0,-7-3-60 0 0</inkml:trace>
  <inkml:trace contextRef="#ctx0" brushRef="#br0" timeOffset="-3862.362">27904 638 16439 0 0,'0'0'754'0'0,"0"0"-17"0"0,0 8-444 0 0,-2-3-1464 0 0,0 9 5702 0 0,2-13-4405 0 0,0-1-1 0 0,1 1 1 0 0,-1-1 0 0 0,0 1-1 0 0,0-1 1 0 0,1 1 0 0 0,-1-1 0 0 0,1 1-1 0 0,-1-1 1 0 0,0 0 0 0 0,1 1-1 0 0,-1-1 1 0 0,1 0 0 0 0,-1 1-1 0 0,1-1 1 0 0,-1 0 0 0 0,1 0-1 0 0,-1 1 1 0 0,1-1 0 0 0,-1 0-1 0 0,1 0 1 0 0,-1 0 0 0 0,1 0-1 0 0,-1 1 1 0 0,1-1 0 0 0,-1 0-1 0 0,1 0 1 0 0,-1 0 0 0 0,1 0-1 0 0,0-1 1 0 0,-1 1 0 0 0,1 0-126 0 0,4 0 86 0 0,-1 0 1 0 0,1 0 0 0 0,0-1 0 0 0,-1 1 0 0 0,1-1 0 0 0,0 0 0 0 0,-1 0 0 0 0,1-1-1 0 0,-1 0 1 0 0,0 0 0 0 0,0 0 0 0 0,1 0 0 0 0,-1 0 0 0 0,0-1 0 0 0,-1 0-1 0 0,1 0 1 0 0,0 0 0 0 0,-1 0 0 0 0,0 0 0 0 0,0-1 0 0 0,0 1 0 0 0,0-1 0 0 0,0 0-1 0 0,-1 0 1 0 0,1 0 0 0 0,-1-1-87 0 0,0 2-8 0 0,-1 0 1 0 0,0 0-1 0 0,0 0 0 0 0,0-1 1 0 0,0 1-1 0 0,0 0 0 0 0,-1 0 1 0 0,0-1-1 0 0,1 1 0 0 0,-1 0 1 0 0,0-1-1 0 0,-1 1 0 0 0,1 0 1 0 0,0-1-1 0 0,-1 1 0 0 0,0 0 1 0 0,0 0-1 0 0,0 0 0 0 0,0 0 1 0 0,0 0-1 0 0,-1 0 0 0 0,1 0 1 0 0,-1 0-1 0 0,0 0 0 0 0,-1-1 8 0 0,2 2 31 0 0,0 0 1 0 0,0 1-1 0 0,-1-1 0 0 0,1 0 0 0 0,0 0 0 0 0,-1 0 1 0 0,0 1-1 0 0,1-1 0 0 0,-1 1 0 0 0,0 0 0 0 0,0-1 1 0 0,0 1-1 0 0,0 0 0 0 0,0 0 0 0 0,0 0 0 0 0,0 0 1 0 0,0 0-1 0 0,0 1 0 0 0,0-1 0 0 0,-1 1 0 0 0,1-1 1 0 0,0 1-1 0 0,0 0 0 0 0,-1 0 0 0 0,1 0 0 0 0,0 0 1 0 0,-1 0-1 0 0,1 0 0 0 0,0 1 0 0 0,0-1 0 0 0,0 1 1 0 0,-1 0-1 0 0,1-1 0 0 0,0 1 0 0 0,0 0-31 0 0,-2 1 5 0 0,1 1 0 0 0,-1-1 0 0 0,1 0-1 0 0,0 1 1 0 0,-1 0 0 0 0,1 0 0 0 0,1 0 0 0 0,-1 0-1 0 0,0 0 1 0 0,1 1-5 0 0,-3 3 52 0 0,0 0-1 0 0,0 0 0 0 0,1 1 0 0 0,-1 3-51 0 0,-1 8 75 0 0,0 0 0 0 0,2 0-1 0 0,0 0 1 0 0,1 0 0 0 0,0 10-75 0 0,3-13 25 0 0,-1-1 1 0 0,2 0-1 0 0,0 1 1 0 0,0-1-1 0 0,2 0 1 0 0,0 0-1 0 0,0 0 1 0 0,2 0-1 0 0,1 4-25 0 0,-4-15 0 0 0,0 1 1 0 0,0 0-1 0 0,1-1 0 0 0,0 1 1 0 0,0-1-1 0 0,0 0 0 0 0,0 0 1 0 0,0 0-1 0 0,1 0 0 0 0,0-1 1 0 0,0 1-1 0 0,0-1 0 0 0,0 0 1 0 0,0 0-1 0 0,1 0 0 0 0,-1-1 1 0 0,1 0-1 0 0,2 1 0 0 0,1 0-147 0 0,1-1 0 0 0,-1 0 0 0 0,1 0 0 0 0,0-1-1 0 0,-1-1 1 0 0,1 1 0 0 0,0-1 0 0 0,-1-1 0 0 0,1 1 0 0 0,4-2 147 0 0,26-7-3251 0 0,-14 3-1967 0 0,11 0-3267 0 0</inkml:trace>
  <inkml:trace contextRef="#ctx0" brushRef="#br0" timeOffset="-3445.771">28537 521 6448 0 0,'-9'-46'1169'0'0,"8"45"-662"0"0,1 1 0 0 0,0 0 0 0 0,0-1 0 0 0,0 1 0 0 0,-1 0-1 0 0,1-1 1 0 0,0 1 0 0 0,0 0 0 0 0,-1 0 0 0 0,1-1 0 0 0,0 1 0 0 0,-1 0 0 0 0,1 0-1 0 0,0-1 1 0 0,-1 1 0 0 0,1 0 0 0 0,-1 0 0 0 0,1 0 0 0 0,0 0 0 0 0,-1 0 0 0 0,1 0 0 0 0,0-1-1 0 0,-1 1 1 0 0,0 0-507 0 0,-12 2 3272 0 0,10-1-3112 0 0,0 0-1 0 0,1 0 1 0 0,-1 1 0 0 0,0-1-1 0 0,1 1 1 0 0,-1-1-1 0 0,-1 2-159 0 0,-22 23 1453 0 0,1 0 0 0 0,-20 27-1453 0 0,32-35 140 0 0,1 0 1 0 0,0 1-1 0 0,2 1 1 0 0,0-1-1 0 0,-3 11-140 0 0,11-22 15 0 0,0 1 0 0 0,0-1 0 0 0,1 1 0 0 0,0-1-1 0 0,0 1 1 0 0,1-1 0 0 0,0 1 0 0 0,1 0 0 0 0,0-1 0 0 0,0 1 0 0 0,1-1-1 0 0,0 0 1 0 0,1 1 0 0 0,0 0-15 0 0,-1-4 8 0 0,0-1-1 0 0,0 1 0 0 0,0-1 1 0 0,1 0-1 0 0,-1 0 0 0 0,1 0 1 0 0,0 0-1 0 0,1 0 1 0 0,-1-1-1 0 0,1 1 0 0 0,-1-1 1 0 0,1 0-1 0 0,0 0 1 0 0,0 0-1 0 0,0-1 0 0 0,1 0 1 0 0,-1 1-1 0 0,0-1 1 0 0,1-1-1 0 0,0 1 0 0 0,-1-1 1 0 0,1 0-1 0 0,0 0 0 0 0,0 0 1 0 0,0 0-8 0 0,5 0 16 0 0,0-1 1 0 0,0 1-1 0 0,1-2 1 0 0,-1 1 0 0 0,0-2-1 0 0,0 1 1 0 0,0-1-1 0 0,0-1 1 0 0,0 0-1 0 0,-1 0 1 0 0,9-4-17 0 0,12-8-4 0 0,0-1-1 0 0,0-2 1 0 0,-2 0 0 0 0,22-19 4 0 0,-34 23-24 0 0,0-1 0 0 0,-1 0 1 0 0,-1-1-1 0 0,0 0 0 0 0,-1-1 1 0 0,-1-1-1 0 0,0 0 0 0 0,1-6 24 0 0,10-23-57 0 0,-2-1 1 0 0,-2 0-1 0 0,-2-2 0 0 0,-2 0 1 0 0,-3-1-1 0 0,-1-4 57 0 0,2-40-273 0 0,-4-17 273 0 0,-9 70-69 0 0,0 40 70 0 0,0-1 0 0 0,0 1 0 0 0,0 0 0 0 0,-1-1 0 0 0,1 1 0 0 0,-1 0 0 0 0,0-1 0 0 0,1 1 0 0 0,-1 0-1 0 0,0 0 1 0 0,0 0 0 0 0,-1 0 0 0 0,1 0 0 0 0,0 0 0 0 0,-1-1-1 0 0,1 3 3 0 0,1 0-1 0 0,-1-1 0 0 0,0 1 1 0 0,1 0-1 0 0,-1-1 1 0 0,0 1-1 0 0,0 0 0 0 0,1 0 1 0 0,-1 0-1 0 0,0-1 1 0 0,0 1-1 0 0,1 0 0 0 0,-1 0 1 0 0,0 0-1 0 0,0 0 1 0 0,1 0-1 0 0,-1 0 0 0 0,0 1 1 0 0,0-1-1 0 0,1 0 1 0 0,-1 0-1 0 0,0 1 0 0 0,1-1 1 0 0,-1 0-1 0 0,0 1 1 0 0,1-1-1 0 0,-1 0 0 0 0,0 1 1 0 0,1-1-1 0 0,-1 1 1 0 0,1-1-1 0 0,-1 1 1 0 0,0 0-4 0 0,-17 20 65 0 0,16-19-63 0 0,-4 8-1 0 0,0 0 0 0 0,0 1 0 0 0,1 0 0 0 0,0 0 0 0 0,1 0 0 0 0,0 1 0 0 0,0 1 0 0 0,-5 25 0 0 0,-2 21 0 0 0,5-24 0 0 0,0 13 13 0 0,1 0 0 0 0,3 0 0 0 0,1 0-1 0 0,3 0 1 0 0,5 29-13 0 0,-5-65 18 0 0,-1 0-1 0 0,2 0 0 0 0,0 0 1 0 0,0-1-1 0 0,1 1 1 0 0,0-1-1 0 0,1 0 0 0 0,1 0 1 0 0,-1 0-1 0 0,2-1 1 0 0,-1 1-1 0 0,2-2 0 0 0,-1 1 1 0 0,1-1-1 0 0,1 0 1 0 0,-1-1-1 0 0,2 0 0 0 0,-1 0 1 0 0,3 0-18 0 0,-8-5 46 0 0,0-1 0 0 0,0 0-1 0 0,0-1 1 0 0,0 1 0 0 0,1-1 0 0 0,-1 0 0 0 0,1 0 0 0 0,-1 0 0 0 0,1-1 0 0 0,-1 1 0 0 0,1-1-1 0 0,2 0-45 0 0,25-4-1363 0 0,0-2-5695 0 0,-6-2-1601 0 0</inkml:trace>
  <inkml:trace contextRef="#ctx0" brushRef="#br0" timeOffset="-3076.029">28751 232 14280 0 0,'0'0'1102'0'0,"4"-4"-412"0"0,1-1 713 0 0,0 0 0 0 0,0 0 1 0 0,1 1-1 0 0,-1-1 1 0 0,7-3-1404 0 0,-3 3 1019 0 0,0 0 0 0 0,1 1 1 0 0,8-4-1020 0 0,-2 4 253 0 0,-1-1 0 0 0,0 2 1 0 0,1 0-1 0 0,-1 1 1 0 0,9 0-254 0 0,8-1 117 0 0,28-7-117 0 0,18-1-341 0 0,-8 7-3402 0 0,-55 4-4792 0 0</inkml:trace>
  <inkml:trace contextRef="#ctx0" brushRef="#br0" timeOffset="-2728.29">25935 485 23583 0 0,'0'0'539'0'0,"0"0"77"0"0,2 0 31 0 0,4-3-445 0 0,1 1 0 0 0,-1-1 1 0 0,1 0-1 0 0,0-1-202 0 0,26-11-27 0 0,23-1 128 0 0,2 2 0 0 0,49-5-101 0 0,-42 8 30 0 0,105-12-1077 0 0,-73 12-1626 0 0,-70 7-5590 0 0</inkml:trace>
  <inkml:trace contextRef="#ctx0" brushRef="#br0" timeOffset="-2727.29">25114 357 23583 0 0,'-5'-3'520'0'0,"2"-5"112"0"0,-2 0 16 0 0,5 8 8 0 0,0 0-528 0 0,0 0-128 0 0,0 0 0 0 0,0 0 0 0 0,0 0-664 0 0,0 0-160 0 0,0 0-32 0 0,0 0-8 0 0</inkml:trace>
  <inkml:trace contextRef="#ctx0" brushRef="#br0" timeOffset="2733.881">20074 2599 3680 0 0,'0'0'284'0'0,"0"-4"1590"0"0,1-1-847 0 0,-1 0-1 0 0,1 1 1 0 0,0 0-1 0 0,1-1 1 0 0,-1 1-1 0 0,1 0 1 0 0,0-1-1 0 0,0 1 1 0 0,1-2-1027 0 0,0 2 516 0 0,-1 0 1 0 0,0 0-1 0 0,0-1 1 0 0,-1 1-1 0 0,1-1 0 0 0,-1 1 1 0 0,0-1-1 0 0,0 0 1 0 0,0-2-517 0 0,0-11 1370 0 0,-1 12-876 0 0,0-1 0 0 0,0 1-1 0 0,0 0 1 0 0,-1-5-494 0 0,0 9 112 0 0,0 0 0 0 0,1-1 1 0 0,-1 1-1 0 0,0 0 0 0 0,0-1 0 0 0,0 1 0 0 0,-1 0 1 0 0,1 0-1 0 0,0 0 0 0 0,-1 0 0 0 0,1 0 0 0 0,-1 0 1 0 0,-2-2-113 0 0,-2-1 228 0 0,0 0 1 0 0,-1-1 0 0 0,1 2 0 0 0,-1-1 0 0 0,0 1 0 0 0,-1 0 0 0 0,-3-1-229 0 0,7 3 29 0 0,0 1 1 0 0,1 0 0 0 0,-1 0 0 0 0,0 0-1 0 0,0 1 1 0 0,0-1 0 0 0,1 1-1 0 0,-1 0 1 0 0,0 0 0 0 0,0 0-1 0 0,0 1 1 0 0,0-1 0 0 0,1 1-1 0 0,-1 0 1 0 0,0 0 0 0 0,-3 2-30 0 0,-3 1 15 0 0,1 0 1 0 0,0 1-1 0 0,0 0 1 0 0,1 1-1 0 0,-1 0 1 0 0,1 1 0 0 0,0-1-1 0 0,1 1 1 0 0,0 1-1 0 0,0-1 1 0 0,0 1-1 0 0,1 1 1 0 0,1-1-1 0 0,-1 2-15 0 0,-15 22 22 0 0,2 2-1 0 0,1 0 0 0 0,-6 18-21 0 0,17-34 9 0 0,0 1 0 0 0,2 0 1 0 0,0 0-1 0 0,1 0 0 0 0,0 1 0 0 0,2-1 0 0 0,0 16-9 0 0,2-29 4 0 0,0 5 36 0 0,1-1 1 0 0,0 1 0 0 0,3 9-41 0 0,-2-12 21 0 0,-2-7 56 0 0,3-1 113 0 0,3 0-71 0 0,-2 0-67 0 0,-1 1-1 0 0,0-1 0 0 0,0 0 0 0 0,1-1 0 0 0,-1 1 0 0 0,0-1 0 0 0,0 1 0 0 0,0-1 0 0 0,0 0 0 0 0,0 0 0 0 0,0 0 0 0 0,0-1 0 0 0,2 0-51 0 0,6-7 23 0 0,0-1-1 0 0,0-1 0 0 0,-1 1 0 0 0,-1-2 1 0 0,1 1-1 0 0,-2-1 0 0 0,0-1 0 0 0,0 1 0 0 0,0-4-22 0 0,4-7 77 0 0,-1-1 0 0 0,5-15-77 0 0,11-27 164 0 0,-14 40-76 0 0,-12 26-85 0 0,-1 0 0 0 0,1 0 0 0 0,0 0 0 0 0,-1 1 0 0 0,1-1 0 0 0,-1 0 1 0 0,1 1-1 0 0,-1-1 0 0 0,1 1 0 0 0,-1-1 0 0 0,1 0 0 0 0,-1 1 0 0 0,1-1 0 0 0,-1 1 0 0 0,1-1 1 0 0,-1 1-1 0 0,0 0-3 0 0,1-1 0 0 0,1 4-5 0 0,0 1 0 0 0,0-1 0 0 0,0 1 0 0 0,-1 0-1 0 0,1 0 1 0 0,-1 0 0 0 0,0 0 0 0 0,0 0 0 0 0,-1 0 0 0 0,1 0 0 0 0,-1 3 5 0 0,2 21-16 0 0,3 6 16 0 0,26 139 0 0 0,-28-163 3 0 0,0 0-1 0 0,1-1 1 0 0,0 1 0 0 0,1-1-1 0 0,0 0 1 0 0,5 7-3 0 0,-7-12 4 0 0,1 0 0 0 0,-1 0 0 0 0,1 0 0 0 0,1 0 0 0 0,-1-1 0 0 0,1 0 0 0 0,0 1 0 0 0,-1-2 0 0 0,2 1 0 0 0,-1-1 0 0 0,0 1 0 0 0,4 0-4 0 0,6 0 69 0 0,-10-5-29 0 0,1 0-1 0 0,-1 0 0 0 0,0 0 0 0 0,1 0 1 0 0,-1-1-1 0 0,0 0 0 0 0,0 0 0 0 0,0-1 0 0 0,-1 1-39 0 0,8-5 125 0 0,0 0 0 0 0,0 0 0 0 0,0-3-125 0 0,5-4 160 0 0,-1-1 0 0 0,0 0-1 0 0,-2-1 1 0 0,0-1-1 0 0,0-1 1 0 0,8-15-160 0 0,3-9 186 0 0,-2-2 0 0 0,8-23-186 0 0,-17 36 27 0 0,-1-2 1 0 0,-2 0-1 0 0,-1 0 1 0 0,-2-1-1 0 0,3-30-27 0 0,-7 39 0 0 0,1 0 0 0 0,1 1 0 0 0,2-2 0 0 0,4-18 0 0 0,-7 31 11 0 0,-2 9 8 0 0,-1 6-27 0 0,0 6-23 0 0,-2-8 31 0 0,9 76-155 0 0,6 72-137 0 0,-6-82 152 0 0,-1-16-11 0 0,2 11-86 0 0,-6-35 102 0 0,0 0 1 0 0,-1 2 134 0 0,-1-1-156 0 0,5 16 156 0 0,-4-21-152 0 0,0 0 1 0 0,0 20 151 0 0,-3-32-41 0 0,1-6 11 0 0,-1-1-1 0 0,0 1 1 0 0,0 0-1 0 0,0-1 1 0 0,-1 1-1 0 0,1 0 1 0 0,-1-1 0 0 0,0 1-1 0 0,0 0 1 0 0,0-1-1 0 0,-2 3 31 0 0,2-4-103 0 0,-11 1-211 0 0,11-3 297 0 0,0 1 1 0 0,0-1-1 0 0,-1 1 1 0 0,1-1 0 0 0,0 0-1 0 0,0 0 1 0 0,0 0 0 0 0,-1 0-1 0 0,1 0 1 0 0,0 0 0 0 0,0 0-1 0 0,0 0 1 0 0,-1 0 0 0 0,1 0-1 0 0,0-1 17 0 0,-1 1-4 0 0,0-1-1 0 0,-1 0 0 0 0,1 1 0 0 0,0-1 0 0 0,0 0 0 0 0,0-1 0 0 0,1 1 0 0 0,-1 0 0 0 0,0 0 1 0 0,0-1-1 0 0,1 1 0 0 0,-1-1 0 0 0,0 0 0 0 0,1 1 0 0 0,0-1 0 0 0,-1 0 0 0 0,1 0 0 0 0,0 0 0 0 0,0 0 1 0 0,-1-1 4 0 0,0-4 3 0 0,0 0 0 0 0,0 0 0 0 0,1 0 1 0 0,0 0-1 0 0,-1-5-3 0 0,0-4-8 0 0,2 11 7 0 0,0 0 0 0 0,0 1-1 0 0,0-1 1 0 0,1 0 0 0 0,-1 0 0 0 0,1 0 0 0 0,0 1-1 0 0,1-1 1 0 0,-1 0 0 0 0,2-2 1 0 0,2-5-488 0 0,1 0 0 0 0,0 1 0 0 0,4-5 488 0 0,-7 11-210 0 0,1-1-292 0 0,0-1 0 0 0,0 1 0 0 0,1 0 0 0 0,0 0 0 0 0,0 0-1 0 0,1 0 1 0 0,-1 1 0 0 0,1 0 0 0 0,6-4 502 0 0,16-8-1660 0 0,-7 5-11 0 0</inkml:trace>
  <inkml:trace contextRef="#ctx0" brushRef="#br0" timeOffset="3921.836">22092 2591 18287 0 0,'11'-9'836'0'0,"-10"8"-774"0"0,-1 1 0 0 0,0-1 0 0 0,1 1 0 0 0,-1-1-1 0 0,0 1 1 0 0,1-1 0 0 0,-1 1 0 0 0,0-1 0 0 0,0 1-1 0 0,1-1 1 0 0,-1 1 0 0 0,0-1 0 0 0,0 1 0 0 0,0-1-1 0 0,0 1 1 0 0,0-1 0 0 0,0 1 0 0 0,0-1 0 0 0,0 0-62 0 0,3-6-35 0 0,1 1 299 0 0,0 0-1 0 0,0 0 0 0 0,0 0 0 0 0,1-6-263 0 0,13-19 1703 0 0,-14 25-1343 0 0,-1 0 0 0 0,0 0 0 0 0,0-1 0 0 0,0 1 0 0 0,-1-1 0 0 0,0 0 0 0 0,0 0-360 0 0,8-22 791 0 0,-9 25-728 0 0,0 0-1 0 0,-1 1 1 0 0,1-1 0 0 0,-1 0-1 0 0,1 0 1 0 0,-1 0 0 0 0,0 0-1 0 0,-1 0 1 0 0,1 1 0 0 0,-1-2-63 0 0,0-16 364 0 0,1 18-328 0 0,0-1 0 0 0,0 0 0 0 0,-1 1 0 0 0,0-1 0 0 0,0 1 0 0 0,0-1 0 0 0,0 0 1 0 0,0 1-1 0 0,0 0 0 0 0,-1-1 0 0 0,0 1 0 0 0,0 0 0 0 0,0 0 0 0 0,0 0 1 0 0,0 0-1 0 0,-1 0 0 0 0,-1-2-36 0 0,2 4 18 0 0,0-1 0 0 0,0 1 0 0 0,0-1 0 0 0,0 1 1 0 0,0 0-1 0 0,-1-1 0 0 0,1 1 0 0 0,0 0 0 0 0,-1 1 0 0 0,1-1 1 0 0,-1 0-1 0 0,1 1 0 0 0,-1-1 0 0 0,1 1 0 0 0,-1 0 0 0 0,1 0 1 0 0,-1 0-1 0 0,1 0 0 0 0,-1 0 0 0 0,1 1 0 0 0,-1-1 0 0 0,1 1 1 0 0,-1-1-1 0 0,1 1 0 0 0,-1 0 0 0 0,1 0-18 0 0,-9 4-8 0 0,1 1 0 0 0,0 0 1 0 0,1 0-1 0 0,-1 1 0 0 0,1 0 0 0 0,1 0 0 0 0,-1 1 1 0 0,1 0-1 0 0,1 1 8 0 0,-9 10-38 0 0,1 1 1 0 0,0 0-1 0 0,-6 16 38 0 0,-1 2-14 0 0,2 1-1 0 0,-2 11 15 0 0,14-29 2 0 0,1 0 1 0 0,0 0-1 0 0,2 1 1 0 0,0 0-1 0 0,1 8-2 0 0,3-21 0 0 0,0-1 0 0 0,1 1 0 0 0,0 0 0 0 0,0 0 0 0 0,1-1 0 0 0,1 1 0 0 0,-1-1 0 0 0,1 1 0 0 0,1 2 0 0 0,3-3 0 0 0,-4-6 6 0 0,0-1 0 0 0,0 0 0 0 0,0 0 0 0 0,0 0 1 0 0,0 0-1 0 0,0 0 0 0 0,0 0 0 0 0,0 0 0 0 0,1-1 0 0 0,-1 1 0 0 0,0-1 0 0 0,0 1 0 0 0,1-1 0 0 0,-1 0 0 0 0,0 0 1 0 0,0 0-1 0 0,1 0 0 0 0,-1-1 0 0 0,0 1 0 0 0,0-1 0 0 0,1 1 0 0 0,-1-1 0 0 0,2 0-6 0 0,3-2 23 0 0,0-1 1 0 0,0 1-1 0 0,-1-1 0 0 0,1-1 1 0 0,-1 1-1 0 0,4-4-23 0 0,12-12 47 0 0,0-2 0 0 0,-1 0-1 0 0,-1-1 1 0 0,11-18-47 0 0,-16 21 16 0 0,0-1 35 0 0,-1-1 0 0 0,8-20-51 0 0,11-16 75 0 0,-8 2 1 0 0,-25 56-73 0 0,0 0-1 0 0,0 0 1 0 0,1 0-1 0 0,-1 0 1 0 0,0 0-1 0 0,0-1 1 0 0,0 1-1 0 0,0 0 1 0 0,0 0-1 0 0,0 0 1 0 0,0 0-1 0 0,0 0 1 0 0,0 0-1 0 0,0 0 1 0 0,1 0-1 0 0,-1-1 1 0 0,0 1 0 0 0,0 0-1 0 0,0 0 1 0 0,0 0-1 0 0,0 0 1 0 0,0 0-1 0 0,0 0 1 0 0,1 0-1 0 0,-1 0 1 0 0,0 0-1 0 0,0 0 1 0 0,0 0-1 0 0,0 0 1 0 0,0 0-1 0 0,1 0 1 0 0,-1 0-1 0 0,0 0 1 0 0,0 0-1 0 0,0 0 1 0 0,0 0-1 0 0,0 0 1 0 0,1 0-1 0 0,-1 0 1 0 0,0 0-1 0 0,0 0 1 0 0,0 0 0 0 0,0 0-1 0 0,0 0 1 0 0,0 0-1 0 0,1 1 1 0 0,-1-1-1 0 0,0 0 1 0 0,0 0-1 0 0,0 0 1 0 0,0 0-1 0 0,0 0 1 0 0,0 0-1 0 0,0 0 1 0 0,0 1-1 0 0,0-1 1 0 0,0 0-1 0 0,1 0 1 0 0,-1 0-3 0 0,5 15-10 0 0,2 21-45 0 0,4 10-9 0 0,-7-32 66 0 0,-1 1 0 0 0,2 7-2 0 0,-4-15 0 0 0,1 0 0 0 0,0 0 0 0 0,0-1 0 0 0,3 6 0 0 0,4 16 0 0 0,-8-24 0 0 0,1-1 0 0 0,-1 1 0 0 0,1 0 0 0 0,-1-1 0 0 0,1 1 0 0 0,0-1 0 0 0,0 1 0 0 0,3 2 0 0 0,8 8 0 0 0,-7-12 0 0 0,-4-3 0 0 0,3 2 15 0 0,0-1-1 0 0,-1 0 1 0 0,1 0 0 0 0,-1 0 0 0 0,1-1-1 0 0,-1 0 1 0 0,1 0 0 0 0,-1 0-1 0 0,0 0 1 0 0,1-1 0 0 0,-1 1-1 0 0,0-1 1 0 0,0 0 0 0 0,0-1-1 0 0,0 1 1 0 0,0-1 0 0 0,-1 1-1 0 0,2-3-14 0 0,9-7 67 0 0,0-1 0 0 0,-1 0-1 0 0,9-12-66 0 0,-9 7-27 0 0,0 0 0 0 0,-1-1 0 0 0,2-5 27 0 0,-5 8 106 0 0,-4 7 4 0 0,6-10 162 0 0,1 0 0 0 0,9-10-272 0 0,-18 26-20 0 0,0 0 0 0 0,0 0-1 0 0,0 0 1 0 0,1 1 0 0 0,-1-1 0 0 0,2 0 20 0 0,1-1 101 0 0,-5 5-91 0 0,0-1 1 0 0,0 0 0 0 0,1 0 0 0 0,-1 1-1 0 0,0-1 1 0 0,0 1 0 0 0,0-1-1 0 0,0 1 1 0 0,0-1 0 0 0,0 1 0 0 0,0 0-1 0 0,0-1 1 0 0,0 1 0 0 0,-1 0 0 0 0,1 0-1 0 0,0 0 1 0 0,0 0-11 0 0,-1-1 7 0 0,3 3-7 0 0,-1 0 0 0 0,0 0 0 0 0,0 0 0 0 0,0 1 0 0 0,0-1 0 0 0,0 1 0 0 0,-1-1 0 0 0,0 1 0 0 0,1-1 0 0 0,-1 2 0 0 0,6 13 0 0 0,-3-5-29 0 0,1 0 0 0 0,-1 1 0 0 0,-1 0 0 0 0,-1 0 0 0 0,1 4 29 0 0,6 35-320 0 0,-6-44 318 0 0,0 0-1 0 0,0 0 1 0 0,1 0 0 0 0,0-1 0 0 0,1 2 2 0 0,-4-7 25 0 0,1 0 1 0 0,0 0-1 0 0,0 0 0 0 0,1 0 1 0 0,-1 0-1 0 0,0 0 0 0 0,1-1 1 0 0,0 1-1 0 0,0-1 0 0 0,0 0 1 0 0,0 1-1 0 0,0-1 0 0 0,0-1 1 0 0,1 2-26 0 0,-2-3 4 0 0,0 0 0 0 0,0 1 1 0 0,0-1-1 0 0,0 0 0 0 0,0 0 1 0 0,0 0-1 0 0,0 0 0 0 0,0 0 1 0 0,0 0-1 0 0,0 0 0 0 0,0-1 1 0 0,0 1-1 0 0,0-1 0 0 0,0 0 1 0 0,0 1-1 0 0,0-1 0 0 0,-1 0 1 0 0,1 0-1 0 0,0 0 0 0 0,0 0 1 0 0,-1-1-1 0 0,1 1-4 0 0,6-6 63 0 0,-1 1-1 0 0,0-1 1 0 0,-1 0 0 0 0,1-1-63 0 0,-5 6 16 0 0,-1 1-3 0 0,6-6 69 0 0,0-1 0 0 0,-1 1 0 0 0,0-1 0 0 0,0-1 0 0 0,-1 1 0 0 0,0-1 0 0 0,-1 0 0 0 0,0 0 0 0 0,2-5-82 0 0,10-33 487 0 0,2 1-1 0 0,4-4-486 0 0,-9 28 43 0 0,-13 22-43 0 0,0-1 0 0 0,0 1 0 0 0,0 0 0 0 0,0 0 0 0 0,1-1 0 0 0,-1 1 0 0 0,0 0 0 0 0,0 0 0 0 0,0 0 0 0 0,0 0 0 0 0,1-1 0 0 0,-1 1 0 0 0,0 0 0 0 0,0 0 0 0 0,0 0 0 0 0,1 0 0 0 0,-1 0 0 0 0,0-1 0 0 0,0 1 0 0 0,0 0 0 0 0,1 0 0 0 0,-1 0 0 0 0,0 0 0 0 0,0 0 0 0 0,1 0 0 0 0,-1 0 0 0 0,0 0 0 0 0,0 0 0 0 0,1 0 0 0 0,-1 0 0 0 0,2 1 0 0 0,0 0 0 0 0,-1 0 0 0 0,1 0 0 0 0,0 0 0 0 0,-1 0 0 0 0,1 0 0 0 0,-1 0 0 0 0,1 0 0 0 0,-1 1 0 0 0,0-1 0 0 0,0 1 0 0 0,1-1 0 0 0,-1 2 0 0 0,17 24 0 0 0,-15-23 0 0 0,4 9 0 0 0,-1-1 0 0 0,3 9 0 0 0,8 15 0 0 0,3 11-195 0 0,-15-35 35 0 0,0 0 0 0 0,0 0 0 0 0,1 0 0 0 0,2 1 160 0 0,-4-7-5 0 0,4 7 215 0 0,1-1 0 0 0,0 0 0 0 0,1 0 0 0 0,6 5-210 0 0,-13-14 0 0 0,0 0 0 0 0,1 0 0 0 0,-1 0 0 0 0,1-1 0 0 0,0 0 0 0 0,-1 1 0 0 0,3 0 0 0 0,-4-3 0 0 0,0 1 0 0 0,0-1 0 0 0,-1 1 0 0 0,1-1 0 0 0,0 0 0 0 0,0 0 0 0 0,-1 0 0 0 0,1 0 0 0 0,0 0 0 0 0,0 0 0 0 0,0 0 0 0 0,-1-1 0 0 0,1 1 0 0 0,0 0 0 0 0,0-1 0 0 0,-1 0 0 0 0,1 1 0 0 0,0-1 0 0 0,0-1 0 0 0,6-2 0 0 0,-1-1 0 0 0,0 0 0 0 0,-1-1 0 0 0,1 1 0 0 0,-1-1 0 0 0,0-1 0 0 0,-1 1 0 0 0,1-1 0 0 0,-2 0 0 0 0,1 0 0 0 0,3-8 0 0 0,5-10 0 0 0,-1-2 0 0 0,7-24 0 0 0,-4 11 0 0 0,-3-1 0 0 0,-1-1 0 0 0,-1-5 0 0 0,-7 34 0 0 0,0 1 0 0 0,0-1 0 0 0,2 1 0 0 0,-1 0 0 0 0,2 1 0 0 0,1-3 0 0 0,-2 7 0 0 0,-5 7 0 0 0,1-1 0 0 0,-1 1 0 0 0,0 0 0 0 0,1 0 0 0 0,-1 0 0 0 0,0 0 0 0 0,1-1 0 0 0,-1 1 0 0 0,0 0 0 0 0,1 0 0 0 0,-1 0 0 0 0,0 0 0 0 0,1 0 0 0 0,-1 0 0 0 0,0 0 0 0 0,1 0 0 0 0,-1 0 0 0 0,1 0 0 0 0,-1 0 0 0 0,0 0 0 0 0,1 0 0 0 0,-1 0 0 0 0,0 0 0 0 0,1 0 0 0 0,0 1 0 0 0,1 0 0 0 0,0 0 0 0 0,-1 0 0 0 0,0 1 0 0 0,1-1 0 0 0,-1 0 0 0 0,1 1 0 0 0,-1-1 0 0 0,0 1 0 0 0,0-1 0 0 0,0 1 0 0 0,0-1 0 0 0,0 1 0 0 0,0 0 0 0 0,0 1 0 0 0,9 30 0 0 0,-5-15 0 0 0,3 4 0 0 0,-5-13-30 0 0,1 1 0 0 0,-1 0-1 0 0,0 7 31 0 0,9 36-1097 0 0,16 44 1097 0 0,-28-94-55 0 0,1 0 0 0 0,0 0 0 0 0,-1 0 0 0 0,0 0 1 0 0,1-1-1 0 0,-1 1 0 0 0,0 0 0 0 0,-1 0 0 0 0,1 0 0 0 0,-1 0 0 0 0,1 0 0 0 0,-1 0 0 0 0,0 0 0 0 0,0-1 0 0 0,0 1 1 0 0,0 0-1 0 0,0-1 0 0 0,-1 1 0 0 0,1-1 0 0 0,-1 1 0 0 0,0-1 0 0 0,1 0 0 0 0,-1 1 0 0 0,0-1 0 0 0,-1 0 0 0 0,1 0 1 0 0,0-1-1 0 0,0 1 0 0 0,-1 0 0 0 0,1-1 0 0 0,-1 1 0 0 0,0-1 0 0 0,-1 1 55 0 0,-6 1-880 0 0,0 0 0 0 0,0 0 0 0 0,0-1 0 0 0,-1-1 1 0 0,-2 1 879 0 0,4-1-1566 0 0,-9 3-7052 0 0</inkml:trace>
  <inkml:trace contextRef="#ctx0" brushRef="#br0" timeOffset="4438.776">23689 2413 20239 0 0,'0'0'928'0'0,"1"-2"-17"0"0,14-23-395 0 0,-15 25-400 0 0,0-1-1 0 0,1 0 1 0 0,-1 0-1 0 0,1 1 1 0 0,-1-1 0 0 0,0 0-1 0 0,1 1 1 0 0,-1-1-1 0 0,1 1 1 0 0,-1-1 0 0 0,1 1-1 0 0,-1-1 1 0 0,1 1-1 0 0,0-1 1 0 0,-1 1 0 0 0,1-1-1 0 0,0 1 1 0 0,-1 0-1 0 0,1-1 1 0 0,0 1 0 0 0,-1 0-1 0 0,1 0 1 0 0,0-1 0 0 0,0 1-1 0 0,-1 0 1 0 0,1 0-1 0 0,0 0 1 0 0,0 0 0 0 0,-1 0-1 0 0,1 0 1 0 0,0 0-1 0 0,0 0 1 0 0,-1 0 0 0 0,1 1-1 0 0,0-1 1 0 0,0 0-1 0 0,-1 0 1 0 0,1 1 0 0 0,0-1-1 0 0,-1 0 1 0 0,1 1-1 0 0,0-1 1 0 0,-1 1 0 0 0,1-1-1 0 0,0 1 1 0 0,-1-1-116 0 0,4 3 87 0 0,-1 0 0 0 0,0 0 0 0 0,1 1 1 0 0,-1-1-1 0 0,-1 1 0 0 0,3 3-87 0 0,0 3 16 0 0,-1 0 1 0 0,0 0-1 0 0,-1 0 0 0 0,0 1 1 0 0,0 0-1 0 0,-1-1 0 0 0,-1 1 1 0 0,1 4-17 0 0,3 17 145 0 0,-3-20-97 0 0,5 26 384 0 0,10 30-432 0 0,-14-59 31 0 0,1 0 0 0 0,0 0-1 0 0,3 2-30 0 0,0 4 700 0 0,-6-15-679 0 0,0 0 1 0 0,0 0-1 0 0,0 0 0 0 0,0 0 1 0 0,0 0-1 0 0,0 0 0 0 0,0-1 1 0 0,0 1-1 0 0,0 0 0 0 0,0 0 1 0 0,0-1-1 0 0,0 1-21 0 0,3-2 17 0 0,0 0-1 0 0,-1 1 1 0 0,1-1-1 0 0,-1-1 1 0 0,0 1 0 0 0,1 0-1 0 0,-1-1 1 0 0,0 1-1 0 0,0-1 1 0 0,-1 0 0 0 0,1 0-1 0 0,-1 0 1 0 0,1-1-1 0 0,0 0-16 0 0,6-11 167 0 0,0-1-1 0 0,4-10-166 0 0,-7 13 35 0 0,6-14 38 0 0,0-2 0 0 0,0-8-73 0 0,-3 9 51 0 0,2 1 0 0 0,4-8-51 0 0,-15 35 0 0 0,0-1 0 0 0,0 1 0 0 0,0 0 0 0 0,0-1 0 0 0,1 1 0 0 0,-1-1 0 0 0,0 1 0 0 0,0 0 0 0 0,0-1 0 0 0,1 1 0 0 0,-1 0 0 0 0,0-1 0 0 0,1 1 0 0 0,-1 0 0 0 0,0 0 0 0 0,1-1 0 0 0,-1 1 0 0 0,0 0 0 0 0,1 0 0 0 0,-1-1 0 0 0,0 1 0 0 0,1 0 0 0 0,-1 0 0 0 0,1 0 0 0 0,-1 0 0 0 0,0 0 0 0 0,1 0 0 0 0,-1-1 0 0 0,5 5 0 0 0,-5-4 0 0 0,7 5-11 0 0,-1 1 0 0 0,0 0-1 0 0,0 0 1 0 0,0 1 0 0 0,-1 0-1 0 0,0 0 1 0 0,0 0 0 0 0,2 5 11 0 0,19 26-38 0 0,-19-30 38 0 0,17 21 0 0 0,24 21 0 0 0,-40-43 0 0 0,1 1 0 0 0,0-1 0 0 0,0 0 0 0 0,1-1 0 0 0,0 0 0 0 0,0-1 0 0 0,0 0 0 0 0,4 1 0 0 0,-11-5 14 0 0,0-1 0 0 0,0 1 0 0 0,0-1 0 0 0,0 0 0 0 0,0 0 0 0 0,0 0 0 0 0,0 0 0 0 0,0-1 0 0 0,0 1 0 0 0,0-1 1 0 0,0 0-1 0 0,-1 1 0 0 0,1-1 0 0 0,0-1 0 0 0,0 1 0 0 0,0 0 0 0 0,-1-1 0 0 0,1 1 0 0 0,-1-1 0 0 0,1 0 0 0 0,-1 0 0 0 0,0 0 0 0 0,0 0 0 0 0,0 0 0 0 0,0 0 0 0 0,0-1 0 0 0,0 1 0 0 0,0-1 0 0 0,-1 1 0 0 0,1-1 0 0 0,-1 0 0 0 0,1-1-14 0 0,9-29-61 0 0,-6 21 49 0 0,-1 0 0 0 0,-1 0 0 0 0,0-1 0 0 0,0 1 0 0 0,-1-4 12 0 0,0-4 8 0 0,5-54 97 0 0,14-57-105 0 0,-13 85-1341 0 0,-8 44 5 0 0,0 2-332 0 0,0 0-69 0 0,0 0-14 0 0</inkml:trace>
  <inkml:trace contextRef="#ctx0" brushRef="#br0" timeOffset="5156.394">24597 2385 10592 0 0,'0'0'818'0'0,"0"0"-314"0"0,0 0 659 0 0,0 0 342 0 0,0 0 67 0 0,0 0 5 0 0,0 0-47 0 0,0 0-24 0 0,2 0-2 0 0,5 0-1038 0 0,-1-1-1 0 0,1 0 0 0 0,-1-1 1 0 0,0 1-1 0 0,1-1 0 0 0,-1-1 1 0 0,0 1-1 0 0,0-1 0 0 0,0 0 1 0 0,5-3-466 0 0,1-2 414 0 0,0-1 0 0 0,0 0 0 0 0,-1-1-1 0 0,5-4-413 0 0,-11 8 79 0 0,-1 1 0 0 0,1 0-1 0 0,-1-1 1 0 0,0 0 0 0 0,-1 0-1 0 0,1 0 1 0 0,-1-1 0 0 0,-1 1-1 0 0,1-1 1 0 0,0-4-79 0 0,-2 8 15 0 0,-1 1-1 0 0,0-1 1 0 0,0 1-1 0 0,0-1 1 0 0,0 1-1 0 0,0-1 1 0 0,-1 1-1 0 0,1-1 0 0 0,-1 1 1 0 0,0-1-1 0 0,0 1 1 0 0,1 0-1 0 0,-2-1 1 0 0,1 1-1 0 0,0 0 1 0 0,0 0-1 0 0,-1 0 1 0 0,1 0-1 0 0,-1 0 1 0 0,0-1-15 0 0,-1-1-7 0 0,0 1 0 0 0,-1 0 1 0 0,1 0-1 0 0,-1 0 0 0 0,1 0 1 0 0,-1 1-1 0 0,0 0 0 0 0,0-1 1 0 0,0 1-1 0 0,0 1 0 0 0,-2-2 7 0 0,3 2-2 0 0,0 0 0 0 0,0 1-1 0 0,-1-1 1 0 0,1 1 0 0 0,0-1 0 0 0,-1 1 0 0 0,1 0-1 0 0,0 0 1 0 0,-1 0 0 0 0,1 1 0 0 0,0-1-1 0 0,-1 1 1 0 0,1 0 0 0 0,0 0 0 0 0,0 0 0 0 0,-1 0-1 0 0,1 1 1 0 0,0-1 0 0 0,0 1 0 0 0,0-1-1 0 0,1 1 1 0 0,-1 0 0 0 0,0 1 0 0 0,0-1 2 0 0,-5 6-4 0 0,1 0 0 0 0,0 0-1 0 0,1 1 1 0 0,-1 0 0 0 0,2 0 0 0 0,-1 0 0 0 0,1 1 0 0 0,1-1 0 0 0,-1 1 0 0 0,2 0-1 0 0,-2 6 5 0 0,0 3-12 0 0,0 1 0 0 0,1 0 0 0 0,2 0-1 0 0,0 0 1 0 0,1 14 12 0 0,0-20-9 0 0,2 1-1 0 0,0-1 1 0 0,1 0-1 0 0,0 0 0 0 0,1 0 1 0 0,1 0-1 0 0,0 1 10 0 0,-2-11-2 0 0,0 1 0 0 0,0-1 0 0 0,0 1-1 0 0,0-1 1 0 0,1 0 0 0 0,-1 0-1 0 0,1 0 1 0 0,0 0 0 0 0,0-1-1 0 0,1 1 1 0 0,-1-1 0 0 0,1 0 0 0 0,0 0-1 0 0,0 0 1 0 0,0 0 0 0 0,0-1-1 0 0,0 1 1 0 0,0-1 0 0 0,1 0-1 0 0,-1-1 1 0 0,1 1 0 0 0,1 0 2 0 0,3-1 46 0 0,0 0 1 0 0,0 0 0 0 0,0-1-1 0 0,0 0 1 0 0,0 0 0 0 0,0-1 0 0 0,0 0-1 0 0,0-1 1 0 0,-1 0 0 0 0,1 0-1 0 0,0-1 1 0 0,-1 0 0 0 0,0 0-1 0 0,1-1 1 0 0,3-3-47 0 0,11-7 222 0 0,-1 0 0 0 0,-1-1 1 0 0,0-1-1 0 0,12-14-222 0 0,5-7 327 0 0,-2-3 0 0 0,-2-1 0 0 0,-1-1 0 0 0,1-7-327 0 0,-20 26-143 0 0,-1 1 0 0 0,3-9 143 0 0,2-6-93 0 0,1-1 154 0 0,-2-1 0 0 0,-2 0 0 0 0,8-33-61 0 0,-21 55-164 0 0,-2 16 189 0 0,0 0-1 0 0,0 1 1 0 0,0-1-1 0 0,0 0 1 0 0,0 1 0 0 0,0-1-1 0 0,0 0 1 0 0,0 0-1 0 0,-1 1 1 0 0,1-1 0 0 0,0 0-1 0 0,0 1 1 0 0,-1-1-1 0 0,1 0 1 0 0,0 1 0 0 0,-1-1-1 0 0,1 1 1 0 0,-1-1-1 0 0,1 1 1 0 0,-1-1-25 0 0,0 1 16 0 0,0 0 0 0 0,-1 0 0 0 0,1 0 0 0 0,0 0 0 0 0,0 0 0 0 0,0 0 0 0 0,0 1 1 0 0,0-1-1 0 0,0 1 0 0 0,0-1 0 0 0,0 1 0 0 0,-1-1-16 0 0,-1 2 2 0 0,-12 3-41 0 0,-1 1-1 0 0,1 1 1 0 0,0 1 0 0 0,1 0 0 0 0,0 1 0 0 0,0 0 0 0 0,1 1-1 0 0,0 0 1 0 0,1 1 0 0 0,0 1 0 0 0,0 0 0 0 0,2 1 0 0 0,-1 0-1 0 0,2 0 1 0 0,0 1 0 0 0,-4 8 39 0 0,10-16-34 0 0,1 0 0 0 0,0-1 0 0 0,1 1 0 0 0,-1 0 0 0 0,1 0 0 0 0,0 0 0 0 0,1 0 0 0 0,-1 1 0 0 0,1-1-1 0 0,0 0 1 0 0,1 0 0 0 0,0 0 0 0 0,0 0 0 0 0,0 0 0 0 0,0 0 0 0 0,1 0 0 0 0,0-1 0 0 0,1 1 0 0 0,-1 0 0 0 0,2 1 34 0 0,8 14-281 0 0,0-1 0 0 0,2 0 0 0 0,0-1 0 0 0,10 10 281 0 0,-22-26-35 0 0,13 14-170 0 0,-2-2 324 0 0,-1 1 0 0 0,0 0 0 0 0,-1 0 0 0 0,4 8-119 0 0,-13-18 2 0 0,2 1-105 0 0,0 1 0 0 0,-1 0 0 0 0,1 1 0 0 0,-2 0 103 0 0,-1-6 8 0 0,0 0-1 0 0,-1 0 1 0 0,1 0 0 0 0,-1 1 0 0 0,0-1 0 0 0,0 0 0 0 0,-1 0-1 0 0,1 0 1 0 0,-1 1 0 0 0,1-1 0 0 0,-1 0 0 0 0,-1 3-8 0 0,-3 9 230 0 0,3-8-219 0 0,0 0 0 0 0,-1 0 0 0 0,0 0 0 0 0,0-1 0 0 0,-4 6-11 0 0,6-11-91 0 0,9-2 216 0 0,0 0 1 0 0,-1-1-1 0 0,1 0 0 0 0,-1 0 0 0 0,1-1 0 0 0,-1 1 0 0 0,0-2 0 0 0,0 1 0 0 0,0-1 0 0 0,0 0 0 0 0,2-3-125 0 0,28-14-397 0 0,-2 3 204 0 0,20-16 193 0 0,-36 22-7 0 0,-13 8 15 0 0,7-4 124 0 0,0-1 0 0 0,0 0 0 0 0,-1-1 0 0 0,0 0-132 0 0,-10 8 88 0 0,-2 2-336 0 0,0 0-147 0 0,0 0-1999 0 0,0 0-7897 0 0</inkml:trace>
  <inkml:trace contextRef="#ctx0" brushRef="#br0" timeOffset="5880.174">26325 2189 19839 0 0,'0'-2'910'0'0,"1"-2"-770"0"0,0 1 1 0 0,0-1 0 0 0,0 0 0 0 0,0 1-1 0 0,1-1 1 0 0,-1 0 0 0 0,1 1-1 0 0,0 0 1 0 0,0-1 0 0 0,2-1-141 0 0,3-5 407 0 0,1 0 0 0 0,8-7-407 0 0,106-108 3531 0 0,-105 106-3317 0 0,0 0 1 0 0,-1 0-1 0 0,-1-2 1 0 0,0 0-1 0 0,-2-1 1 0 0,-1 0-1 0 0,-1-1 1 0 0,0 0-1 0 0,2-11-214 0 0,-9 22 8 0 0,0-1 0 0 0,-1 1 1 0 0,0-1-1 0 0,-1 0 0 0 0,-1 0 0 0 0,0 0 0 0 0,0 0 0 0 0,-1 0 0 0 0,-1-4-8 0 0,0 15 7 0 0,1 0 0 0 0,-1 0 0 0 0,1 0 0 0 0,-1 0 0 0 0,0 0 0 0 0,1 0 0 0 0,-1 0 0 0 0,0 0 0 0 0,0 1 0 0 0,0-1-1 0 0,-1 0 1 0 0,1 1 0 0 0,0-1 0 0 0,-2-1-7 0 0,2 3 2 0 0,1-1-1 0 0,-1 1 0 0 0,1 0 1 0 0,0 0-1 0 0,-1-1 0 0 0,0 1 1 0 0,1 0-1 0 0,-1 0 1 0 0,1 0-1 0 0,-1-1 0 0 0,1 1 1 0 0,-1 0-1 0 0,1 0 0 0 0,-1 0 1 0 0,1 0-1 0 0,-1 0 0 0 0,0 0 1 0 0,1 0-1 0 0,-1 0 1 0 0,1 1-1 0 0,-1-1-1 0 0,0 0 3 0 0,0 1-1 0 0,0-1 1 0 0,0 1 0 0 0,0-1 0 0 0,0 1-1 0 0,0 0 1 0 0,0 0 0 0 0,1-1 0 0 0,-1 1-1 0 0,0 0 1 0 0,0 0 0 0 0,1 0 0 0 0,-1 0-1 0 0,0 0-2 0 0,-6 12-13 0 0,0-1 0 0 0,1 1 0 0 0,1 0 0 0 0,0 0 0 0 0,0 1 0 0 0,1 0 13 0 0,-6 32-90 0 0,0 9 90 0 0,4-21-26 0 0,-58 392 28 0 0,44-276 289 0 0,16-116 547 0 0,1 0 0 0 0,2 7-838 0 0,19-53 460 0 0,1-7-388 0 0,-1-1 0 0 0,-1 0-1 0 0,-1-1 1 0 0,-1-1 0 0 0,8-16-72 0 0,5-4 41 0 0,-15 22 23 0 0,1 1 0 0 0,15-16-64 0 0,-14 16 62 0 0,10-8-7 0 0,-24 26-66 0 0,1-1 0 0 0,-1 1 0 0 0,1 0 1 0 0,0 0-1 0 0,-1 0 0 0 0,1 0 0 0 0,0 0 0 0 0,0 0 0 0 0,0 0 0 0 0,-1 1 0 0 0,1-1 0 0 0,0 1 0 0 0,0-1 0 0 0,0 1 0 0 0,2 0 11 0 0,10 2-75 0 0,-11 2 87 0 0,-2-2-11 0 0,4 3 4 0 0,-1 1 0 0 0,1-1 0 0 0,-1 1 0 0 0,0 0 1 0 0,-1 0-1 0 0,1 1 0 0 0,-1-1 0 0 0,0 1 0 0 0,1 4-5 0 0,-1-2-41 0 0,0 0-1 0 0,1-1 0 0 0,1 0 0 0 0,-1 0 0 0 0,5 5 42 0 0,-1-3-311 0 0,0-1 0 0 0,1 0 0 0 0,0 0 0 0 0,1-1 0 0 0,-1 0 0 0 0,2-1 0 0 0,10 6 311 0 0,-12-8-704 0 0,1 0 1 0 0,0-1-1 0 0,0 0 0 0 0,1-1 0 0 0,-1 0 0 0 0,1 0 0 0 0,-1-1 0 0 0,1-1 0 0 0,10 1 704 0 0,35-2-2353 0 0,-4-3-14 0 0</inkml:trace>
  <inkml:trace contextRef="#ctx0" brushRef="#br0" timeOffset="6496.397">27316 2174 18055 0 0,'-12'-24'1540'0'0,"9"15"-1008"0"0,-1 1 0 0 0,0 0 1 0 0,-1 0-1 0 0,1 0 0 0 0,-2 0 0 0 0,1 1 1 0 0,-3-3-533 0 0,7 10 121 0 0,1-1 1 0 0,-1 1 0 0 0,0 0 0 0 0,1-1 0 0 0,-1 1-1 0 0,0 0 1 0 0,0-1 0 0 0,1 1 0 0 0,-1 0 0 0 0,0 0-1 0 0,0-1 1 0 0,1 1 0 0 0,-1 0 0 0 0,0 0 0 0 0,0 0 0 0 0,1 0-1 0 0,-1 0 1 0 0,0 0 0 0 0,0 0 0 0 0,0 1 0 0 0,1-1-1 0 0,-1 0 1 0 0,0 0 0 0 0,0 1 0 0 0,1-1 0 0 0,-1 0-1 0 0,0 1 1 0 0,0-1-122 0 0,-18 15 649 0 0,10-4-543 0 0,0 0 0 0 0,1 1 0 0 0,0 1 0 0 0,1-1 0 0 0,0 1 0 0 0,1 0 0 0 0,-1 4-106 0 0,-6 12 69 0 0,0 5-69 0 0,1 0 0 0 0,-7 34 0 0 0,17-61 27 0 0,1 1-1 0 0,0 0 0 0 0,0-1 1 0 0,0 1-1 0 0,1 0 1 0 0,0 0-1 0 0,1-1 0 0 0,-1 1 1 0 0,2 0-1 0 0,0 5-26 0 0,-1-12 4 0 0,-1 1 0 0 0,1-1 0 0 0,0 1 0 0 0,0-1 0 0 0,-1 1 0 0 0,1-1 1 0 0,0 1-1 0 0,0-1 0 0 0,0 0 0 0 0,0 0 0 0 0,1 1 0 0 0,-1-1 0 0 0,0 0 0 0 0,0 0 0 0 0,1 0 0 0 0,-1-1 0 0 0,1 1 0 0 0,-1 0 0 0 0,1 0 0 0 0,-1-1 0 0 0,1 1 0 0 0,-1-1 0 0 0,1 1 0 0 0,-1-1 0 0 0,1 0 1 0 0,0 1-1 0 0,-1-1 0 0 0,1 0 0 0 0,0 0 0 0 0,-1 0 0 0 0,1 0 0 0 0,0-1 0 0 0,-1 1 0 0 0,1 0 0 0 0,-1-1 0 0 0,1 1-4 0 0,3-2 16 0 0,-1 1 0 0 0,1-1 0 0 0,-1 0-1 0 0,0 0 1 0 0,0 0 0 0 0,0-1 0 0 0,0 1 0 0 0,0-1 0 0 0,0 0-1 0 0,-1 0 1 0 0,1 0 0 0 0,0-2-16 0 0,22-26 175 0 0,6-11-175 0 0,-24 29 52 0 0,0 0 0 0 0,0-1 0 0 0,-1 0 0 0 0,5-15-52 0 0,4-21 161 0 0,11-26-134 0 0,-26 74-1 0 0,-10 36-95 0 0,4-15 65 0 0,1 0 0 0 0,1 0 0 0 0,0 0 0 0 0,1 0 0 0 0,2 1 0 0 0,0 13 4 0 0,1-25 0 0 0,1 0 0 0 0,0 0 0 0 0,0-1 0 0 0,1 1 0 0 0,0-1 0 0 0,0 1 0 0 0,3 3 0 0 0,-2-2 0 0 0,-2-6 26 0 0,1 1-1 0 0,-1-1 1 0 0,1 0-1 0 0,0 0 1 0 0,0 0 0 0 0,0 0-1 0 0,0 0 1 0 0,1-1-1 0 0,-1 1 1 0 0,1-1-1 0 0,-1 0 1 0 0,1 0-1 0 0,0 0 1 0 0,0-1 0 0 0,0 1-1 0 0,0-1 1 0 0,0 0-26 0 0,-1-1 49 0 0,0 1-1 0 0,-1-1 1 0 0,1 0 0 0 0,-1 0 0 0 0,1-1-1 0 0,0 1 1 0 0,-1 0 0 0 0,1-1 0 0 0,-1 0-1 0 0,1 0 1 0 0,0 0-49 0 0,10-2 132 0 0,-7 2-80 0 0,0-1 1 0 0,0 0-1 0 0,-1 0 1 0 0,1 0-1 0 0,0-1 1 0 0,-1 0-1 0 0,0 0 1 0 0,1 0-1 0 0,-1 0 1 0 0,0-1-1 0 0,-1 0 1 0 0,1 0-1 0 0,-1-1 1 0 0,0 1-1 0 0,1-1-52 0 0,7-11 230 0 0,-1-1-1 0 0,0 0 0 0 0,8-17-229 0 0,-15 26 46 0 0,3-8-19 0 0,0-1-1 0 0,-1 0 1 0 0,-1 0-1 0 0,-1 0 1 0 0,0-1 0 0 0,0-10-27 0 0,0 2-117 0 0,2 0 1 0 0,4-13 116 0 0,-2 13 313 0 0,-7 24-360 0 0,-1 2-59 0 0,1 0 91 0 0,0 1 0 0 0,1-1 0 0 0,-1 1 1 0 0,0-1-1 0 0,1 1 0 0 0,-1 0 1 0 0,0-1-1 0 0,0 1 0 0 0,0 0 0 0 0,0 0 1 0 0,0 0-1 0 0,0-1 0 0 0,0 1 0 0 0,1 1 15 0 0,15 18 127 0 0,-13-14-158 0 0,36 48-36 0 0,-20-26-7 0 0,-1 0 0 0 0,-2 1 0 0 0,-1 0 0 0 0,6 18 74 0 0,-21-45 15 0 0,2 3-65 0 0,0 1 0 0 0,-1-1-1 0 0,0 0 1 0 0,0 1 0 0 0,-1-1 0 0 0,0 1 0 0 0,1 0-1 0 0,-2-1 1 0 0,1 1 0 0 0,-1 0 0 0 0,0-1 0 0 0,0 1 0 0 0,0 0-1 0 0,-1 0 1 0 0,0-1 0 0 0,0 1 0 0 0,-2 3 50 0 0,3-8-23 0 0,0-1 1 0 0,-1 1 0 0 0,1 0-1 0 0,0-1 1 0 0,-1 1 0 0 0,1-1-1 0 0,-1 1 1 0 0,1-1 0 0 0,-1 1-1 0 0,0-1 1 0 0,1 1 0 0 0,-1-1-1 0 0,1 0 1 0 0,-1 1 0 0 0,0-1-1 0 0,1 0 1 0 0,-1 1 0 0 0,0-1 22 0 0,-2 2-77 0 0,-1 0 37 0 0,0 1 1 0 0,0-1-1 0 0,-1 1 0 0 0,1-1 1 0 0,0-1-1 0 0,-1 1 0 0 0,1-1 0 0 0,-1 1 1 0 0,1-1-1 0 0,-1-1 0 0 0,-2 1 40 0 0,-4 0-114 0 0,1-1-1 0 0,-1 0 0 0 0,1-1 0 0 0,-8-1 115 0 0,13 1-170 0 0,1 0 1 0 0,-1-1-1 0 0,1 1 1 0 0,0-1-1 0 0,-1 0 0 0 0,1 0 1 0 0,0 0-1 0 0,0 0 0 0 0,-2-3 170 0 0,4 4-393 0 0,0-1 1 0 0,0 0-1 0 0,0 1 0 0 0,0-1 0 0 0,0 0 0 0 0,0 0 0 0 0,1-1 0 0 0,-1 1 0 0 0,1 0 0 0 0,-2-3 393 0 0,-1-5-8679 0 0</inkml:trace>
  <inkml:trace contextRef="#ctx0" brushRef="#br0" timeOffset="7113.576">28421 1612 23039 0 0,'1'-1'528'0'0,"8"-14"552"0"0,-7 11-915 0 0,1-1 0 0 0,0 1 1 0 0,0 0-1 0 0,0 0 1 0 0,0 0-1 0 0,1 0-165 0 0,-4 4 34 0 0,1 0 1 0 0,-1-1-1 0 0,0 1 0 0 0,1 0 1 0 0,-1 0-1 0 0,1 0 0 0 0,-1 0 0 0 0,1-1 1 0 0,-1 1-1 0 0,1 0 0 0 0,-1 0 0 0 0,1 0 1 0 0,-1 0-1 0 0,0 0 0 0 0,1 0 0 0 0,-1 0 1 0 0,1 0-1 0 0,-1 1 0 0 0,1-1 0 0 0,-1 0 1 0 0,1 0-1 0 0,-1 0 0 0 0,1 0 0 0 0,-1 1 1 0 0,0-1-1 0 0,1 0 0 0 0,-1 0 0 0 0,1 1 1 0 0,-1-1-1 0 0,0 0 0 0 0,1 1 1 0 0,-1-1-1 0 0,0 0 0 0 0,0 1 0 0 0,1-1 1 0 0,-1 1-1 0 0,0-1-34 0 0,11 16 612 0 0,-7-8-400 0 0,0 0 0 0 0,-1 1-1 0 0,0-1 1 0 0,0 1 0 0 0,-1 0-1 0 0,0 2-211 0 0,6 57 786 0 0,-6-43-714 0 0,2 45-64 0 0,-3 0 0 0 0,-5 32-8 0 0,0 33 0 0 0,4-95 0 0 0,5 26 0 0 0,-3-50 0 0 0,0 0 0 0 0,2 0 0 0 0,0 0 0 0 0,1-1 0 0 0,2 6 0 0 0,-6-19 15 0 0,0 0-1 0 0,-1 0 1 0 0,1-1-1 0 0,0 1 1 0 0,0 0-1 0 0,0-1 1 0 0,0 1-1 0 0,0-1 1 0 0,0 1 0 0 0,1-1-1 0 0,-1 1 1 0 0,0-1-1 0 0,1 0 1 0 0,-1 0-1 0 0,1 0 1 0 0,-1 0-1 0 0,1 0 1 0 0,0 0-1 0 0,-1 0 1 0 0,1 0 0 0 0,0 0-1 0 0,1-1-14 0 0,-1 1 47 0 0,1-1 0 0 0,-1 0 0 0 0,1-1 0 0 0,-1 1 0 0 0,0 0 0 0 0,1-1 0 0 0,-1 1 0 0 0,0-1-1 0 0,1 0 1 0 0,-1 0 0 0 0,0 1 0 0 0,0-2 0 0 0,1 1 0 0 0,-1 0 0 0 0,1-1-47 0 0,7-6 171 0 0,0 0-1 0 0,-1 0 1 0 0,0-1 0 0 0,0 0-1 0 0,-1 0 1 0 0,0-2-171 0 0,5-7 0 0 0,-1-1 0 0 0,-1-1 0 0 0,9-19 0 0 0,-10 18 0 0 0,11-31 0 0 0,-7 15 0 0 0,-1 0-64 0 0,-13 35-273 0 0,0 15-646 0 0,-5 25 831 0 0,2 0 0 0 0,2 0 0 0 0,1 0 0 0 0,2 0 152 0 0,0-16 0 0 0,2 0 0 0 0,1 3 0 0 0,1 2 0 0 0,-5-22 19 0 0,0 0 0 0 0,0-1 0 0 0,0 1 1 0 0,1-1-1 0 0,0 1 0 0 0,0-1 0 0 0,0 0 0 0 0,0 0 0 0 0,1 0 0 0 0,0 0 0 0 0,0 0 0 0 0,0-1 1 0 0,0 1-1 0 0,0-1 0 0 0,1 0 0 0 0,-1 0 0 0 0,1 0 0 0 0,0 0 0 0 0,0 0 0 0 0,0-1 0 0 0,2 1-19 0 0,2 0 152 0 0,-5-2-85 0 0,-1 1 0 0 0,1-1 0 0 0,0 0 0 0 0,0-1 0 0 0,0 1 0 0 0,0 0 0 0 0,0-1 0 0 0,0 1 0 0 0,0-1 0 0 0,0 0 0 0 0,0 0-1 0 0,0 0 1 0 0,0-1 0 0 0,0 1 0 0 0,3-1-67 0 0,2-2 17 0 0,-1 1 0 0 0,0-1 0 0 0,0 0 0 0 0,0 0 0 0 0,0-1-1 0 0,0 0 1 0 0,0 0 0 0 0,-1-1 0 0 0,0 1 0 0 0,0-1 0 0 0,0-1-1 0 0,-1 1 1 0 0,0-1 0 0 0,0 0 0 0 0,0 0 0 0 0,1-4-17 0 0,-1 3 23 0 0,0 0 1 0 0,0-1 0 0 0,-1 0-1 0 0,-1 0 1 0 0,1 0-1 0 0,-1-1 1 0 0,1-5-24 0 0,-3 11 0 0 0,1-4 0 0 0,0 0 0 0 0,-1 0 0 0 0,1-1 0 0 0,-2 1 0 0 0,1 0 0 0 0,-1 0 0 0 0,0-1 0 0 0,-1-5 0 0 0,0 3-48 0 0,-1 0 0 0 0,-1 0 0 0 0,0 0 0 0 0,0 0 1 0 0,-1 0-1 0 0,0 1 0 0 0,-1 0 0 0 0,0-1 0 0 0,-3-4 48 0 0,5 11-25 0 0,0-1 0 0 0,1 1-1 0 0,-1 0 1 0 0,-1 0 0 0 0,1 0-1 0 0,0 0 1 0 0,-1 1 0 0 0,1-1 0 0 0,-1 1-1 0 0,0 0 1 0 0,1 0 0 0 0,-1 0 0 0 0,0 0-1 0 0,0 1 1 0 0,-1 0 0 0 0,1 0 0 0 0,0 0-1 0 0,0 0 1 0 0,-1 0 0 0 0,1 1 0 0 0,0 0-1 0 0,-1 0 1 0 0,-3 0 25 0 0,2 2-72 0 0,0-1 1 0 0,0 1-1 0 0,0 0 0 0 0,1 0 1 0 0,-1 0-1 0 0,1 1 0 0 0,-1 0 1 0 0,1 0-1 0 0,0 0 0 0 0,0 1 0 0 0,1-1 1 0 0,-1 1-1 0 0,0 1 72 0 0,3-2 0 0 0,-1-1 0 0 0,0 1 0 0 0,1 0 0 0 0,-1 1 0 0 0,1-1 0 0 0,0 0 0 0 0,0 1 0 0 0,1-1 0 0 0,-1 1 0 0 0,1-1 0 0 0,-1 1 0 0 0,1 0 0 0 0,0 0 0 0 0,0 2 0 0 0,1-4 0 0 0,-1 0 0 0 0,1 1 0 0 0,0-1 0 0 0,0 0 0 0 0,0 1 0 0 0,0-1 0 0 0,0 0 0 0 0,1 1 0 0 0,-1-1 0 0 0,0 0 0 0 0,1 1 0 0 0,0-1 0 0 0,0 0 0 0 0,0 0 0 0 0,0 1 0 0 0,0-1 0 0 0,0 0 0 0 0,0 0 0 0 0,1 0 0 0 0,-1 0 0 0 0,1-1 0 0 0,-1 1 0 0 0,1 0 0 0 0,0-1 0 0 0,1 2 0 0 0,2 0-278 0 0,1 0 0 0 0,-1 0 1 0 0,1 0-1 0 0,0-1 0 0 0,-1 1 0 0 0,1-2 0 0 0,1 1 0 0 0,-1 0 1 0 0,0-1-1 0 0,1 0 278 0 0,-2-1-573 0 0,0 1 0 0 0,1-1 0 0 0,-1 0 0 0 0,0-1 0 0 0,0 1 0 0 0,0-1 0 0 0,0 0 0 0 0,0 0 0 0 0,0-1 0 0 0,0 0 0 0 0,0 0 0 0 0,3-1 573 0 0,1-5-8657 0 0</inkml:trace>
  <inkml:trace contextRef="#ctx0" brushRef="#br0" timeOffset="7514.753">28264 1831 14280 0 0,'0'0'632'0'0,"0"0"136"0"0,5-8-616 0 0,-5 4-152 0 0,3-4 0 0 0,7 0 0 0 0,3 0 1567 0 0,5 2 281 0 0,-2-3 56 0 0,12 5 16 0 0,2-3-1128 0 0,1-1-224 0 0,8 0-48 0 0,-3 5-8 0 0,3-2-1632 0 0,4 2-336 0 0,-4-2-64 0 0,10 1-7183 0 0</inkml:trace>
  <inkml:trace contextRef="#ctx0" brushRef="#br0" timeOffset="7884.872">29414 1503 19351 0 0,'0'0'886'0'0,"0"0"-21"0"0,0 0-410 0 0,0 2 321 0 0,-2 28 769 0 0,-1 0 0 0 0,-1 0 0 0 0,-8 23-1545 0 0,-4 31 630 0 0,-52 275 1435 0 0,45-276-1841 0 0,23-60 87 0 0,12-27-133 0 0,0-3-52 0 0,-1 0 0 0 0,0 0 0 0 0,0-1 0 0 0,-1-1-126 0 0,33-23 543 0 0,-23 19-360 0 0,-13 8-228 0 0,-1 1 0 0 0,1 0 1 0 0,-1 0-1 0 0,1 0 0 0 0,6-1 45 0 0,-2 1-124 0 0,-1 0 63 0 0,0 1-1 0 0,1 0 0 0 0,-1 1 1 0 0,1 0-1 0 0,2 0 62 0 0,-10 2-4 0 0,0 0 1 0 0,1 0-1 0 0,-1 0 0 0 0,0 1 0 0 0,0-1 0 0 0,0 1 0 0 0,0-1 1 0 0,0 1-1 0 0,0 0 0 0 0,0 0 0 0 0,-1 1 0 0 0,1-1 0 0 0,0 1 1 0 0,-1-1-1 0 0,1 1 0 0 0,-1 0 0 0 0,1 0 0 0 0,-1 0 1 0 0,0 0-1 0 0,1 1 4 0 0,0 1 15 0 0,0-1 0 0 0,-1 1 0 0 0,1 0 1 0 0,-1 0-1 0 0,0 0 0 0 0,0 0 0 0 0,0 1 1 0 0,0-1-1 0 0,-1 0 0 0 0,0 1 0 0 0,0-1 0 0 0,0 1 1 0 0,0 0-1 0 0,-1-1 0 0 0,0 1 0 0 0,0-1 1 0 0,0 1-1 0 0,-1 0 0 0 0,1-1 0 0 0,-1 1 1 0 0,0-1-1 0 0,0 1 0 0 0,-1-1 0 0 0,1 1 0 0 0,-1-1 1 0 0,-2 3-16 0 0,2-3-44 0 0,0 0 1 0 0,-1 0-1 0 0,0-1 1 0 0,0 1 0 0 0,0-1-1 0 0,0 0 1 0 0,0 0-1 0 0,-1 0 1 0 0,0 0-1 0 0,1 0 1 0 0,-1-1 0 0 0,-3 2 43 0 0,2-1-88 0 0,-1-1 0 0 0,1 1 0 0 0,0-1 1 0 0,-1-1-1 0 0,1 1 0 0 0,-1-1 0 0 0,0 1 1 0 0,1-2-1 0 0,-1 1 0 0 0,0-1 88 0 0,-28-1-2070 0 0,11-2-5498 0 0,6-1-1153 0 0</inkml:trace>
  <inkml:trace contextRef="#ctx0" brushRef="#br0" timeOffset="8264.584">29882 1991 12440 0 0,'0'0'957'0'0,"1"2"-429"0"0,1 1 330 0 0,1 0 0 0 0,-1 0 1 0 0,1 0-1 0 0,0 0 0 0 0,0-1 1 0 0,0 1-1 0 0,0-1 0 0 0,0 1 0 0 0,1-1 1 0 0,-1 0-1 0 0,3 1-858 0 0,-3 0 103 0 0,-3-3-90 0 0,0 0 0 0 0,0 0-1 0 0,0 0 1 0 0,0 1 0 0 0,0-1 0 0 0,0 0 0 0 0,0 0 0 0 0,1 0-1 0 0,-1 0 1 0 0,0 0 0 0 0,0 0 0 0 0,0 0 0 0 0,0 1-1 0 0,0-1 1 0 0,0 0 0 0 0,0 0 0 0 0,0 0 0 0 0,0 0 0 0 0,0 0-1 0 0,1 0 1 0 0,-1 0 0 0 0,0 0 0 0 0,0 0 0 0 0,0 0-1 0 0,0 0 1 0 0,0 0 0 0 0,0 0 0 0 0,1 0 0 0 0,-1 0 0 0 0,0 0-1 0 0,0 0 1 0 0,0 0 0 0 0,0 0 0 0 0,0 0 0 0 0,0 0-1 0 0,1 0 1 0 0,-1 0 0 0 0,0 0 0 0 0,0 0 0 0 0,0 0-1 0 0,0 0 1 0 0,0 0-13 0 0,3 0 9 0 0,0-1-1 0 0,0 0 1 0 0,0 0 0 0 0,-1 1-1 0 0,1-2 1 0 0,0 1 0 0 0,-1 0-1 0 0,1 0 1 0 0,-1-1-1 0 0,1 0 1 0 0,-1 1 0 0 0,0-1-1 0 0,0 0 1 0 0,0 0-1 0 0,0 0 1 0 0,0 0 0 0 0,0-1-1 0 0,0 1 1 0 0,-1-1 0 0 0,1 1-1 0 0,-1-1 1 0 0,0 1-1 0 0,0-1 1 0 0,0 0 0 0 0,0 1-1 0 0,0-2-8 0 0,3-8 239 0 0,-3 11-201 0 0,0-1 0 0 0,-1 1 0 0 0,1-1 0 0 0,-1 0-1 0 0,1 1 1 0 0,-1-1 0 0 0,0 0 0 0 0,0 1-1 0 0,1-1 1 0 0,-1 0 0 0 0,0 1 0 0 0,-1-1-1 0 0,1 0 1 0 0,0 0-38 0 0,-1-1 30 0 0,0 0-1 0 0,0 0 0 0 0,0 0 1 0 0,0 0-1 0 0,1 0 0 0 0,-1-1 1 0 0,1 1-1 0 0,0 0 0 0 0,0-1 1 0 0,0 1-1 0 0,0 0 0 0 0,1 0 1 0 0,0-1-1 0 0,-1 1 0 0 0,1 0 1 0 0,0 0-1 0 0,0 0 0 0 0,1-2-29 0 0,-1 5 8 0 0,-1 0-1 0 0,0-1 1 0 0,0 1 0 0 0,1 0-1 0 0,-1-1 1 0 0,0 1-1 0 0,0 0 1 0 0,0-1 0 0 0,0 1-1 0 0,1 0 1 0 0,-1-1-1 0 0,0 1 1 0 0,0 0 0 0 0,0-1-1 0 0,0 1 1 0 0,0-1-1 0 0,0 1 1 0 0,0 0-1 0 0,0-1 1 0 0,0 1 0 0 0,0 0-1 0 0,0-1 1 0 0,0 1-1 0 0,0-1 1 0 0,-1 1 0 0 0,1 0-1 0 0,0-1 1 0 0,0 1-1 0 0,0 0 1 0 0,0-1 0 0 0,-1 1-1 0 0,1 0-7 0 0,-1-1 23 0 0,1 0-1 0 0,-1 1 1 0 0,0-1-1 0 0,0 1 1 0 0,0-1-1 0 0,0 1 1 0 0,0 0-1 0 0,0-1 1 0 0,1 1-1 0 0,-1 0 1 0 0,0 0-1 0 0,0 0 1 0 0,-1-1-23 0 0,-1 1 54 0 0,-1 0 1 0 0,1 0 0 0 0,-1 0 0 0 0,0 0-1 0 0,1 0 1 0 0,-1 1 0 0 0,1 0 0 0 0,-2 0-55 0 0,-1 1 49 0 0,1 1 1 0 0,-1 0 0 0 0,1 0 0 0 0,-1 1 0 0 0,1-1-1 0 0,0 1 1 0 0,0 0 0 0 0,1 1 0 0 0,-1-1 0 0 0,1 1-1 0 0,0 0 1 0 0,1 0 0 0 0,-2 2-50 0 0,0 0 67 0 0,2-1-1 0 0,-1 1 1 0 0,1 0 0 0 0,0 1 0 0 0,0-1-1 0 0,0 0 1 0 0,1 1 0 0 0,1 0-1 0 0,-1-1 1 0 0,1 7-67 0 0,-3 20 251 0 0,2-26-185 0 0,1-1 0 0 0,0 1 0 0 0,1 0 0 0 0,0-1-1 0 0,0 1 1 0 0,1 0 0 0 0,0 2-66 0 0,3 16 166 0 0,-3-16-87 0 0,0-1 0 0 0,1 1 0 0 0,0-1 1 0 0,0 0-1 0 0,1 0 0 0 0,1 0 0 0 0,0 1-79 0 0,-1-4 68 0 0,1 1 0 0 0,0-1 0 0 0,1 0-1 0 0,4 6-67 0 0,-6-10 19 0 0,0 1-1 0 0,0-1 0 0 0,0 0 0 0 0,0 0 1 0 0,1 0-1 0 0,-1 0 0 0 0,0 0 0 0 0,1-1 1 0 0,0 0-1 0 0,-1 0 0 0 0,2 1-18 0 0,11 2-54 0 0,1-1-1 0 0,1 0 1 0 0,-1-1 0 0 0,0-1-1 0 0,1-1 1 0 0,-1 0 0 0 0,0-1-1 0 0,1-1 1 0 0,1-1 54 0 0,11-2-2155 0 0,-2 3-7569 0 0</inkml:trace>
  <inkml:trace contextRef="#ctx0" brushRef="#br0" timeOffset="16307.516">27136 3520 24879 0 0,'0'0'1104'0'0,"0"0"224"0"0,0 0-1064 0 0,0 0-264 0 0,0 0 0 0 0,0 0 0 0 0,0 0 464 0 0,0 0 40 0 0,0 0 8 0 0,0 0-8192 0 0,0 0-1639 0 0</inkml:trace>
  <inkml:trace contextRef="#ctx0" brushRef="#br0" timeOffset="14603.719">22070 3964 12440 0 0,'0'0'957'0'0,"0"0"-485"0"0,0 0 279 0 0,0 0 185 0 0,-7 12 1134 0 0,7-10 5950 0 0,4-6-7671 0 0,0 0 1 0 0,0-1 0 0 0,0 1-1 0 0,-1-1 1 0 0,1-1-350 0 0,16-19 509 0 0,10-8-191 0 0,-3-1 0 0 0,0-1 0 0 0,16-31-318 0 0,-13 20 192 0 0,1 1 1 0 0,7-3-193 0 0,-14 20 13 0 0,-14 21-2 0 0,-8 6 42 0 0,10 10 75 0 0,-8-5-131 0 0,-2 1-1 0 0,1 0 1 0 0,0-1-1 0 0,-1 1 1 0 0,0 0-1 0 0,0 0 1 0 0,0 0-1 0 0,-1 0 1 0 0,0 1 0 0 0,0-1-1 0 0,0 0 1 0 0,-1 3 3 0 0,4 13-47 0 0,4 25 0 0 0,-3 1 0 0 0,-1 1 47 0 0,5 49-34 0 0,-6-65 34 0 0,3 13 0 0 0,-1-13 181 0 0,-5-27-123 0 0,0 0-1 0 0,1 0 0 0 0,-1 0 0 0 0,1-1 0 0 0,1 1 0 0 0,-1 0 0 0 0,0-1 1 0 0,1 1-1 0 0,0-1 0 0 0,0 1 0 0 0,1-1 0 0 0,-1 0 0 0 0,1 0 0 0 0,1 2-57 0 0,-3-5 119 0 0,3-1-92 0 0,0-1 0 0 0,-1 1 1 0 0,1-1-1 0 0,0 0 0 0 0,-1-1 0 0 0,1 1 0 0 0,-1 0 0 0 0,0-1 0 0 0,1 0 1 0 0,-1 0-1 0 0,0 0 0 0 0,0 0 0 0 0,0 0 0 0 0,0-1 0 0 0,0 1 0 0 0,-1-1 1 0 0,1 0-1 0 0,0 0-27 0 0,8-11 82 0 0,-1-1 0 0 0,0 1 0 0 0,3-7-82 0 0,-5 7 45 0 0,25-42 47 0 0,-12 19 1 0 0,1 2-1 0 0,16-19-92 0 0,-17 27 35 0 0,-14 16-15 0 0,1 1 0 0 0,8-8-20 0 0,-9 10-2 0 0,-4 5-2 0 0,0-1 0 0 0,1 1 0 0 0,-1 0-1 0 0,1 0 1 0 0,0 0 0 0 0,-1 1 0 0 0,1-1 4 0 0,-2 3-2 0 0,-1-1 0 0 0,0 1 1 0 0,1-1-1 0 0,-1 1 0 0 0,1 0 1 0 0,-1-1-1 0 0,0 1 0 0 0,1 0 1 0 0,-1 0-1 0 0,1 0 0 0 0,-1 0 1 0 0,1 0-1 0 0,-1 0 0 0 0,0 1 1 0 0,1-1-1 0 0,-1 0 0 0 0,0 1 0 0 0,1-1 1 0 0,-1 1-1 0 0,0-1 0 0 0,1 1 1 0 0,-1 0-1 0 0,0 0 0 0 0,0-1 1 0 0,1 2 1 0 0,2 3-27 0 0,1 0 0 0 0,-1 0 1 0 0,0 1-1 0 0,0-1 0 0 0,-1 1 0 0 0,0 0 1 0 0,0 0-1 0 0,1 3 27 0 0,1 3-25 0 0,8 17 25 0 0,-2 1 0 0 0,-1 0 0 0 0,5 25 0 0 0,-10-35 0 0 0,0 3 0 0 0,1 0 0 0 0,8 17 0 0 0,-8-26 0 0 0,-6-12 0 0 0,1 0 0 0 0,0 1 0 0 0,0-1 0 0 0,0 0 0 0 0,0 0 0 0 0,0 1 0 0 0,0-1 0 0 0,1 0 0 0 0,-1 0 0 0 0,1 0 0 0 0,-1-1 0 0 0,1 1 0 0 0,0 0 0 0 0,0-1 0 0 0,0 1 0 0 0,-1-1 7 0 0,1 0 0 0 0,-1 0-1 0 0,0-1 1 0 0,1 1 0 0 0,-1-1 0 0 0,1 1-1 0 0,-1-1 1 0 0,1 0 0 0 0,-1 1-1 0 0,0-1 1 0 0,1 0 0 0 0,-1 0 0 0 0,1 0-1 0 0,-1 0 1 0 0,1 0 0 0 0,-1 0 0 0 0,1 0-1 0 0,-1-1 1 0 0,1 1 0 0 0,-1-1 0 0 0,1 1-1 0 0,-1-1 1 0 0,0 1 0 0 0,1-1 0 0 0,-1 0-1 0 0,0 1 1 0 0,0-1 0 0 0,1 0 0 0 0,-1 0-1 0 0,0 0 1 0 0,1-1-7 0 0,4-4 21 0 0,0 0 0 0 0,0 0 0 0 0,-1-1 0 0 0,5-7-21 0 0,-5 8-28 0 0,2-5 15 0 0,-1 0-1 0 0,0-1 1 0 0,0 0-1 0 0,-1 0 0 0 0,2-8 14 0 0,0 0-5 0 0,6-29 5 0 0,-10 35 0 0 0,0-1 0 0 0,4-8 0 0 0,9-29 0 0 0,-12 36 0 0 0,0 1 0 0 0,1 0 0 0 0,6-11 0 0 0,-11 26 0 0 0,1-1 0 0 0,-1 1 0 0 0,0 0 0 0 0,0 0 0 0 0,0-1 0 0 0,0 1 0 0 0,0 0 0 0 0,0 0 0 0 0,0-1 0 0 0,0 1 0 0 0,1 0 0 0 0,-1 0 0 0 0,0 0 0 0 0,0-1 0 0 0,0 1 0 0 0,1 0 0 0 0,-1 0 0 0 0,0 0 0 0 0,0 0 0 0 0,0-1 0 0 0,1 1 0 0 0,-1 0 0 0 0,0 0 0 0 0,0 0 0 0 0,1 0 0 0 0,-1 0 0 0 0,0 0 0 0 0,0 0 0 0 0,1 0 0 0 0,0 1 0 0 0,1-1 0 0 0,-1 1 0 0 0,1 0 0 0 0,-1 1 0 0 0,1-1 0 0 0,-1 0 0 0 0,0 0 0 0 0,0 1 0 0 0,0-1 0 0 0,0 0 0 0 0,0 1 0 0 0,0-1 0 0 0,0 1 0 0 0,0-1 0 0 0,0 1 0 0 0,0 1 0 0 0,10 33 0 0 0,-9-27 0 0 0,15 48-86 0 0,2 0 0 0 0,3 0 86 0 0,0-23 132 0 0,-22-33-132 0 0,0 0 0 0 0,0-1 0 0 0,1 1 0 0 0,-1 0 0 0 0,0-1 0 0 0,1 1 0 0 0,-1-1 0 0 0,0 1 0 0 0,1-1 0 0 0,-1 1 0 0 0,1-1 0 0 0,-1 1 0 0 0,1-1 0 0 0,-1 1 0 0 0,1-1 0 0 0,-1 0 0 0 0,1 1 0 0 0,-1-1 0 0 0,1 0 0 0 0,0 1 0 0 0,-1-1 0 0 0,1 0 0 0 0,-1 0 0 0 0,1 1 0 0 0,0-1 0 0 0,-1 0 0 0 0,1 0 0 0 0,0 0 0 0 0,-1 0 0 0 0,1 0 0 0 0,2 0 0 0 0,0 1 2 0 0,1-1-1 0 0,-1 1 1 0 0,1-1 0 0 0,0 0-1 0 0,0 0 1 0 0,-1 0 0 0 0,1 0 0 0 0,0-1-1 0 0,-1 1 1 0 0,1-1 0 0 0,-1 0-1 0 0,1 0 1 0 0,-1 0 0 0 0,1-1-1 0 0,-1 1 1 0 0,0-1 0 0 0,1 0-1 0 0,-1 0 1 0 0,2-2-2 0 0,2-1 4 0 0,0-1 0 0 0,0 1 0 0 0,-1-1 0 0 0,0-1 0 0 0,0 1 0 0 0,-1-1 0 0 0,0 0 0 0 0,1-2-4 0 0,7-13 0 0 0,0-1 0 0 0,-2 0 0 0 0,4-11 0 0 0,-10 21 0 0 0,-1 0 0 0 0,0-1 0 0 0,-1 1 0 0 0,-1-1 0 0 0,0 0 0 0 0,-1 1 0 0 0,0-6 0 0 0,-2 10 0 0 0,2 0 0 0 0,-1 1 0 0 0,1-1 0 0 0,1 0 0 0 0,-1 1 0 0 0,2-1 0 0 0,-1 1 0 0 0,-2 8 0 0 0,0 0 0 0 0,0-1 0 0 0,0 1 0 0 0,0 0 0 0 0,0 0 0 0 0,0 0 0 0 0,0-1 0 0 0,0 1 0 0 0,0 0 0 0 0,0 0 0 0 0,0 0 0 0 0,0-1 0 0 0,1 1 0 0 0,-1 0 0 0 0,0 0 0 0 0,0 0 0 0 0,0 0 0 0 0,0-1-1 0 0,0 1 1 0 0,0 0 0 0 0,1 0 0 0 0,-1 0 0 0 0,0 0 0 0 0,0 0 0 0 0,0-1 0 0 0,0 1 0 0 0,1 0 0 0 0,-1 0 0 0 0,0 0 0 0 0,0 0 0 0 0,0 0 0 0 0,1 0 0 0 0,-1 0 0 0 0,0 0 0 0 0,0 0 0 0 0,0 0 0 0 0,1 0 0 0 0,-1 0 0 0 0,0 0 0 0 0,0 0 0 0 0,0 0 0 0 0,1 0 0 0 0,2 5-9 0 0,-3-4 4 0 0,3 5-4 0 0,0 1-1 0 0,-1 0 0 0 0,1-1 0 0 0,-1 1 0 0 0,-1 0 0 0 0,0 0 1 0 0,1 5 8 0 0,0 53-107 0 0,-2-48 86 0 0,1 1 0 0 0,0-1 0 0 0,1 1 0 0 0,1 0 22 0 0,-2-10 7 0 0,2 1 0 0 0,-1-1-1 0 0,1 0 1 0 0,0 0 0 0 0,1 0 0 0 0,0 0 0 0 0,2 2-7 0 0,-5-8 1 0 0,1 0 0 0 0,0 1 0 0 0,0-1 0 0 0,0 0 1 0 0,0 0-1 0 0,0 0 0 0 0,0 0 0 0 0,1 0 0 0 0,-1 0 0 0 0,1-1 1 0 0,-1 1-1 0 0,1-1 0 0 0,0 1 0 0 0,-1-1 0 0 0,1 0 0 0 0,0 0 1 0 0,0-1-1 0 0,0 1 0 0 0,0 0 0 0 0,0-1 0 0 0,0 0 0 0 0,1 0-1 0 0,5 0-2 0 0,0-1-1 0 0,0 0 0 0 0,0 0 0 0 0,0-1 0 0 0,0 0 0 0 0,-1-1 0 0 0,1 1 1 0 0,-1-2-1 0 0,4-1 3 0 0,3-3 33 0 0,-1-1 1 0 0,0 0-1 0 0,0-1 0 0 0,9-8-33 0 0,-14 10 3 0 0,-1-1 0 0 0,0 0-1 0 0,0 0 1 0 0,-1-1 0 0 0,0 0-1 0 0,0 0 1 0 0,-1 0 0 0 0,0-3-3 0 0,3-5 26 0 0,-2-1 1 0 0,0 0 0 0 0,0 0-1 0 0,1-13-26 0 0,-2-4-10 0 0,-1 0-1 0 0,-2 0 0 0 0,-2-1 1 0 0,-1 1-1 0 0,-2-11 11 0 0,-6-44 0 0 0,7 79 0 0 0,1 12 0 0 0,0 0 0 0 0,0 0 0 0 0,0 0 0 0 0,0-1 0 0 0,0 1 0 0 0,0 0 0 0 0,0 0 0 0 0,0 0 0 0 0,0-1 0 0 0,0 1 0 0 0,0 0 0 0 0,0 0 0 0 0,0 0 0 0 0,0-1 0 0 0,-1 1 0 0 0,1 0 0 0 0,0 0 0 0 0,0 0 0 0 0,0 0 0 0 0,0 0 0 0 0,0-1 0 0 0,-1 1 0 0 0,1 0 0 0 0,0 0 0 0 0,0 0 0 0 0,0 0 0 0 0,0 0 0 0 0,-1 0 0 0 0,1 0 0 0 0,0-1 0 0 0,0 1 0 0 0,0 0 0 0 0,-1 0 0 0 0,1 1-2 0 0,-1 0-1 0 0,0 0 1 0 0,0 0-1 0 0,1 0 1 0 0,-1 0-1 0 0,1 0 1 0 0,-1 0-1 0 0,1 0 1 0 0,-1 0-1 0 0,1 0 1 0 0,0 0-1 0 0,-1 0 1 0 0,1 0-1 0 0,0 1 3 0 0,-4 23-66 0 0,2-13 39 0 0,-8 44-9 0 0,3 0 0 0 0,2 0-1 0 0,3 1 1 0 0,2-1 0 0 0,2 1 36 0 0,0-37-15 0 0,1 0 0 0 0,0 0 0 0 0,1 0 0 0 0,2 0 0 0 0,3 9 15 0 0,-6-21 0 0 0,0-1-1 0 0,1 1 1 0 0,-1-1 0 0 0,2 0-1 0 0,-1 0 1 0 0,1 0-1 0 0,3 2 1 0 0,-6-6 1 0 0,0-1 0 0 0,0 0-1 0 0,0 0 1 0 0,1 0 0 0 0,-1 0-1 0 0,1 0 1 0 0,-1-1-1 0 0,1 1 1 0 0,0-1 0 0 0,0 0-1 0 0,0 0 1 0 0,-1 0 0 0 0,1 0-1 0 0,0 0 1 0 0,0 0 0 0 0,0-1-1 0 0,1 1 1 0 0,-1-1-1 0 0,0 0 1 0 0,0 0 0 0 0,2 0-1 0 0,6-3 7 0 0,-1 1 0 0 0,1-1 1 0 0,0-1-1 0 0,-1 0 0 0 0,0 0 1 0 0,0-1-1 0 0,0 0 0 0 0,0-1 1 0 0,-1 0-1 0 0,0 0 0 0 0,0-1 1 0 0,-1 0-1 0 0,0-1 0 0 0,0 0 1 0 0,0 0-1 0 0,1-4-7 0 0,1-1 0 0 0,-2 0 0 0 0,1-1 0 0 0,-2 0 0 0 0,0-1 0 0 0,0 1 0 0 0,-2-1 0 0 0,1 0 0 0 0,-2-1 0 0 0,0 1 0 0 0,0-9 0 0 0,-1 4 17 0 0,-1-1 0 0 0,-1 0-1 0 0,0 0 1 0 0,-2 0 0 0 0,-1-8-17 0 0,-3-20 53 0 0,5 31-37 0 0,-2 0 0 0 0,0 1-1 0 0,-1 0 1 0 0,-1-1 0 0 0,-2-1-16 0 0,0 5-36 0 0,6 14 35 0 0,0 0-1 0 0,0 0 1 0 0,0 0 0 0 0,0 0 0 0 0,0 0-1 0 0,0 0 1 0 0,0 0 0 0 0,0 0-1 0 0,-1 0 1 0 0,1 0 0 0 0,0 0 0 0 0,0 0-1 0 0,0 0 1 0 0,0 0 0 0 0,0 0-1 0 0,0 0 1 0 0,0 0 0 0 0,0 0-1 0 0,0 0 1 0 0,0 0 0 0 0,0 0 0 0 0,-1 0-1 0 0,1 0 1 0 0,0 0 0 0 0,0 0-1 0 0,0 0 1 0 0,0 0 0 0 0,0 0-1 0 0,0 0 1 0 0,0 0 0 0 0,0 0 0 0 0,0 0-1 0 0,0 0 1 0 0,0 1 0 0 0,0-1-1 0 0,0 0 1 0 0,0 0 0 0 0,0 0 0 0 0,0 0-1 0 0,0 0 1 0 0,0 0 0 0 0,0 0-1 0 0,0 0 1 0 0,0 0 0 0 0,0 0-1 0 0,0 0 1 0 0,0 1 0 0 0,0-1 0 0 0,0 0-1 0 0,0 0 1 0 0,0 0 0 0 0,0 0-1 0 0,0 0 1 0 0,0 0 0 0 0,0 0-1 0 0,0 0 1 0 0,0 0 0 0 0,0 0 0 0 0,0 0-1 0 0,0 1 1 0 0,0-1 0 0 0,0 0-1 0 0,0 0 1 0 0,0 0 0 0 0,0 0 1 0 0,2 26-172 0 0,-1-23 160 0 0,-1-2 11 0 0,8 66-139 0 0,8 25 140 0 0,-11-70-26 0 0,1 0 0 0 0,1 0 0 0 0,1-1 1 0 0,1 0-1 0 0,0 0 0 0 0,3 0 26 0 0,2 3-156 0 0,1-1 1 0 0,1-1-1 0 0,12 13 156 0 0,-18-23-898 0 0,1-2-1 0 0,0 0 0 0 0,1 0 1 0 0,7 5 898 0 0,-1-4-2147 0 0</inkml:trace>
  <inkml:trace contextRef="#ctx0" brushRef="#br0" timeOffset="15104.762">25194 3881 24159 0 0,'0'0'554'0'0,"4"-15"1322"0"0,14-36-1218 0 0,-13 38 242 0 0,1-2-1 0 0,-2 1 1 0 0,2-10-900 0 0,9-28 759 0 0,-10 35-484 0 0,0 0 0 0 0,1-10-275 0 0,2-11 0 0 0,-4 22 0 0 0,-1-1 0 0 0,1-14 0 0 0,2-18 0 0 0,-4 36 0 0 0,0-2 0 0 0,-1 1 0 0 0,0 0 0 0 0,-2-13 0 0 0,-10-38-16 0 0,6 50-331 0 0,4 14 141 0 0,1 1 168 0 0,-1 0 0 0 0,0 0 0 0 0,1 0 0 0 0,-1 0 0 0 0,1 0 0 0 0,-1 0-1 0 0,1 1 1 0 0,-1-1 0 0 0,1 0 0 0 0,-1 0 0 0 0,1 1 0 0 0,-1-1 0 0 0,1 0 0 0 0,-1 1 0 0 0,1-1 0 0 0,-1 1 0 0 0,1-1 0 0 0,-1 0 0 0 0,1 1 38 0 0,-2 7-97 0 0,1-1 0 0 0,0 1 1 0 0,0 0-1 0 0,1-1 0 0 0,0 1 0 0 0,0 0 0 0 0,1 0 0 0 0,0-1 0 0 0,1 1 1 0 0,-1-1-1 0 0,1 1 0 0 0,1-1 0 0 0,-1 1 0 0 0,2 0 97 0 0,1 4-17 0 0,12 28-38 0 0,1 0-1 0 0,24 36 56 0 0,-30-55 0 0 0,0 1 0 0 0,-2 0 0 0 0,5 13 0 0 0,-7-10 0 0 0,5 21 0 0 0,-12-44 2 0 0,-1-1 0 0 0,1 1 0 0 0,-1-1 0 0 0,0 0 0 0 0,0 1 0 0 0,0-1 0 0 0,0 1 0 0 0,0-1 0 0 0,0 1 0 0 0,0-1 0 0 0,-1 0 0 0 0,1 1 0 0 0,0-1 0 0 0,-1 1 0 0 0,1-1 0 0 0,-1 0 0 0 0,0 1 0 0 0,1-1 0 0 0,-1 0 0 0 0,0 0 0 0 0,0 0 0 0 0,1 1 0 0 0,-2-1-2 0 0,0 1 9 0 0,0 0-1 0 0,0-1 1 0 0,0 1-1 0 0,-1-1 1 0 0,1 0-1 0 0,-1 1 1 0 0,1-1-1 0 0,-1 0 1 0 0,1 0-1 0 0,-1-1 1 0 0,1 1-1 0 0,-2 0-8 0 0,-2 0 12 0 0,1 0 1 0 0,-1-1-1 0 0,0 1 0 0 0,0-1 1 0 0,1-1-1 0 0,-1 1 0 0 0,0-1 1 0 0,1 0-1 0 0,-1 0 0 0 0,0 0 1 0 0,1-1-1 0 0,-2 0-12 0 0,2-1-78 0 0,1 0 0 0 0,-1 1 0 0 0,0-1 1 0 0,1-1-1 0 0,0 1 0 0 0,-1-2 78 0 0,3 4-132 0 0,1 0 1 0 0,0 0 0 0 0,0-1-1 0 0,0 1 1 0 0,0-1 0 0 0,0 1-1 0 0,0-1 1 0 0,0 1 0 0 0,0-1 0 0 0,1 0-1 0 0,-1 1 1 0 0,0-1 0 0 0,1 0-1 0 0,0 1 1 0 0,-1-1 0 0 0,1 0-1 0 0,0 0 1 0 0,0 1 0 0 0,0-1-1 0 0,0 0 1 0 0,0 0 131 0 0,7-13-1119 0 0</inkml:trace>
  <inkml:trace contextRef="#ctx0" brushRef="#br0" timeOffset="15605.715">25734 3640 17999 0 0,'0'0'407'0'0,"0"0"60"0"0,0 0 23 0 0,0 0-51 0 0,-1 2-290 0 0,-2 5 10 0 0,2-5 578 0 0,1-1-586 0 0,0 0 0 0 0,0 0 0 0 0,0 0 0 0 0,1-1 0 0 0,-1 1 0 0 0,0 0 0 0 0,1 0 0 0 0,-1 0 0 0 0,1-1-1 0 0,-1 1 1 0 0,1 0 0 0 0,-1-1 0 0 0,1 1 0 0 0,-1 0 0 0 0,1-1 0 0 0,0 1 0 0 0,-1-1 0 0 0,1 1 0 0 0,0-1 0 0 0,-1 1-1 0 0,1-1 1 0 0,0 1 0 0 0,0-1 0 0 0,0 0-151 0 0,5 5 345 0 0,-5-4-317 0 0,0 0 0 0 0,1 0 0 0 0,-1 0 0 0 0,1 0 0 0 0,-1-1 0 0 0,1 1 0 0 0,-1 0 0 0 0,1-1 0 0 0,-1 1 0 0 0,1-1 0 0 0,-1 0 0 0 0,1 1-1 0 0,0-1 1 0 0,-1 0 0 0 0,1 0 0 0 0,0 0 0 0 0,-1 0 0 0 0,1 0 0 0 0,0 0 0 0 0,-1-1 0 0 0,1 1 0 0 0,-1-1 0 0 0,1 1 0 0 0,-1-1 0 0 0,1 1 0 0 0,-1-1 0 0 0,1 0-28 0 0,6-3 175 0 0,1 0 1 0 0,-2-1-1 0 0,1 0 1 0 0,2-2-176 0 0,-6 4 91 0 0,-1 1-63 0 0,-1-1 0 0 0,1 1 0 0 0,-1-1 0 0 0,1 0 0 0 0,-1 0 0 0 0,0 0 0 0 0,0 0 0 0 0,0 0 0 0 0,0 0 0 0 0,-1-1 0 0 0,0 1 1 0 0,1-1-1 0 0,-1 1 0 0 0,0-1 0 0 0,0 1 0 0 0,-1-1 0 0 0,1 0 0 0 0,-1 1 0 0 0,0-1-28 0 0,1-11 151 0 0,-1 0 0 0 0,-1-1 0 0 0,-3-12-151 0 0,4 25 32 0 0,-1-3 35 0 0,0 1 0 0 0,0-1-1 0 0,-1 1 1 0 0,0 0 0 0 0,0-1-1 0 0,0 1 1 0 0,0 0-1 0 0,-1 0 1 0 0,0 0 0 0 0,0 0-1 0 0,-1 1 1 0 0,1-1-1 0 0,-2 0-66 0 0,4 4 10 0 0,-1-1 0 0 0,1 0-1 0 0,-1 1 1 0 0,0 0-1 0 0,0-1 1 0 0,0 1-1 0 0,0 0 1 0 0,0 0-1 0 0,0 0 1 0 0,0 0-1 0 0,0 0 1 0 0,0 0-1 0 0,0 1 1 0 0,0-1-1 0 0,-1 1 1 0 0,1-1-1 0 0,0 1 1 0 0,-1 0-1 0 0,1 0 1 0 0,0 0-1 0 0,0 0 1 0 0,-1 0-1 0 0,1 1 1 0 0,0-1 0 0 0,0 1-1 0 0,-1-1 1 0 0,1 1-1 0 0,0 0 1 0 0,0 0-1 0 0,0 0 1 0 0,0 0-1 0 0,-2 1-9 0 0,-3 4 2 0 0,0-1 1 0 0,0 1-1 0 0,1 0 0 0 0,0 0 1 0 0,0 1-1 0 0,0 0 0 0 0,1 0 1 0 0,-1 1-3 0 0,-1 3-4 0 0,0 1 0 0 0,0 1 1 0 0,1 0-1 0 0,-3 9 4 0 0,3-2-20 0 0,1 1 0 0 0,0 0 0 0 0,0 17 20 0 0,4-33 0 0 0,-1 7 0 0 0,1 0 0 0 0,0 0 0 0 0,1 0 0 0 0,0 0 0 0 0,1 1 0 0 0,0-1 0 0 0,1 0 0 0 0,1 0 0 0 0,3 10 0 0 0,-2-12 0 0 0,3 8 0 0 0,1-1 0 0 0,7 10 0 0 0,-11-21 0 0 0,0 0 0 0 0,0 0 0 0 0,1-1 0 0 0,0 1 0 0 0,0-1 0 0 0,0-1 0 0 0,0 1 0 0 0,6 3 0 0 0,-5-5 7 0 0,0 1-1 0 0,0-1 0 0 0,0 0 1 0 0,1 0-1 0 0,0-1 1 0 0,-1 0-1 0 0,1 0 1 0 0,0-1-1 0 0,0 1 1 0 0,0-1-1 0 0,0-1 0 0 0,0 0 1 0 0,0 0-1 0 0,0 0 1 0 0,0-1-1 0 0,0 1 1 0 0,0-2-1 0 0,-1 1 1 0 0,1-1-1 0 0,0 0 0 0 0,-1-1 1 0 0,1 1-1 0 0,-1-1 1 0 0,1-1-7 0 0,8-5 12 0 0,-1-2 0 0 0,-1 1 0 0 0,1-2 0 0 0,-2 0 0 0 0,0 0 0 0 0,0-1 0 0 0,-1-1 0 0 0,-1 0 0 0 0,0 0 0 0 0,-1-1 0 0 0,0 0 0 0 0,-1-1 0 0 0,-1 0 0 0 0,4-12-12 0 0,0-6 44 0 0,-2 1 0 0 0,-1-2 0 0 0,-1 1 1 0 0,1-27-45 0 0,-5 7 329 0 0,-1 1 1 0 0,-6-42-330 0 0,3 57 147 0 0,1 26-102 0 0,0 0 0 0 0,-1 0 0 0 0,0 0 0 0 0,-1 0 0 0 0,-1-2-45 0 0,2 14 4 0 0,0 0-1 0 0,1 0 1 0 0,-1 1 0 0 0,0-1 0 0 0,1 1 0 0 0,-1-1-1 0 0,0 0 1 0 0,1 1 0 0 0,-1-1 0 0 0,0 1 0 0 0,1 0-1 0 0,-1-1 1 0 0,1 1 0 0 0,-1 0-4 0 0,-3 4-13 0 0,0 1 0 0 0,1 0-1 0 0,0 0 1 0 0,0 0 0 0 0,1 0 0 0 0,-1 0 0 0 0,0 5 13 0 0,-9 48 29 0 0,9-43 2 0 0,-4 40-217 0 0,2 0 0 0 0,2 0 0 0 0,3 0 0 0 0,3 5 186 0 0,-2-38-64 0 0,2 0 0 0 0,0 0-1 0 0,2 5 65 0 0,-3-18-66 0 0,0-1 0 0 0,1 0 0 0 0,1 0-1 0 0,-1-1 1 0 0,1 1 0 0 0,1-1-1 0 0,0 0 1 0 0,0 0 0 0 0,3 3 66 0 0,-6-8-376 0 0,0-1 1 0 0,1 0 0 0 0,-1 1 0 0 0,1-1-1 0 0,0 0 1 0 0,0 0 0 0 0,0-1-1 0 0,1 2 376 0 0,9 2-1784 0 0</inkml:trace>
  <inkml:trace contextRef="#ctx0" brushRef="#br0" timeOffset="15937.776">25878 3462 18743 0 0,'0'0'430'0'0,"0"0"55"0"0,0 0 27 0 0,0 0-57 0 0,1 0-183 0 0,51-8 2680 0 0,-2 7-2512 0 0,-7 0-354 0 0,3 2-86 0 0,23 0-890 0 0,-23-2-5057 0 0,-3-3-1583 0 0</inkml:trace>
  <inkml:trace contextRef="#ctx0" brushRef="#br0" timeOffset="10070.454">14608 4108 16559 0 0,'0'0'374'0'0,"0"0"54"0"0,0 0 22 0 0,0 2-44 0 0,-1 5-264 0 0,1-6-136 0 0,-1 1 271 0 0,0 0 0 0 0,0 0 0 0 0,1 1 0 0 0,-1-1 0 0 0,1 0 0 0 0,-1 1-1 0 0,1-1 1 0 0,0 1 0 0 0,0 1-277 0 0,1 0 278 0 0,9-3 442 0 0,-5-1-535 0 0,0 0-1 0 0,0 0 1 0 0,0 0-1 0 0,0-1 1 0 0,0 1-1 0 0,0-1 1 0 0,0-1-1 0 0,0 1 1 0 0,0-1-1 0 0,0 0 1 0 0,-1 0-1 0 0,1 0 1 0 0,-1 0-1 0 0,1-1 1 0 0,-1 0-1 0 0,0 0 1 0 0,3-2-185 0 0,3-5 274 0 0,1 1 1 0 0,-2-1-1 0 0,1-1 1 0 0,-2 1 0 0 0,8-13-275 0 0,14-29 275 0 0,-30 50-269 0 0,2-1 13 0 0,-1-1 0 0 0,1 1 0 0 0,-1-1 0 0 0,0 1 0 0 0,0-1 0 0 0,-1 0 0 0 0,1 1 0 0 0,-1-1 0 0 0,0 0 0 0 0,0 0 0 0 0,0 0 0 0 0,0 1 0 0 0,0-1 0 0 0,-1 0-19 0 0,-2-7 109 0 0,0 1 0 0 0,0 0 0 0 0,-1 0 0 0 0,-1-1-109 0 0,3 5 87 0 0,1 4-78 0 0,1 1 0 0 0,-1-1 0 0 0,0 1-1 0 0,1-1 1 0 0,-1 1 0 0 0,0 0 0 0 0,0-1-1 0 0,0 1 1 0 0,0 0 0 0 0,0 0 0 0 0,0 0 0 0 0,-1-1-1 0 0,1 1 1 0 0,0 0 0 0 0,0 1 0 0 0,-1-1 0 0 0,1 0-1 0 0,-1 0 1 0 0,1 1 0 0 0,-1-1 0 0 0,1 0-9 0 0,-1 1 18 0 0,-1 0 0 0 0,1 0 0 0 0,0 0 0 0 0,0 0 0 0 0,0 0 0 0 0,0 0 0 0 0,0 0 0 0 0,0 1 0 0 0,0-1 0 0 0,0 1 0 0 0,0-1 0 0 0,0 1 0 0 0,0 0 0 0 0,-1 0-18 0 0,-6 4 64 0 0,1 1 0 0 0,-1-1 0 0 0,1 2-1 0 0,0-1 1 0 0,-6 8-64 0 0,7-6 0 0 0,0 1 0 0 0,1-1 0 0 0,0 1 0 0 0,0 1 0 0 0,1-1 0 0 0,0 1 0 0 0,-3 9 0 0 0,-5 11 0 0 0,0-2 0 0 0,1-1 0 0 0,2 2 0 0 0,1-1 0 0 0,-3 19 0 0 0,3 4 0 0 0,1 1 0 0 0,2 10 0 0 0,5-54 19 0 0,1 0 0 0 0,0 0 0 0 0,1 0 1 0 0,0-1-1 0 0,0 1 0 0 0,1 0 0 0 0,-1 0 0 0 0,2-1 0 0 0,0 4-19 0 0,-2-8 8 0 0,0-1 0 0 0,0 1 1 0 0,1-1-1 0 0,-1 1 0 0 0,0-1 0 0 0,1 0 0 0 0,0 1 0 0 0,-1-1 0 0 0,1 0 1 0 0,0 0-1 0 0,0 0 0 0 0,0 0 0 0 0,1-1 0 0 0,-1 1 0 0 0,0 0 1 0 0,1-1-1 0 0,-1 0 0 0 0,0 1 0 0 0,1-1 0 0 0,0 0 0 0 0,-1 0 0 0 0,1-1 1 0 0,0 1-1 0 0,-1 0 0 0 0,1-1 0 0 0,0 0 0 0 0,1 0-8 0 0,4 0 36 0 0,0-1-1 0 0,-1 0 1 0 0,1 0-1 0 0,0-1 1 0 0,-1 0-1 0 0,0 0 1 0 0,1-1-1 0 0,-1 0 1 0 0,0 0 0 0 0,0-1-1 0 0,-1 0 1 0 0,1 0-1 0 0,-1-1 1 0 0,4-2-36 0 0,11-12 180 0 0,0-1 0 0 0,-2-1 1 0 0,7-9-181 0 0,2-2 313 0 0,0-3-185 0 0,0-1-1 0 0,-3-2 1 0 0,12-24-128 0 0,-9 15 201 0 0,-17 29-134 0 0,-8 12-57 0 0,0 0-1 0 0,0 0 1 0 0,1 1 0 0 0,-1-1-1 0 0,1 1 1 0 0,1 0-1 0 0,-1 0 1 0 0,3-2-10 0 0,-5 6 69 0 0,-2 1 17 0 0,4 8-33 0 0,-1 0-76 0 0,0-1 0 0 0,-1 0 0 0 0,1 1 1 0 0,-2 0-1 0 0,1 0 0 0 0,-1-1 0 0 0,0 1 0 0 0,-1 0 0 0 0,0 0 23 0 0,2 17-26 0 0,2 59 26 0 0,-3-57 0 0 0,0 0 0 0 0,1 0 0 0 0,2 0 0 0 0,1 0 0 0 0,8 25 0 0 0,-13-50 5 0 0,1-1 0 0 0,-1 1 0 0 0,1-1 1 0 0,0 1-1 0 0,0 0 0 0 0,-1-1 0 0 0,1 1 0 0 0,0-1 0 0 0,0 0 0 0 0,0 1 1 0 0,2 0-6 0 0,-3-2 5 0 0,0 1 0 0 0,1-1 0 0 0,-1 0 1 0 0,1 0-1 0 0,-1 0 0 0 0,0 0 1 0 0,1 0-1 0 0,-1 1 0 0 0,1-1 0 0 0,-1 0 1 0 0,1 0-1 0 0,-1 0 0 0 0,0 0 0 0 0,1 0 1 0 0,-1 0-1 0 0,1 0 0 0 0,-1 0 1 0 0,1-1-1 0 0,-1 1 0 0 0,1 0-5 0 0,2 0 37 0 0,-1-1-22 0 0,0 1 1 0 0,0-1 0 0 0,0 1-1 0 0,0-1 1 0 0,0 0 0 0 0,0 0-1 0 0,0 0 1 0 0,0 0 0 0 0,-1 0-1 0 0,1 0 1 0 0,0 0 0 0 0,-1 0-1 0 0,1-1 1 0 0,-1 1 0 0 0,1-1-1 0 0,-1 1 1 0 0,1-1 0 0 0,-1-1-16 0 0,9-7 63 0 0,-2 1-49 0 0,0-1-1 0 0,-1 0 0 0 0,0-1 1 0 0,0 0-1 0 0,-2 0 1 0 0,5-10-14 0 0,-2 5 7 0 0,17-39-7 0 0,0-7 0 0 0,-1 2 0 0 0,-23 57 0 0 0,0 1 0 0 0,0 0 0 0 0,0-1 0 0 0,1 1 0 0 0,-1 0 0 0 0,0 0 0 0 0,1 0 0 0 0,0 0 0 0 0,-1 0 0 0 0,1 0 0 0 0,0 0 0 0 0,0 1 0 0 0,0-1 0 0 0,0 0 0 0 0,2 0 0 0 0,-4 2 0 0 0,1 0 0 0 0,0-1 0 0 0,0 1 0 0 0,-1 0 0 0 0,1 0 0 0 0,0 0 0 0 0,0 0 0 0 0,0 0 0 0 0,-1 0 0 0 0,1 0 0 0 0,0 0 0 0 0,0 0 0 0 0,-1 0 0 0 0,1 0 0 0 0,0 0 0 0 0,0 1 0 0 0,-1-1 0 0 0,1 0 0 0 0,0 1 0 0 0,1 0 0 0 0,-1 0 0 0 0,1 0 0 0 0,-1 0 0 0 0,1 0 0 0 0,-1 1 0 0 0,0-1 0 0 0,0 0 0 0 0,0 1 0 0 0,0-1 0 0 0,0 1 0 0 0,1 1 0 0 0,1 3 0 0 0,0 1 0 0 0,0 0 0 0 0,-1-1 0 0 0,1 6 0 0 0,1 1 0 0 0,8 45-72 0 0,-6-29 72 0 0,-5-22 0 0 0,0 0 0 0 0,0-1 0 0 0,1 1 0 0 0,0-1 0 0 0,0 1 0 0 0,1 1 0 0 0,4 6-12 0 0,-5-8 0 0 0,1-1 0 0 0,-1 1 0 0 0,1-1 0 0 0,0 0 0 0 0,1 0 0 0 0,-1 0 0 0 0,1 0 0 0 0,0 0 0 0 0,0-1 0 0 0,0 0 0 0 0,2 1 12 0 0,3-2 16 0 0,-6-3-5 0 0,-1-1 0 0 0,1 1 0 0 0,-1-1 0 0 0,1 0 0 0 0,-1 0 0 0 0,0 0 0 0 0,1 0 0 0 0,-1 0 0 0 0,0 0 0 0 0,0 0 0 0 0,0-1 0 0 0,0 1 1 0 0,0-1-1 0 0,0 0 0 0 0,0 0 0 0 0,0 0 0 0 0,-1 0 0 0 0,1 0 0 0 0,0 0-11 0 0,4-7 3 0 0,0 0 0 0 0,-1 0 0 0 0,0-1 1 0 0,0 0-4 0 0,7-18 114 0 0,-1 0 0 0 0,1-12-114 0 0,10-28-168 0 0,-16 52 174 0 0,3-9 110 0 0,1 1-1 0 0,13-22-115 0 0,-22 45 65 0 0,0 1-73 0 0,0 1 0 0 0,1-1 0 0 0,-1 0 0 0 0,0 1 0 0 0,1-1 0 0 0,-1 1-1 0 0,0 0 1 0 0,0-1 0 0 0,0 1 0 0 0,0 0 0 0 0,0 0 0 0 0,0 0-1 0 0,0 0 1 0 0,0 0 0 0 0,0 0 0 0 0,0 0 0 0 0,0 0 0 0 0,0 0 0 0 0,0 0-1 0 0,-1 0 1 0 0,1 1 0 0 0,-1-1 0 0 0,1 0 0 0 0,-1 1 8 0 0,3 4 2 0 0,-1 0 1 0 0,0 0 0 0 0,0 0-1 0 0,0 3-2 0 0,19 70-75 0 0,-18-70 67 0 0,0 0 0 0 0,0 0 0 0 0,1 0 0 0 0,0-1-1 0 0,1 1 1 0 0,-1-1 0 0 0,2 0 0 0 0,-1 0 0 0 0,1-1-1 0 0,0 0 1 0 0,1 0 0 0 0,-1 0 0 0 0,2 0 8 0 0,-5-5-11 0 0,1 0 0 0 0,-1 0 0 0 0,0 0 0 0 0,1 0 0 0 0,0 0 1 0 0,-1-1-1 0 0,1 0 0 0 0,0 0 0 0 0,0 0 0 0 0,-1 0 0 0 0,1 0 0 0 0,0-1 1 0 0,0 0-1 0 0,1 0 11 0 0,1 0-31 0 0,0-1 0 0 0,0 1 1 0 0,-1-2-1 0 0,1 1 0 0 0,0 0 1 0 0,0-1-1 0 0,-1 0 0 0 0,1-1 1 0 0,0 0 30 0 0,3-2-41 0 0,0 0-1 0 0,0-1 1 0 0,0 0 0 0 0,-1 0 0 0 0,0-1 0 0 0,-1 0-1 0 0,1-1 1 0 0,-1 0 0 0 0,-1 0 0 0 0,7-8 41 0 0,-5 1-15 0 0,-1 1 0 0 0,0-1 0 0 0,-1-1 1 0 0,0 1-1 0 0,2-12 15 0 0,4-23 23 0 0,-1-8-23 0 0,-10 52 93 0 0,-1 3-109 0 0,0 0 0 0 0,1 0 0 0 0,0-1 0 0 0,0 1 0 0 0,0 0 0 0 0,1-3 16 0 0,-2 6-7 0 0,0 0 0 0 0,0 0 0 0 0,1-1 0 0 0,-1 1 0 0 0,0 0 0 0 0,0 0 0 0 0,0-1 0 0 0,1 1 0 0 0,-1 0 0 0 0,0 0 0 0 0,0 0 0 0 0,1-1 0 0 0,-1 1 0 0 0,0 0-1 0 0,0 0 1 0 0,1 0 0 0 0,-1 0 0 0 0,0 0 0 0 0,0-1 0 0 0,1 1 0 0 0,-1 0 0 0 0,0 0 0 0 0,1 0 0 0 0,-1 0 0 0 0,0 0 0 0 0,1 0 0 0 0,-1 0 7 0 0,1 1-13 0 0,0-1-1 0 0,0 0 0 0 0,0 1 1 0 0,0-1-1 0 0,-1 1 1 0 0,1-1-1 0 0,0 1 1 0 0,0 0-1 0 0,-1-1 1 0 0,1 1-1 0 0,0 0 1 0 0,-1-1-1 0 0,1 1 0 0 0,0 0 14 0 0,1 2-20 0 0,-1 0 0 0 0,1 0 0 0 0,-1 1 0 0 0,0-1 0 0 0,1 0 0 0 0,-1 0 0 0 0,-1 1 0 0 0,1-1 0 0 0,0 0 0 0 0,-1 4 20 0 0,2 7-38 0 0,8 32-30 0 0,-2 0 1 0 0,-2 0 0 0 0,-2 0-1 0 0,-2 1 68 0 0,-2 85-69 0 0,4 316 21 0 0,7-265 48 0 0,2-52-60 0 0,-11-114 132 0 0,0-1 0 0 0,1 0 0 0 0,1 0-72 0 0,2 14 389 0 0,-4-24 24 0 0,0-6-148 0 0,2-11-43 0 0,2-23-67 0 0,-9-23 50 0 0,-2-9-205 0 0,-3-37 107 0 0,-7-94 419 0 0,1 44-111 0 0,4-87-622 0 0,11 173 313 0 0,2 1-1 0 0,8-40-105 0 0,-8 87-8 0 0,0 0-1 0 0,2 0 0 0 0,0 1 1 0 0,1-1-1 0 0,1 1 0 0 0,8-16 9 0 0,-7 24-108 0 0,1 6 27 0 0,-5 4 65 0 0,-1 0 1 0 0,0 0-1 0 0,0 0 1 0 0,0 0-1 0 0,1 0 0 0 0,-1 1 1 0 0,0 0-1 0 0,0-1 0 0 0,0 1 1 0 0,0 0-1 0 0,0 1 1 0 0,0-1-1 0 0,0 0 0 0 0,0 1 1 0 0,0 0-1 0 0,-1-1 1 0 0,1 1-1 0 0,-1 0 0 0 0,1 0 1 0 0,-1 1-1 0 0,0-1 0 0 0,0 0 1 0 0,0 1-1 0 0,0 0 1 0 0,0-1-1 0 0,0 1 0 0 0,-1 0 1 0 0,1 1 15 0 0,3 5 1 0 0,-1 1 1 0 0,0 0 0 0 0,-1-1-1 0 0,0 1 1 0 0,0 1 0 0 0,-1-1-1 0 0,0 0 1 0 0,-1 4-2 0 0,1 4 10 0 0,-1 1-1 0 0,-1-1 1 0 0,-1 1-1 0 0,0-1 1 0 0,-1 1 0 0 0,-1-1-1 0 0,-1 0 1 0 0,-1 0-1 0 0,0-1 1 0 0,-7 14-10 0 0,8-21-13 0 0,3-6-7 0 0,-1-1 0 0 0,1 1 0 0 0,-1-1 1 0 0,0 1-1 0 0,0-1 0 0 0,-1 1 0 0 0,1-1 1 0 0,-1 0-1 0 0,1 0 0 0 0,-1 0 0 0 0,-1 1 20 0 0,-14 11-146 0 0,-13 10 262 0 0,28-24-221 0 0,0 1 1 0 0,1-1-1 0 0,-1 0 1 0 0,0 1-1 0 0,0-1 0 0 0,0-1 1 0 0,0 1-1 0 0,0 0 0 0 0,0-1 1 0 0,0 1-1 0 0,-3-1 105 0 0,2 0-431 0 0,-11-1-7972 0 0,3-3-822 0 0</inkml:trace>
  <inkml:trace contextRef="#ctx0" brushRef="#br0" timeOffset="10809.734">16446 3543 3224 0 0,'-4'-9'162'0'0,"1"4"-38"0"0,0 0 0 0 0,0 0 0 0 0,1-1 0 0 0,0 1 0 0 0,0 0-1 0 0,1-1 1 0 0,-2-5-124 0 0,3 9 3724 0 0,0 2 1295 0 0,0 0 254 0 0,0 0-551 0 0,0 3-2512 0 0,7 118 990 0 0,1 5-3263 0 0,-5 10 923 0 0,10 39-860 0 0,-5-119 60 0 0,11 35-60 0 0,-15-71 308 0 0,1-1 0 0 0,2 3-308 0 0,-5-17 35 0 0,0 0 0 0 0,0-1 0 0 0,0 1 0 0 0,1 0 0 0 0,0-1 0 0 0,0 1 0 0 0,0-1 0 0 0,0 0 0 0 0,1 0 0 0 0,0 0-35 0 0,-2-3 4 0 0,-1 1-1 0 0,1-1 0 0 0,-1 0 1 0 0,1 0-1 0 0,0 0 0 0 0,-1 0 0 0 0,1 0 1 0 0,0-1-1 0 0,0 1 0 0 0,0 0 1 0 0,0-1-1 0 0,0 1 0 0 0,0-1 1 0 0,0 0-1 0 0,-1 0 0 0 0,1 0 0 0 0,0 0 1 0 0,0 0-1 0 0,0 0 0 0 0,0 0 1 0 0,0-1-1 0 0,0 1 0 0 0,0-1 1 0 0,0 1-1 0 0,0-1 0 0 0,0 0 0 0 0,-1 1 1 0 0,1-1-1 0 0,0 0 0 0 0,-1-1-3 0 0,8-3 34 0 0,0-2 0 0 0,-1 1 0 0 0,0-1 0 0 0,-1-1 0 0 0,4-3-34 0 0,10-10-1 0 0,-16 17 9 0 0,-1 0 0 0 0,0 0 0 0 0,0 0 0 0 0,-1-1 0 0 0,1 1 0 0 0,-1-1 0 0 0,0 0 0 0 0,0 0 0 0 0,0 0 0 0 0,-1 0 0 0 0,1 0 0 0 0,-1 0 0 0 0,0-3-8 0 0,18-38 73 0 0,-15 38-61 0 0,-1 0 1 0 0,0-1-1 0 0,0 1 1 0 0,-1-1-1 0 0,0 0 0 0 0,-1 0 1 0 0,0 0-1 0 0,0 0 0 0 0,-1-3-12 0 0,-1 8 6 0 0,1 0-1 0 0,-1-1 1 0 0,1 1-1 0 0,0 0 1 0 0,0-1-1 0 0,0 1 1 0 0,1 0-1 0 0,-1 0 1 0 0,1 0-1 0 0,0 0 1 0 0,1 0-6 0 0,-2 1 10 0 0,-1 3-9 0 0,0-1-1 0 0,1 1 1 0 0,-1-1-1 0 0,0 1 1 0 0,0-1-1 0 0,0 1 1 0 0,0-1-1 0 0,1 1 1 0 0,-1-1 0 0 0,0 1-1 0 0,0-1 1 0 0,0 1-1 0 0,0-1 1 0 0,0 0-1 0 0,-1 1 1 0 0,1-1-1 0 0,0 1 1 0 0,0-1-1 0 0,0 1 1 0 0,0-1 0 0 0,-1 1-1 0 0,1-1 0 0 0,-7-11 0 0 0,7 12 0 0 0,0 0-1 0 0,0-1 1 0 0,0 1-1 0 0,0 0 1 0 0,0 0-1 0 0,0-1 1 0 0,0 1-1 0 0,1 0 1 0 0,-1-1 0 0 0,0 1-1 0 0,0 0 1 0 0,0-1-1 0 0,0 1 1 0 0,1 0-1 0 0,-1 0 1 0 0,0 0-1 0 0,0-1 1 0 0,0 1 0 0 0,1 0-1 0 0,-1 0 1 0 0,0-1-1 0 0,1 1 1 0 0,-1 0-1 0 0,0 0 1 0 0,0 0 0 0 0,1 0-3 0 0,-1 0-1 0 0,1 0 0 0 0,-1 0 0 0 0,0 0 0 0 0,1 0 1 0 0,-1 0-1 0 0,1 0 0 0 0,-1 1 0 0 0,1-1 1 0 0,-1 0-1 0 0,0 0 0 0 0,1 0 0 0 0,-1 1 0 0 0,0-1 1 0 0,1 0-1 0 0,-1 0 0 0 0,0 1 0 0 0,1-1 0 0 0,-1 0 1 0 0,0 1-1 0 0,1-1 0 0 0,-1 0 0 0 0,0 1 1 0 0,0-1-1 0 0,0 0 0 0 0,1 1 4 0 0,-1-1-8 0 0,4 5-6 0 0,-1 0 0 0 0,0 0 0 0 0,0 0 1 0 0,0 0-1 0 0,-1 1 0 0 0,0-1 0 0 0,0 1 0 0 0,0 0 1 0 0,-1-1-1 0 0,1 1 14 0 0,-1-2-12 0 0,0 0 9 0 0,1 1 0 0 0,0-1 0 0 0,0 0 0 0 0,1 0-1 0 0,-1 0 1 0 0,4 4 3 0 0,-4-5-7 0 0,0 0 1 0 0,1 0-1 0 0,-1 1 0 0 0,0 0 0 0 0,0-1 1 0 0,-1 1-1 0 0,1 0 0 0 0,-1 1 7 0 0,0 11-14 0 0,-1-14 14 0 0,0 0 0 0 0,0 0 0 0 0,0 0 0 0 0,0 0 1 0 0,0 0-1 0 0,0 0 0 0 0,1 0 0 0 0,-1 0 0 0 0,1 0 1 0 0,-1 0-1 0 0,1 0 0 0 0,0 0 0 0 0,40 64 0 0 0,-40-64 0 0 0,0-1 1 0 0,-1 1 0 0 0,1-1-1 0 0,0 1 1 0 0,0-1 0 0 0,-1 0 0 0 0,1 1 0 0 0,0-1 0 0 0,0 0-1 0 0,0 0 1 0 0,1 1 0 0 0,-1-1 0 0 0,0 0 0 0 0,1 0-1 0 0,15 10 81 0 0,-11-11-68 0 0,-2-1-1 0 0,1 1-18 0 0,0 0-1 0 0,0-1 0 0 0,1 0 1 0 0,-1 0-1 0 0,0-1 0 0 0,0 0 1 0 0,0 1-1 0 0,0-2 0 0 0,0 1 1 0 0,-1 0-1 0 0,1-1 0 0 0,-1 0 1 0 0,1 0-1 0 0,-1 0 0 0 0,0-1 1 0 0,0 0-1 0 0,0 1 7 0 0,5-7-38 0 0,-1 0 1 0 0,0 0-1 0 0,0-1 1 0 0,-1 0-1 0 0,-1 0 1 0 0,3-6 37 0 0,11-18-48 0 0,-15 27 25 0 0,0 0 0 0 0,0-1-1 0 0,-1 1 1 0 0,0-1 0 0 0,0 0 0 0 0,1-8 23 0 0,8-18-18 0 0,-10 30 20 0 0,-1 0 1 0 0,0-1 0 0 0,0 1-1 0 0,0-1 1 0 0,-1 1-1 0 0,1-1 1 0 0,-1-1-3 0 0,-3-26 93 0 0,1 27-167 0 0,1 0 1 0 0,0-1-1 0 0,0 1 1 0 0,0-1-1 0 0,1-2 74 0 0,0 5-101 0 0,-1 3 91 0 0,0 1 0 0 0,0 0-1 0 0,1-1 1 0 0,-1 1 0 0 0,0-1-1 0 0,0 1 1 0 0,0 0 0 0 0,0-1-1 0 0,0 1 1 0 0,0 0 0 0 0,0-1-1 0 0,0 1 1 0 0,0 0 0 0 0,0-1-1 0 0,0 1 1 0 0,0-1 0 0 0,0 1-1 0 0,0 0 1 0 0,0-1 0 0 0,0 1 0 0 0,0 0-1 0 0,-1-1 1 0 0,1 1 0 0 0,0 0-1 0 0,0-1 1 0 0,0 1 0 0 0,-1 0-1 0 0,1-1 1 0 0,0 1 0 0 0,0 0-1 0 0,-1 0 1 0 0,1-1 0 0 0,0 1-1 0 0,-1 0 11 0 0,1 0-1 0 0,0 0 0 0 0,0-1 0 0 0,0 1 0 0 0,0 0 0 0 0,-1 0-1 0 0,1 0 1 0 0,0 0 0 0 0,0 0 0 0 0,-1 0 0 0 0,1 0-1 0 0,0 0 1 0 0,0 0 0 0 0,0 0 0 0 0,-1 0 0 0 0,1 0 0 0 0,0 0-1 0 0,0 0 1 0 0,0 0 0 0 0,-1 0 0 0 0,1 0 0 0 0,0 0-1 0 0,0 0 1 0 0,0 0 0 0 0,-1 1 0 0 0,1-1 0 0 0,0 0 0 0 0,0 0-1 0 0,0 0 1 0 0,-1 0 0 0 0,1 0 0 0 0,0 0 0 0 0,0 1-1 0 0,0-1 1 0 0,0 0 0 0 0,-1 0 1 0 0,-2 7-22 0 0,-1 0-1 0 0,1 0 1 0 0,1 0-1 0 0,-1 1 1 0 0,1-1-1 0 0,0 1 1 0 0,0 6 22 0 0,-2 21-317 0 0,0 23 317 0 0,3-37-26 0 0,0 47-35 0 0,4-1 0 0 0,3 10 61 0 0,4 69-58 0 0,0-1 74 0 0,-4-66 21 0 0,-2 13-37 0 0,0 84 29 0 0,-2 98 109 0 0,-3-231-70 0 0,1-14 67 0 0,-3 18-135 0 0,2-39 30 0 0,0 1 0 0 0,-1-1-1 0 0,0 0 1 0 0,-1 1 0 0 0,0-1 0 0 0,0 0 0 0 0,-2 4-30 0 0,4-11 7 0 0,1 0 0 0 0,-1 0-1 0 0,1 0 1 0 0,-1 0 0 0 0,1-1 0 0 0,-1 1-1 0 0,1 0 1 0 0,-1 0 0 0 0,0 0 0 0 0,1-1-1 0 0,-1 1 1 0 0,0 0 0 0 0,0-1 0 0 0,0 1-1 0 0,1-1 1 0 0,-1 1 0 0 0,0-1 0 0 0,0 1-1 0 0,0-1 1 0 0,0 1 0 0 0,0-1 0 0 0,0 0-1 0 0,0 0 1 0 0,0 0 0 0 0,0 1 0 0 0,0-1-1 0 0,0 0 1 0 0,0 0 0 0 0,0 0 0 0 0,0 0-1 0 0,0-1 1 0 0,0 1 0 0 0,0 0 0 0 0,0 0-1 0 0,0-1 1 0 0,0 1 0 0 0,0 0 0 0 0,0-1-1 0 0,0 1 1 0 0,0-1 0 0 0,0 0-7 0 0,-5-3 58 0 0,0 0 0 0 0,0-1 0 0 0,1 0 0 0 0,0 0 0 0 0,-4-5-58 0 0,-1 0 40 0 0,-4-3-1 0 0,7 7-18 0 0,0-1-1 0 0,0 0 1 0 0,0 0-1 0 0,1-1 1 0 0,0 0-1 0 0,1 0 0 0 0,-4-6-20 0 0,0-5 8 0 0,1 2-49 0 0,-1-1 1 0 0,-3-2 40 0 0,8 15-9 0 0,-2-4-9 0 0,0-1 0 0 0,0 0 0 0 0,1 0 0 0 0,0 0 0 0 0,0-1 0 0 0,2 1 0 0 0,-2-5 18 0 0,-28-137-237 0 0,28 128 113 0 0,1 0-1 0 0,2 0 0 0 0,0-1 1 0 0,1 1-1 0 0,2-1 1 0 0,0 1-1 0 0,3-4 125 0 0,-2 7-82 0 0,1-15-1216 0 0,4-11 1298 0 0,-5 35-316 0 0,1 1 1 0 0,0-1-1 0 0,1 1 1 0 0,1 0-1 0 0,-1 0 1 0 0,2 0 315 0 0,23-50-1482 0 0,-18 37 829 0 0,0 1 1 0 0,2 1 0 0 0,2-4 652 0 0,4-5-1907 0 0,-1-2 0 0 0,-1 0 0 0 0,3-12 1907 0 0,-2-1-1726 0 0</inkml:trace>
  <inkml:trace contextRef="#ctx0" brushRef="#br0" timeOffset="11157.727">16248 3809 18943 0 0,'0'0'416'0'0,"0"0"96"0"0,10-13 8 0 0,-2 6 8 0 0,5-1-424 0 0,5-3-104 0 0,4-2 0 0 0,8 1 0 0 0,0 1 232 0 0,11-5 24 0 0,8 1 8 0 0,-6-1-6031 0 0,4 5-1209 0 0</inkml:trace>
  <inkml:trace contextRef="#ctx0" brushRef="#br0" timeOffset="11474.448">18035 4225 23671 0 0,'0'0'539'0'0,"0"0"77"0"0,0 0 32 0 0,-1 0-617 0 0,1 0 1 0 0,0-1 0 0 0,-1 1-1 0 0,1-1 1 0 0,0 1-1 0 0,-1 0 1 0 0,1-1-1 0 0,0 1 1 0 0,0-1 0 0 0,0 1-1 0 0,-1-1 1 0 0,1 1-1 0 0,0-1 1 0 0,0 1-1 0 0,0-1 1 0 0,0 1 0 0 0,0-1-1 0 0,0 1 1 0 0,0-1-1 0 0,0 1 1 0 0,0-1 0 0 0,0 1-1 0 0,0 0 1 0 0,0-1-1 0 0,0 0-31 0 0,1-2 57 0 0,0 1-1 0 0,0-1 1 0 0,0 0-1 0 0,-1 0 1 0 0,1 0-1 0 0,-1 0 1 0 0,0 0-1 0 0,0 0 1 0 0,0-3-57 0 0,0-1 421 0 0,0 5-284 0 0,0-1 1 0 0,1 0 0 0 0,0 1 0 0 0,-1-1-1 0 0,1 1 1 0 0,0 0 0 0 0,0-1 0 0 0,0 1-1 0 0,1 0 1 0 0,-1-1 0 0 0,0 1 0 0 0,1 0 0 0 0,0 0-1 0 0,-1 0 1 0 0,2 0-138 0 0,11-19 1045 0 0,1-7-466 0 0,1 0 1 0 0,1 1-1 0 0,10-11-579 0 0,60-65 397 0 0,-78 91-397 0 0,-1-1 0 0 0,0 1 0 0 0,-1-1 0 0 0,0-1 0 0 0,-1 1 0 0 0,1-5 0 0 0,7-17 0 0 0,-8 20-2 0 0,-1-1 0 0 0,0 0 0 0 0,-2 1 0 0 0,0-1 0 0 0,0-1 0 0 0,-2-4 2 0 0,0 17-14 0 0,-1 0 1 0 0,0 0-1 0 0,0 0 1 0 0,-1-1-1 0 0,1 1 1 0 0,-1-2 13 0 0,1 5-23 0 0,-1 0 1 0 0,1-1 0 0 0,-1 1-1 0 0,1 0 1 0 0,0 0-1 0 0,-1-1 1 0 0,0 1 0 0 0,1 0-1 0 0,-1 0 1 0 0,0 0 0 0 0,0 0-1 0 0,1-1 1 0 0,-1 1 0 0 0,0 0-1 0 0,0 1 1 0 0,0-1-1 0 0,0 0 1 0 0,-1 0 22 0 0,0 0-329 0 0,-1 2-14 0 0,-1 1 255 0 0,-1 0 0 0 0,1 0 0 0 0,-1 1 0 0 0,1-1 0 0 0,0 1 0 0 0,0 0 0 0 0,0 0 0 0 0,0 0 0 0 0,0 0 0 0 0,1 1 0 0 0,-1 0 0 0 0,1 0 0 0 0,-2 2 88 0 0,-5 15-350 0 0,1 0 0 0 0,1 0-1 0 0,0 4 351 0 0,6-17-59 0 0,0 1 0 0 0,0-1 0 0 0,1 1 0 0 0,0 0 0 0 0,1-1 0 0 0,0 1 0 0 0,0 2 59 0 0,2 15-464 0 0,5 20 464 0 0,0-6-352 0 0,-3-16 139 0 0,1 0 0 0 0,1 0-1 0 0,4 9 214 0 0,-7-24 23 0 0,-1 1 1 0 0,0 0-1 0 0,1 9-23 0 0,3 18 109 0 0,-5-32-88 0 0,1 0-1 0 0,-1-1 1 0 0,-1 1 0 0 0,1 0-1 0 0,-1 0 1 0 0,0 0 0 0 0,0 0-1 0 0,0 0 1 0 0,0 0 0 0 0,-1 0 0 0 0,0 0-1 0 0,0 0 1 0 0,-1 0 0 0 0,1-1-1 0 0,-1 1 1 0 0,0-1 0 0 0,-2 4-21 0 0,3-5 60 0 0,0-1-37 0 0,1-1-1 0 0,-1 1 1 0 0,0-1-1 0 0,0 1 1 0 0,1-1-1 0 0,-1 1 1 0 0,0-1-1 0 0,0 0 1 0 0,0 0-1 0 0,0 0 0 0 0,0 1 1 0 0,0-1-1 0 0,-1 0 1 0 0,1 0-1 0 0,0 0 1 0 0,-1-1-1 0 0,1 1 1 0 0,0 0-1 0 0,-1 0 1 0 0,1-1-1 0 0,-1 1 0 0 0,0-1-22 0 0,-6 4 67 0 0,6-3-3 0 0,-2-2-11 0 0,-35-14 33 0 0,38 14-211 0 0,0 0 1 0 0,0-1-1 0 0,0 1 0 0 0,0 0 1 0 0,0 0-1 0 0,0-1 0 0 0,0 1 1 0 0,0 0-1 0 0,0-1 1 0 0,0 1-1 0 0,1-1 0 0 0,-1 1 1 0 0,1-1 124 0 0,-5-8-1191 0 0,-4-5-419 0 0,3 0-20 0 0</inkml:trace>
  <inkml:trace contextRef="#ctx0" brushRef="#br0" timeOffset="11959.482">18521 4011 16439 0 0,'0'0'374'0'0,"1"2"54"0"0,2 2-216 0 0,-1-1 0 0 0,1 1 1 0 0,0-1-1 0 0,-1 0 0 0 0,1 0 0 0 0,1 0 1 0 0,-1 0-1 0 0,0 0 0 0 0,1-1 1 0 0,-1 0-1 0 0,1 1 0 0 0,0-1 0 0 0,0 0 1 0 0,0-1-1 0 0,0 1 0 0 0,0-1 0 0 0,0 0 1 0 0,0 0-1 0 0,1 0 0 0 0,-1-1 0 0 0,0 1 1 0 0,1-1-1 0 0,-1 0 0 0 0,0 0-212 0 0,8-1 391 0 0,-1-1-1 0 0,0-1 0 0 0,1 1 0 0 0,-1-2 0 0 0,-1 1 1 0 0,1-2-1 0 0,0 1 0 0 0,-1-1 0 0 0,0-1-390 0 0,-3 2 178 0 0,0 0 0 0 0,0-1 0 0 0,-1 0 0 0 0,1 0 0 0 0,-1 0 0 0 0,1-3-178 0 0,-4 6 44 0 0,-1-1 0 0 0,0 0 1 0 0,-1 0-1 0 0,1 0 0 0 0,0 1 1 0 0,-1-2-1 0 0,0 1 0 0 0,0 0 0 0 0,0 0 1 0 0,0 0-1 0 0,0 0 0 0 0,0-1 0 0 0,-1 1 1 0 0,0 0-1 0 0,1-1 0 0 0,-1 0-44 0 0,-1-1 39 0 0,1-1 1 0 0,-1 0-1 0 0,1 0 0 0 0,-1 0 0 0 0,-1 0 0 0 0,1 1 1 0 0,-1-1-1 0 0,0 1 0 0 0,-1-1 0 0 0,1 1 0 0 0,-3-3-39 0 0,0 0 19 0 0,0 1 1 0 0,0 0-1 0 0,-1 1 0 0 0,0-1 0 0 0,-1 1 0 0 0,1 0 0 0 0,-5-2-19 0 0,10 7 6 0 0,-1-1-1 0 0,1 1 1 0 0,-1 0-1 0 0,0 0 1 0 0,1 0-1 0 0,-1 0 0 0 0,0 0 1 0 0,1 1-1 0 0,-1-1 1 0 0,0 0-1 0 0,0 1 1 0 0,0 0-1 0 0,0-1 0 0 0,1 1 1 0 0,-1 0-1 0 0,0 0 1 0 0,0 0-1 0 0,0 0 1 0 0,0 0-1 0 0,0 0 0 0 0,0 1 1 0 0,1-1-1 0 0,-1 1 1 0 0,0-1-1 0 0,0 1 1 0 0,0 0-1 0 0,1-1 0 0 0,-1 1 1 0 0,0 0-1 0 0,1 0 1 0 0,-1 0-1 0 0,1 0 1 0 0,-1 1-1 0 0,1-1 0 0 0,0 0 1 0 0,-2 2-6 0 0,-3 4-18 0 0,1 0 0 0 0,0 1 0 0 0,0-1 1 0 0,0 1-1 0 0,1 0 0 0 0,0 1 0 0 0,0 0 18 0 0,-3 11-2 0 0,0 0 1 0 0,1 0-1 0 0,2 1 0 0 0,0 0 0 0 0,1-1 0 0 0,1 2 0 0 0,0-1 1 0 0,2 0-1 0 0,1 0 0 0 0,0 0 0 0 0,3 8 2 0 0,-2-19-4 0 0,0 0-1 0 0,0 0 0 0 0,1-1 1 0 0,0 1-1 0 0,1-1 1 0 0,0 1-1 0 0,3 3 5 0 0,-6-10-1 0 0,1 0-1 0 0,0 0 1 0 0,0 0 0 0 0,0-1-1 0 0,1 1 1 0 0,-1-1-1 0 0,1 1 1 0 0,-1-1 0 0 0,1 0-1 0 0,0 0 1 0 0,0 0-1 0 0,0 0 1 0 0,0 0 0 0 0,0-1-1 0 0,0 0 1 0 0,0 1 0 0 0,0-1-1 0 0,1 0 1 0 0,-1-1-1 0 0,0 1 1 0 0,1 0 0 0 0,-1-1-1 0 0,4 0 2 0 0,2 0 16 0 0,-1-1-1 0 0,1-1 1 0 0,-1 1-1 0 0,1-1 1 0 0,-1-1-1 0 0,0 0 1 0 0,0 0 0 0 0,0 0-1 0 0,6-4-15 0 0,2-2 47 0 0,0-1-1 0 0,0-1 1 0 0,13-12-47 0 0,-10 7 24 0 0,0-1 0 0 0,-2-1 0 0 0,0-1 0 0 0,-1 0 0 0 0,-1-2 0 0 0,-1 1 0 0 0,-1-2 0 0 0,0 0 0 0 0,-2 0 0 0 0,-1-1 0 0 0,0 0 0 0 0,-2-1 0 0 0,-1 0 0 0 0,-1 0 0 0 0,0-1 0 0 0,-1-9-24 0 0,4-73 504 0 0,-5-66-504 0 0,-4 96 417 0 0,0 75-257 0 0,1 3 7 0 0,0 2-172 0 0,0-1 0 0 0,0 1 1 0 0,0 0-1 0 0,0 0 0 0 0,0 0 0 0 0,-1 0 0 0 0,1 0 0 0 0,-1 0 0 0 0,0 0 1 0 0,0 0 4 0 0,-2 35-385 0 0,2-29 322 0 0,-5 158-193 0 0,4-91 256 0 0,4 0 0 0 0,7 35 0 0 0,-7-89 0 0 0,2-1 0 0 0,3 11 0 0 0,-1-2 0 0 0,-5-22 1 0 0,1 0 0 0 0,0 1 0 0 0,0-1 0 0 0,1 0 0 0 0,3 6-1 0 0,-5-11-3 0 0,-1-1-1 0 0,1 1 0 0 0,0-1 0 0 0,0 1 0 0 0,0-1 0 0 0,0 0 1 0 0,0 1-1 0 0,0-1 0 0 0,0 0 0 0 0,1 0 0 0 0,-1-1 0 0 0,1 1 0 0 0,0-1 1 0 0,-1 1-1 0 0,1-1 0 0 0,0 0 0 0 0,1 1 4 0 0,-3-2-44 0 0,1 0 0 0 0,-1 0 0 0 0,1 0 0 0 0,-1 0 0 0 0,1 0 0 0 0,-1-1 0 0 0,1 1 0 0 0,-1 0 0 0 0,0-1 0 0 0,1 1 0 0 0,-1-1 0 0 0,0 1 0 0 0,1-1 0 0 0,-1 0 0 0 0,0 1 0 0 0,0-1 0 0 0,1 0 0 0 0,-1 0 0 0 0,0 0 0 0 0,0 0 0 0 0,1-1 44 0 0,0 0-374 0 0,1-1 0 0 0,-1 0 1 0 0,1 0-1 0 0,-1-1 0 0 0,0 1 0 0 0,0 0 0 0 0,1-4 374 0 0,2-11-1263 0 0</inkml:trace>
  <inkml:trace contextRef="#ctx0" brushRef="#br0" timeOffset="12313.718">18886 3734 22607 0 0,'0'0'496'0'0,"0"0"104"0"0,0 0 16 0 0,0 0 24 0 0,8-5-512 0 0,5 5-128 0 0,0-3 0 0 0,5 0 0 0 0,4-5 392 0 0,4 3 56 0 0,0-2 16 0 0,10 2 0 0 0,-10 2-376 0 0,10-2-88 0 0,-2-1 0 0 0,6-2-7184 0 0,-1 3-1439 0 0</inkml:trace>
  <inkml:trace contextRef="#ctx0" brushRef="#br0" timeOffset="12946.167">20008 3690 21967 0 0,'0'0'498'0'0,"0"0"72"0"0,0 0 36 0 0,-9 0 115 0 0,5 0-665 0 0,2 0-23 0 0,0 0 0 0 0,0 0 0 0 0,1 0 1 0 0,-1 0-1 0 0,0 0 0 0 0,0 0 0 0 0,1 1 1 0 0,-1-1-1 0 0,0 1 0 0 0,0-1 1 0 0,1 1-1 0 0,-1 0 0 0 0,0-1 0 0 0,1 1 1 0 0,-1 0-1 0 0,1 0 0 0 0,-2 1-33 0 0,3-1 48 0 0,-5 2 223 0 0,0 1 0 0 0,1 0 0 0 0,0 1 0 0 0,0-1 0 0 0,0 1-1 0 0,0 0 1 0 0,1 0 0 0 0,0 0 0 0 0,0 0 0 0 0,0 1-271 0 0,-5 17 190 0 0,1 0 0 0 0,0 0 0 0 0,2 1 0 0 0,1 0 0 0 0,-1 21-190 0 0,5-29 32 0 0,0 0 0 0 0,2-1 0 0 0,-1 1 0 0 0,2-1 1 0 0,0 1-1 0 0,2 4-32 0 0,-1-6 36 0 0,-4-10-29 0 0,1 0-1 0 0,1 0 1 0 0,-1-1-1 0 0,1 1 1 0 0,-1-1 0 0 0,1 1-1 0 0,0-1 1 0 0,0 1-1 0 0,1-1 1 0 0,-1 0-1 0 0,0 0 1 0 0,1 0 0 0 0,0-1-1 0 0,0 1 1 0 0,0-1-1 0 0,2 2-6 0 0,-3-2 7 0 0,1-1-1 0 0,-1 0 1 0 0,0 0-1 0 0,1 0 0 0 0,-1 0 1 0 0,0-1-1 0 0,1 1 1 0 0,-1 0-1 0 0,1-1 0 0 0,-1 0 1 0 0,1 0-1 0 0,-1 0 1 0 0,1 0-1 0 0,-1 0 1 0 0,1 0-1 0 0,-1 0 0 0 0,1-1 1 0 0,-1 1-1 0 0,1-1 1 0 0,-1 0-1 0 0,1 0 0 0 0,-1 0 1 0 0,0 0-1 0 0,0 0 1 0 0,1-1-1 0 0,-1 1-6 0 0,-1 0 0 0 0,13-7 167 0 0,0-2-1 0 0,-1 0 0 0 0,8-7-166 0 0,-18 14 35 0 0,1-1 0 0 0,-1 1-1 0 0,0-1 1 0 0,0 0-1 0 0,0 0 1 0 0,-1 0 0 0 0,1 0-1 0 0,-1-1 1 0 0,0 1 0 0 0,0 0-1 0 0,0-1 1 0 0,-1 0-1 0 0,0 1 1 0 0,1-5-35 0 0,0-8 23 0 0,-1 1 0 0 0,0-1-1 0 0,-1 1 1 0 0,-1-1 0 0 0,-1 1 0 0 0,0-1-1 0 0,-2 1 1 0 0,1 0 0 0 0,-2 0 0 0 0,0 1 0 0 0,-1-1-1 0 0,0 1 1 0 0,-6-9-23 0 0,10 20 4 0 0,-2-3-21 0 0,-1-1 0 0 0,1 1-1 0 0,-1 0 1 0 0,0 0 0 0 0,-6-5 17 0 0,10 11-4 0 0,-1-1 0 0 0,1 1 0 0 0,-1 0 0 0 0,0 0 1 0 0,0-1-1 0 0,1 1 0 0 0,-1 0 0 0 0,0 1 0 0 0,0-1 0 0 0,0 0 0 0 0,0 0 0 0 0,0 1 0 0 0,0-1 0 0 0,0 1 0 0 0,0 0 0 0 0,0 0 0 0 0,-1-1 0 0 0,1 1 1 0 0,0 1-1 0 0,0-1 0 0 0,0 0 0 0 0,0 0 0 0 0,0 1 0 0 0,0-1 0 0 0,0 1 0 0 0,-1 0 4 0 0,1 0 1 0 0,0 0-1 0 0,0 1 0 0 0,0-1 1 0 0,0 1-1 0 0,0-1 1 0 0,1 1-1 0 0,-1 0 1 0 0,0-1-1 0 0,1 1 0 0 0,-1 0 1 0 0,1 0-1 0 0,0 0 1 0 0,-1 0-1 0 0,1 1 1 0 0,0-1-1 0 0,0 0 0 0 0,1 0 1 0 0,-1 1-1 0 0,0-1 1 0 0,1 2-1 0 0,-2 0-5 0 0,2 1 1 0 0,-1-1 0 0 0,0 1-1 0 0,1 0 1 0 0,0-1 0 0 0,0 1-1 0 0,0 0 1 0 0,1-1 0 0 0,-1 1-1 0 0,2 1 5 0 0,2 9-293 0 0,-3-9 171 0 0,1 0 0 0 0,-1 0 0 0 0,2-1 1 0 0,-1 1-1 0 0,1-1 122 0 0,-2-2 10 0 0,1-1 0 0 0,-1 0 0 0 0,1 0 0 0 0,0 0 0 0 0,0 0 0 0 0,0 0 1 0 0,0 0-1 0 0,0 0 0 0 0,0-1 0 0 0,1 1 0 0 0,-1-1 0 0 0,3 2-10 0 0,2 0 10 0 0,0-1-1 0 0,0 0 1 0 0,0 0-1 0 0,0 0 1 0 0,1-1-1 0 0,-1 0 1 0 0,0 0-1 0 0,1-1 1 0 0,-1 0-1 0 0,0 0 1 0 0,1-1-1 0 0,1 0-9 0 0,19-4 22 0 0,-1-1 1 0 0,17-6-23 0 0,-26 7 14 0 0,4-2 67 0 0,0-1-1 0 0,0-1 1 0 0,-1-1-1 0 0,0-1 1 0 0,-1-1-1 0 0,12-9-80 0 0,-21 13 115 0 0,-1 0 0 0 0,1-1 0 0 0,-2 0 0 0 0,1 0 0 0 0,-1-1 0 0 0,-1 0 1 0 0,0-1-1 0 0,0 1 0 0 0,-1-2 0 0 0,3-5-115 0 0,3-12 216 0 0,-2 0 1 0 0,0-1-1 0 0,5-29-216 0 0,-8 31-154 0 0,-6 22 180 0 0,0-1 0 0 0,0 0 0 0 0,-1 0 0 0 0,0 0 0 0 0,1-5-26 0 0,-2 11 163 0 0,0 1 18 0 0,0 0-41 0 0,-5 0-162 0 0,1 1 0 0 0,-1 0 1 0 0,1 0-1 0 0,0 0 0 0 0,-1 0 0 0 0,1 1 0 0 0,0-1 0 0 0,0 1 1 0 0,0 0-1 0 0,0 0 0 0 0,0 1 0 0 0,1-1 0 0 0,-2 2 22 0 0,-4 3-36 0 0,0 1 0 0 0,1 0 0 0 0,-1 0 0 0 0,-1 4 36 0 0,5-6-10 0 0,1 0 1 0 0,0 0-1 0 0,0 1 1 0 0,1-1-1 0 0,0 1 1 0 0,0 0-1 0 0,0 0 1 0 0,1 0-1 0 0,0 0 1 0 0,0 0-1 0 0,1 0 1 0 0,0 1-1 0 0,0-1 0 0 0,1 0 1 0 0,-1 1-1 0 0,2 0 10 0 0,0 3-7 0 0,0 0 1 0 0,1 0-1 0 0,0-1 0 0 0,0 1 0 0 0,2 0 0 0 0,-1-1 0 0 0,1 0 0 0 0,1 0 1 0 0,0 0-1 0 0,3 5 7 0 0,32 41-14 0 0,-23-35 17 0 0,10 19-3 0 0,-20-29-8 0 0,2 5-71 0 0,-1-1 0 0 0,3 6 79 0 0,-9-15-20 0 0,0 0 1 0 0,0 0 0 0 0,0 0 0 0 0,-1 0 0 0 0,0 0-1 0 0,0 1 1 0 0,-1-1 0 0 0,1 2 19 0 0,-1 9-27 0 0,0-5-1 0 0,0 1 1 0 0,0 0-1 0 0,-1-1 1 0 0,-1 0-1 0 0,0 1 1 0 0,-2 1 27 0 0,3-10 0 0 0,0 1 0 0 0,-1-1 0 0 0,1 1 0 0 0,1 0 0 0 0,-1-1 0 0 0,0 1 0 0 0,1 0 0 0 0,0-1 0 0 0,0 2 0 0 0,4 1 0 0 0,-3-6 1 0 0,-1-1 0 0 0,1 1 1 0 0,0-1-1 0 0,0 1 0 0 0,0-1 0 0 0,0 1 1 0 0,0-1-1 0 0,0 0 0 0 0,0 1 0 0 0,0-1 0 0 0,0 0 1 0 0,0 0-1 0 0,0 0 0 0 0,0 0 0 0 0,0 0 0 0 0,0 0 1 0 0,1 0-1 0 0,-1 0 0 0 0,0 0-1 0 0,23-8 35 0 0,-15 5-29 0 0,38-14 402 0 0,36-17-408 0 0,-5-6-407 0 0,-77 40 401 0 0,0-1-1 0 0,0 0 0 0 0,0 1 0 0 0,0-1 0 0 0,0 0 1 0 0,0 0-1 0 0,-1 0 0 0 0,1 1 0 0 0,0-1 0 0 0,0 0 0 0 0,-1 0 1 0 0,1-1 6 0 0,5-6-48 0 0,-2 5-129 0 0,1-1-1 0 0,0 2 0 0 0,0-1 1 0 0,0 0-1 0 0,0 1 1 0 0,0 0-1 0 0,0 0 1 0 0,0 1-1 0 0,1-1 1 0 0,-1 1-1 0 0,1 0 178 0 0,17-5-992 0 0,-4-1-47 0 0</inkml:trace>
  <inkml:trace contextRef="#ctx0" brushRef="#br0" timeOffset="17811.286">413 6057 16847 0 0,'0'0'770'0'0,"0"0"-18"0"0,-2 0-480 0 0,-4-3-110 0 0,4 3 518 0 0,-6 19 2056 0 0,6-10-2336 0 0,0 0 0 0 0,0 0 0 0 0,1 0 0 0 0,0 1 0 0 0,1-1 0 0 0,0 0 0 0 0,1 0 0 0 0,0 3-400 0 0,0 17 427 0 0,2 72 1678 0 0,16 98-2105 0 0,-13-129 100 0 0,-5-40-88 0 0,6 24-12 0 0,-4-31-1177 0 0,-1 1 0 0 0,-1 7 1177 0 0,-1-8-3134 0 0,2 0 0 0 0,2 8 3134 0 0,-3-16-8369 0 0</inkml:trace>
  <inkml:trace contextRef="#ctx0" brushRef="#br0" timeOffset="18212.337">40 6175 11056 0 0,'0'0'852'0'0,"-2"-1"-560"0"0,1 0-343 0 0,-5-2 919 0 0,1 0 0 0 0,0 0 0 0 0,0-1 0 0 0,1 0 0 0 0,-3-2-868 0 0,6 4 1470 0 0,1 2-232 0 0,0 0-1168 0 0,-1-1 1 0 0,1 1 0 0 0,0 0 0 0 0,0 0-1 0 0,-1-1 1 0 0,1 1 0 0 0,0 0 0 0 0,0-1-1 0 0,0 1 1 0 0,-1 0 0 0 0,1-1 0 0 0,0 1-1 0 0,0 0 1 0 0,0-1 0 0 0,0 1-1 0 0,0-1 1 0 0,-1 1 0 0 0,1 0 0 0 0,0-1-1 0 0,0 1 1 0 0,0 0 0 0 0,0-1 0 0 0,0 1-1 0 0,0-1 1 0 0,0 1 0 0 0,1 0 0 0 0,-1-1-1 0 0,0 1 1 0 0,0 0 0 0 0,0-1-1 0 0,0 1 1 0 0,0-1 0 0 0,1 1 0 0 0,-1 0-1 0 0,0-1-70 0 0,7-10 821 0 0,-3 6-583 0 0,1 0-1 0 0,-1 0 1 0 0,1 0 0 0 0,1 1 0 0 0,-1-1 0 0 0,1 2 0 0 0,-1-1 0 0 0,2 0-238 0 0,51-24 738 0 0,-48 23-625 0 0,46-17 814 0 0,47-12-927 0 0,-27 10 136 0 0,-11 3-513 0 0,0 3 0 0 0,1 3 1 0 0,1 3-1 0 0,0 3 0 0 0,32 0 377 0 0,-58 9-1067 0 0</inkml:trace>
  <inkml:trace contextRef="#ctx0" brushRef="#br0" timeOffset="19246.82">850 5867 14712 0 0,'0'0'672'0'0,"0"-1"-10"0"0,-4-5-423 0 0,-3 1-63 0 0,5 4 594 0 0,0 2 252 0 0,-1 1-798 0 0,0 0 0 0 0,1 0 1 0 0,-1 0-1 0 0,0 0 0 0 0,1 1 0 0 0,-1-1 1 0 0,1 1-1 0 0,0-1 0 0 0,0 1 0 0 0,0 0 1 0 0,0 0-1 0 0,0 0 0 0 0,1 0 0 0 0,-1 0 1 0 0,1 1-225 0 0,-4 7 447 0 0,1 0 0 0 0,0 0 0 0 0,-2 10-447 0 0,-3 18 640 0 0,-1 7 199 0 0,1 1-1 0 0,1 7-838 0 0,2-2 377 0 0,-2 34 206 0 0,5-19-206 0 0,-1 35 168 0 0,6-46 31 0 0,7 32-576 0 0,-2-14 258 0 0,1-43-145 0 0,-6-27-47 0 0,-1 1-1 0 0,0-1 1 0 0,1 1-1 0 0,-2 0 1 0 0,1-1-1 0 0,0 1 1 0 0,-1 0-1 0 0,0 1-65 0 0,10-18 376 0 0,-6 8-301 0 0,5-9 48 0 0,-1 0 1 0 0,0-1-1 0 0,-1 1 0 0 0,2-8-123 0 0,11-21 130 0 0,0 3-87 0 0,17-29 55 0 0,-31 59-88 0 0,0 0 1 0 0,1 1-1 0 0,-1-1 1 0 0,2 1-1 0 0,6-6-10 0 0,-13 13-7 0 0,0 0 0 0 0,0 1-1 0 0,0-1 1 0 0,-1 0 0 0 0,1 0 0 0 0,0 1-1 0 0,0-1 1 0 0,0 1 0 0 0,0-1 0 0 0,0 1-1 0 0,0-1 1 0 0,0 1 0 0 0,0-1 0 0 0,1 1 0 0 0,-1 0-1 0 0,0 0 1 0 0,0-1 0 0 0,0 1 0 0 0,0 0-1 0 0,0 0 1 0 0,1 0 0 0 0,-1 0 0 0 0,0 0-1 0 0,0 1 1 0 0,0-1 0 0 0,0 0 0 0 0,0 1-1 0 0,0-1 1 0 0,0 0 0 0 0,1 1 0 0 0,-1-1-1 0 0,0 1 1 0 0,0 0 0 0 0,-1-1 0 0 0,1 1 0 0 0,0 0-1 0 0,0-1 1 0 0,0 1 0 0 0,0 0 0 0 0,0 0-1 0 0,-1 0 1 0 0,1 0 7 0 0,2 4-38 0 0,0-1 0 0 0,-1 1 0 0 0,1 0 0 0 0,-1 0 0 0 0,0 0 0 0 0,-1 0 0 0 0,1 0 0 0 0,0 4 38 0 0,4 27 34 0 0,0 18-34 0 0,4 27 30 0 0,-8-69-30 0 0,8 33 0 0 0,-8-41 0 0 0,-1 0 0 0 0,0 0 0 0 0,1-1 0 0 0,0 1 0 0 0,0-1 0 0 0,0 1 0 0 0,0-1 0 0 0,1 0 0 0 0,2 3 0 0 0,1 1 0 0 0,-2-3 0 0 0,0 0 0 0 0,0-1 0 0 0,0 1 0 0 0,1-1 0 0 0,0 1 0 0 0,-3-3 0 0 0,0 0 0 0 0,0 0 0 0 0,0 0 0 0 0,0-1 0 0 0,0 1 0 0 0,0 0 0 0 0,0-1 0 0 0,0 0 0 0 0,0 1 0 0 0,0-1 0 0 0,0 0 0 0 0,0 0 0 0 0,0 0 0 0 0,0-1 0 0 0,0 1 0 0 0,1 0 0 0 0,1-1 12 0 0,0 0 1 0 0,1 0-1 0 0,-1 0 1 0 0,0-1-1 0 0,0 0 0 0 0,1 1 1 0 0,-1-1-1 0 0,-1-1 1 0 0,1 1-1 0 0,0 0 0 0 0,0-1 1 0 0,-1 0-1 0 0,0 0 1 0 0,1 0-1 0 0,-1 0 0 0 0,-1-1 1 0 0,3-2-13 0 0,0 0 10 0 0,3-3 14 0 0,-1 0 0 0 0,0-1 0 0 0,-1 0 0 0 0,0 0 0 0 0,4-10-24 0 0,69-171 427 0 0,-73 177-369 0 0,0-1-1 0 0,0 1 1 0 0,2 1-1 0 0,-1-1 1 0 0,3-1-58 0 0,-4 5 22 0 0,0-1 25 0 0,-5 11-47 0 0,-1-1 0 0 0,0 1 1 0 0,0 0-1 0 0,1 0 0 0 0,-1-1 0 0 0,0 1 0 0 0,0 0 0 0 0,1 0 0 0 0,-1 0 0 0 0,0-1 0 0 0,1 1 0 0 0,-1 0 1 0 0,0 0-1 0 0,1 0 0 0 0,-1 0 0 0 0,0 0 0 0 0,1 0 0 0 0,-1 0 0 0 0,0-1 0 0 0,1 1 0 0 0,-1 0 0 0 0,0 0 0 0 0,1 0 1 0 0,-1 1-1 0 0,0-1 0 0 0,1 0 0 0 0,-1 0 0 0 0,0 0 0 0 0,1 0 0 0 0,5 5 0 0 0,-4-1-4 0 0,0-1-1 0 0,0 1 1 0 0,-1-1 0 0 0,1 1 0 0 0,-1 0-1 0 0,0-1 1 0 0,0 1 0 0 0,0 0-1 0 0,0 0 1 0 0,-1 0 0 0 0,0 0-1 0 0,0 0 1 0 0,0 0 0 0 0,0 4 4 0 0,0-1-7 0 0,0 1 0 0 0,1-1 0 0 0,0 1 0 0 0,0 1 7 0 0,6 19-10 0 0,-4-10-8 0 0,2-1 0 0 0,0 0 0 0 0,6 11 18 0 0,33 63 0 0 0,-43-88 2 0 0,1-1 0 0 0,0 1 0 0 0,-1 0 0 0 0,1-1 0 0 0,0 0 0 0 0,1 1 0 0 0,-1-1 0 0 0,0 0 0 0 0,1 0 0 0 0,-1 0 0 0 0,1 0 0 0 0,0 0 0 0 0,0-1 0 0 0,-1 1 0 0 0,2-1-2 0 0,4 2 44 0 0,1 0 1 0 0,-1-1-1 0 0,1 0 1 0 0,6 0-45 0 0,-11-2 8 0 0,-1 0 0 0 0,0 0-1 0 0,0 0 1 0 0,0-1 0 0 0,0 0 0 0 0,1 1-1 0 0,-1-1 1 0 0,0 0 0 0 0,0-1 0 0 0,0 1-1 0 0,-1 0 1 0 0,1-1 0 0 0,0 0 0 0 0,0 0-1 0 0,-1 1 1 0 0,1-1 0 0 0,-1-1-8 0 0,5-3 12 0 0,0 0 0 0 0,-1 0 0 0 0,0-1 0 0 0,0 1 0 0 0,2-5-12 0 0,5-12 53 0 0,-1 0 1 0 0,-1-1-1 0 0,-1 0 0 0 0,-1-1 1 0 0,-1 0-1 0 0,3-18-53 0 0,-5 16 132 0 0,2-18-132 0 0,0-7 60 0 0,1 5 4 0 0,-7 44-62 0 0,0 9-1 0 0,0 8-16 0 0,4 69-28 0 0,-5-48 15 0 0,2 0-1 0 0,1 0 1 0 0,2-1 0 0 0,8 27 28 0 0,-13-57 8 0 0,1 0-1 0 0,-1 0 1 0 0,1 1 0 0 0,0-1-1 0 0,0 0 1 0 0,1-1 0 0 0,-1 1-1 0 0,1 0 1 0 0,0-1-1 0 0,0 1 1 0 0,3 2-8 0 0,-4-5 3 0 0,-1 0 0 0 0,1 0-1 0 0,-1 0 1 0 0,1 0 0 0 0,0 0 0 0 0,-1-1 0 0 0,1 1-1 0 0,0 0 1 0 0,0-1 0 0 0,-1 1 0 0 0,1-1 0 0 0,0 0-1 0 0,0 0 1 0 0,0 1 0 0 0,0-1 0 0 0,0-1 0 0 0,-1 1-1 0 0,1 0 1 0 0,0 0 0 0 0,0-1 0 0 0,0 1 0 0 0,0-1-1 0 0,-1 1 1 0 0,1-1 0 0 0,0 0 0 0 0,0 1 0 0 0,-1-1-1 0 0,1 0 1 0 0,-1 0 0 0 0,1-1-3 0 0,9-5 35 0 0,0-2 0 0 0,0 0 0 0 0,-1 0 0 0 0,0-1 0 0 0,-1 0 0 0 0,0 0 0 0 0,0-1 0 0 0,5-9-35 0 0,0-4 133 0 0,-1 0 1 0 0,-1-1-1 0 0,8-24-133 0 0,16-32 293 0 0,-29 66-376 0 0,0 0 0 0 0,1 1 1 0 0,0 0-1 0 0,1 1 0 0 0,9-10 83 0 0,-18 23-11 0 0,1-1 0 0 0,-1 0 0 0 0,1 0 0 0 0,0 0 0 0 0,-1 1 0 0 0,1-1 0 0 0,0 0 0 0 0,-1 1 0 0 0,1-1 0 0 0,0 1 0 0 0,0-1 0 0 0,0 1 0 0 0,-1-1 0 0 0,1 1 0 0 0,0-1 0 0 0,0 1 0 0 0,0 0 0 0 0,0 0 0 0 0,0-1 0 0 0,0 1 0 0 0,0 0 0 0 0,0 0 0 0 0,0 0 0 0 0,0 0 0 0 0,0 0 0 0 0,0 0 0 0 0,0 0 0 0 0,0 0 0 0 0,0 1 0 0 0,0-1 0 0 0,-1 0 0 0 0,1 1 0 0 0,0-1 0 0 0,0 0 0 0 0,0 1 0 0 0,0-1 0 0 0,0 1 0 0 0,-1-1 0 0 0,1 1 0 0 0,0 0 0 0 0,0-1 0 0 0,-1 1 0 0 0,1 0 11 0 0,3 4-7 0 0,0 0 0 0 0,-1 0 0 0 0,1 0 0 0 0,-1 1 0 0 0,0-1 0 0 0,0 3 7 0 0,2 3 4 0 0,-2-2-11 0 0,0 0 0 0 0,0 1-1 0 0,-1 0 1 0 0,-1-1 0 0 0,0 1 0 0 0,0 0 0 0 0,0 0-1 0 0,-2 0 1 0 0,1 0 0 0 0,-1 2 7 0 0,-1 0-69 0 0,0 0 0 0 0,-1 0 0 0 0,0 0 0 0 0,0 0 0 0 0,-1-1 0 0 0,-1 1 0 0 0,-5 10 69 0 0,6-16-42 0 0,1 0 1 0 0,-1 0-1 0 0,0-1 0 0 0,0 1 0 0 0,-1-1 0 0 0,0 0 0 0 0,0 0 0 0 0,0 0 0 0 0,0-1 0 0 0,-1 0 0 0 0,0 0 1 0 0,1 0-1 0 0,-2 0 0 0 0,-3 1 42 0 0,-7 2-215 0 0,8-3 59 0 0,-1 1 1 0 0,0-2-1 0 0,0 1 0 0 0,-5 0 156 0 0,13-4-23 0 0,-1 1-1 0 0,0-1 1 0 0,1 0-1 0 0,-1 0 1 0 0,1 0-1 0 0,-1 0 1 0 0,0 0-1 0 0,1 0 1 0 0,-1-1 0 0 0,1 1-1 0 0,-1-1 1 0 0,1 0-1 0 0,-1 1 1 0 0,1-1-1 0 0,-1-1 1 0 0,1 1-1 0 0,0 0 1 0 0,0 0 0 0 0,0-1-1 0 0,-2 0 24 0 0,-6-13-854 0 0,8 6-7478 0 0,2 3-161 0 0</inkml:trace>
  <inkml:trace contextRef="#ctx0" brushRef="#br0" timeOffset="19995.772">3285 5887 13360 0 0,'0'-1'39'0'0,"-1"1"1"0"0,1-1 0 0 0,0 1-1 0 0,-1-1 1 0 0,1 0 0 0 0,0 1-1 0 0,0-1 1 0 0,-1 0 0 0 0,1 1 0 0 0,0-1-1 0 0,0 0 1 0 0,0 1 0 0 0,0-1-1 0 0,0 0 1 0 0,0 1 0 0 0,0-1-1 0 0,0 0 1 0 0,0 0 0 0 0,0 1-1 0 0,0-1 1 0 0,0 0 0 0 0,0 1 0 0 0,1-1-1 0 0,-1 0 1 0 0,0 1 0 0 0,1-1-1 0 0,-1 1 1 0 0,0-1 0 0 0,1 0-1 0 0,-1 1 1 0 0,0-1 0 0 0,1 1 0 0 0,-1-1-1 0 0,1 1 1 0 0,-1-1 0 0 0,1 1-40 0 0,0-1-5 0 0,-1 0 21 0 0,1 1 1 0 0,-1 0-1 0 0,0-1 1 0 0,0 1-1 0 0,0 0 1 0 0,1-1-1 0 0,-1 1 1 0 0,0 0-1 0 0,0-1 1 0 0,0 1-1 0 0,0 0 1 0 0,0-1 0 0 0,0 1-1 0 0,0 0 1 0 0,0-1-1 0 0,1 1 1 0 0,-1 0-1 0 0,0-1 1 0 0,-1 1-1 0 0,1-1 1 0 0,0 1-1 0 0,0 0 1 0 0,0-1-1 0 0,0 1 1 0 0,0 0 0 0 0,0-1-1 0 0,0 1 1 0 0,0 0-1 0 0,-1-1 1 0 0,1 1-1 0 0,0 0 1 0 0,0-1-1 0 0,-1 1 1 0 0,1 0-1 0 0,0 0 1 0 0,0-1-1 0 0,-1 1 1 0 0,1 0 0 0 0,0 0-1 0 0,0 0 1 0 0,-1-1-1 0 0,1 1-16 0 0,0 0 46 0 0,0 0-1 0 0,0-1 1 0 0,0 1 0 0 0,0 0-1 0 0,0 0 1 0 0,0-1-1 0 0,0 1 1 0 0,1 0 0 0 0,-1 0-1 0 0,0-1 1 0 0,0 1 0 0 0,0 0-1 0 0,0 0 1 0 0,1 0-1 0 0,-1-1 1 0 0,0 1 0 0 0,0 0-1 0 0,0 0 1 0 0,1 0-1 0 0,-1 0 1 0 0,0 0 0 0 0,0 0-1 0 0,1-1 1 0 0,-1 1 0 0 0,0 0-1 0 0,0 0 1 0 0,1 0-46 0 0,1 1 3393 0 0,-1 2-3261 0 0,1-1 0 0 0,-2 1 0 0 0,1 0 0 0 0,0 0 0 0 0,0 0 0 0 0,-1 0 0 0 0,0 0 0 0 0,0 0 0 0 0,1 0 0 0 0,-2 0 0 0 0,1 0 0 0 0,0 0 0 0 0,-1 0 0 0 0,1 0 0 0 0,-1-1 0 0 0,0 1 0 0 0,0 0 0 0 0,0 1-132 0 0,0-1 81 0 0,0 0 1 0 0,1 0-1 0 0,-1 0 0 0 0,1 1 0 0 0,0-1 0 0 0,0 0 0 0 0,0 0 0 0 0,0 0 1 0 0,1 0-1 0 0,-1 0 0 0 0,2 3-81 0 0,-2-3 72 0 0,1 1 1 0 0,0-1-1 0 0,-1 1 0 0 0,0-1 1 0 0,0 1-1 0 0,0-1 1 0 0,0 1-1 0 0,0-1 0 0 0,-1 2-72 0 0,-4 14 330 0 0,3-13-218 0 0,0 0 1 0 0,0-1-1 0 0,1 1 0 0 0,0 0 0 0 0,1 0 0 0 0,-1 1-112 0 0,2 20 347 0 0,-1-12-90 0 0,0 0 0 0 0,0 0-1 0 0,-3 12-256 0 0,-2 8 323 0 0,1-1 0 0 0,1 1-1 0 0,3 4-322 0 0,-3 7 276 0 0,1-33-129 0 0,1 1 0 0 0,1-1 0 0 0,0 1 0 0 0,2 10-147 0 0,-1-17 36 0 0,-1 1-1 0 0,0-1 1 0 0,-1 0-1 0 0,1 0 1 0 0,-1 0-1 0 0,-1 4-35 0 0,0-5-21 0 0,1 0-1 0 0,0 0 1 0 0,1 0-1 0 0,-1 0 1 0 0,1 0-1 0 0,0 0 1 0 0,1 0 0 0 0,0 0-1 0 0,0 4 22 0 0,3 13 36 0 0,-4-21-43 0 0,0 0 0 0 0,0 0 1 0 0,0 0-1 0 0,1 0 1 0 0,-1 0-1 0 0,0 0 1 0 0,1 0-1 0 0,0 0 0 0 0,-1 0 1 0 0,1 0-1 0 0,0 0 1 0 0,0 0-1 0 0,0-1 1 0 0,0 1-1 0 0,0 0 0 0 0,0-1 1 0 0,1 1-1 0 0,-1-1 1 0 0,0 1-1 0 0,2 0 7 0 0,14 9-2876 0 0,-16-11 1052 0 0</inkml:trace>
  <inkml:trace contextRef="#ctx0" brushRef="#br0" timeOffset="20968.66">3105 6214 16384 0 0,'-1'0'80'0'0,"0"-1"0"0"0,0 0 0 0 0,-1 1 0 0 0,1-1 0 0 0,0 1 0 0 0,-1-1 0 0 0,1 1 1 0 0,-1 0-1 0 0,1 0 0 0 0,-2-1-80 0 0,2 1 448 0 0,1 0-54 0 0,2-1-180 0 0,8-4 248 0 0,0 1 1 0 0,0-1-1 0 0,0 2 0 0 0,5-2-462 0 0,19-6 324 0 0,5-7-94 0 0,-19 9-68 0 0,-1 0-1 0 0,11-2-161 0 0,-24 9 29 0 0,32-9 284 0 0,0-2 0 0 0,-2-2 0 0 0,3-2-313 0 0,33-17 373 0 0,-46 23-347 0 0,0-1 1 0 0,-1-1-1 0 0,0-1 0 0 0,-1-1 0 0 0,18-16-26 0 0,-33 23 6 0 0,0 0-12 0 0,1-1 0 0 0,6-8 6 0 0,-13 14 11 0 0,0-1 0 0 0,0 0-1 0 0,-1 0 1 0 0,0 0 0 0 0,0 0 0 0 0,0-1-1 0 0,0 1 1 0 0,0 0 0 0 0,0-4-11 0 0,-1 3 18 0 0,0 0 1 0 0,0-1-1 0 0,0 1 0 0 0,0-1 1 0 0,-1 1-1 0 0,0-1 0 0 0,0 1 0 0 0,-1-1 1 0 0,0-1-19 0 0,1 4 22 0 0,-1 1 0 0 0,0-1 0 0 0,0 1 0 0 0,0-1 0 0 0,0 1-1 0 0,0 0 1 0 0,-1-1 0 0 0,1 1 0 0 0,-1 0 0 0 0,1 0 0 0 0,-1 0 0 0 0,0 0 0 0 0,0 0 0 0 0,0 0 0 0 0,0 1 0 0 0,0-1 0 0 0,0 1 0 0 0,0-1 0 0 0,0 1 0 0 0,-2-1-22 0 0,3 2 31 0 0,0-1 0 0 0,0 1 1 0 0,-1 0-1 0 0,1 0 0 0 0,0-1 0 0 0,0 1 0 0 0,0 0 0 0 0,0 0 1 0 0,0 0-1 0 0,-1 0 0 0 0,1 0 0 0 0,0 1 0 0 0,0-1 1 0 0,0 0-1 0 0,0 0 0 0 0,0 1 0 0 0,0-1 0 0 0,0 1 1 0 0,0-1-1 0 0,0 1 0 0 0,0-1 0 0 0,0 1 0 0 0,0 0 0 0 0,0-1 1 0 0,0 1-1 0 0,0 0-31 0 0,-4 3 113 0 0,1 1 1 0 0,0-1-1 0 0,0 1 1 0 0,-2 2-114 0 0,4-4 32 0 0,-2 3 10 0 0,-1 1-1 0 0,1 0 1 0 0,0 0-1 0 0,0 0 1 0 0,1 0-1 0 0,0 0 1 0 0,0 1-1 0 0,1-1 1 0 0,-1 4-42 0 0,-14 48 48 0 0,9-33 7 0 0,1 1 0 0 0,-3 21-55 0 0,-1 96 223 0 0,7-116 11 0 0,1 1-1 0 0,2 0 1 0 0,1 18-234 0 0,0-29 159 0 0,0 0 0 0 0,-3 9-159 0 0,2-13 43 0 0,0 1-1 0 0,0-1 1 0 0,2 0-1 0 0,0 5-42 0 0,9 65 352 0 0,-10-82-335 0 0,1 0 0 0 0,0 0 0 0 0,-1 0 0 0 0,1 0 0 0 0,0 0 0 0 0,0 0 0 0 0,0 0 0 0 0,0 0 0 0 0,0 0 0 0 0,1 0 0 0 0,-1 0-17 0 0,5 6 101 0 0,-6-7-5 0 0,4-2 28 0 0,0 0 1 0 0,-1 0-1 0 0,1-1 0 0 0,-1 0 0 0 0,1 0 0 0 0,-1 0 1 0 0,0 0-1 0 0,0 0 0 0 0,0-1 0 0 0,0 1 0 0 0,0-1 1 0 0,0 0-1 0 0,1-2-124 0 0,1-2 69 0 0,-1 0-1 0 0,0 0 1 0 0,0 0 0 0 0,2-5-69 0 0,12-23 126 0 0,-12 28-108 0 0,-1-1 1 0 0,0 0-1 0 0,-1 0 0 0 0,0-1 1 0 0,0 1-1 0 0,-1-1 0 0 0,1-3-18 0 0,1-1-1 0 0,0 0 0 0 0,6-12 1 0 0,3-5 13 0 0,-12 27-5 0 0,-1-1 0 0 0,1 1-1 0 0,0 0 1 0 0,0 0 0 0 0,0 0 0 0 0,0 1 0 0 0,0-1 0 0 0,1 0 0 0 0,-1 1 0 0 0,1-1 0 0 0,0 1 0 0 0,0 0-1 0 0,2-1-7 0 0,-4 2-69 0 0,0 2 57 0 0,-1 0 0 0 0,0 0 0 0 0,1 1 0 0 0,-1-1 0 0 0,1 0 1 0 0,0 0-1 0 0,-1 0 0 0 0,1 0 0 0 0,0 0 0 0 0,0 0 0 0 0,0 0 0 0 0,-1 0 12 0 0,8 10-53 0 0,-7-7 38 0 0,0-1-1 0 0,0 1 1 0 0,0 0 0 0 0,-1-1-1 0 0,0 1 1 0 0,1 0 0 0 0,-2 2 15 0 0,4 20-74 0 0,9 35 63 0 0,-10-50 2 0 0,1 0-1 0 0,0-1 1 0 0,0 1 0 0 0,3 4 9 0 0,8 28-27 0 0,-14-43 27 0 0,0 1 0 0 0,0-1 0 0 0,0 1 0 0 0,0 0 0 0 0,0-1 0 0 0,0 1 0 0 0,1-1 0 0 0,-1 1 0 0 0,0-1 0 0 0,0 1 0 0 0,0-1 0 0 0,1 1 0 0 0,-1-1 0 0 0,0 1 0 0 0,1-1 0 0 0,-1 1 0 0 0,0-1 0 0 0,1 1 0 0 0,-1-1 0 0 0,1 0 0 0 0,-1 1 0 0 0,1-1 0 0 0,-1 0 0 0 0,1 1 0 0 0,-1-1 0 0 0,1 0 0 0 0,-1 0 0 0 0,1 0 0 0 0,-1 1 0 0 0,1-1 0 0 0,18 11 0 0 0,-17-10 0 0 0,0 0 1 0 0,1 0-1 0 0,0 0 0 0 0,-1 0 0 0 0,1-1 0 0 0,-1 1 1 0 0,1-1-1 0 0,0 1 0 0 0,0-1 0 0 0,-1 0 1 0 0,1 0-1 0 0,0 0 0 0 0,-1 0 0 0 0,2-1 0 0 0,2 0 12 0 0,-1 0-1 0 0,1 0 1 0 0,-1-1-1 0 0,0 1 1 0 0,0-1-1 0 0,5-3-11 0 0,0 0 8 0 0,-5 2-1 0 0,1 1 1 0 0,-1-1 0 0 0,0 0-1 0 0,0 0 1 0 0,-1-1 0 0 0,1 0-1 0 0,-1 1 1 0 0,0-1-1 0 0,0-1 1 0 0,3-3-8 0 0,15-15 92 0 0,-19 21-77 0 0,-1-1 0 0 0,1 0-1 0 0,0 1 1 0 0,-1-1 0 0 0,1 0 0 0 0,-1 0 0 0 0,0-1 0 0 0,0 1 0 0 0,0 0 0 0 0,-1-1-1 0 0,1 1 1 0 0,-1-1 0 0 0,0 0 0 0 0,1-1-15 0 0,8-23 56 0 0,-7 21-50 0 0,-1 0 0 0 0,0 0 0 0 0,0-1 0 0 0,0 1-6 0 0,0-8 32 0 0,1 1 0 0 0,0 0 0 0 0,1 0 0 0 0,1 0 0 0 0,0 0 0 0 0,2-3-32 0 0,1-14 64 0 0,-3 24-77 0 0,-3 6-55 0 0,-2 1-19 0 0,0 1-1 0 0,3 4 85 0 0,0 0-1 0 0,-1 1 1 0 0,0-1-1 0 0,0 0 1 0 0,0 1-1 0 0,-1-1 1 0 0,0 1-1 0 0,0-1 1 0 0,0 1-1 0 0,-1 1 4 0 0,4 17 11 0 0,-3-18-11 0 0,1 0 0 0 0,-2 0 0 0 0,1 0 0 0 0,-1 0 0 0 0,0 0 0 0 0,0 0 0 0 0,-1 2 0 0 0,-3 8-3 0 0,3-12-7 0 0,0 0 1 0 0,0 0-1 0 0,0-1 1 0 0,1 1-1 0 0,-1 0 0 0 0,1 0 1 0 0,0 0-1 0 0,0 0 10 0 0,4 19-16 0 0,-3-19 16 0 0,0 0 0 0 0,0-1 0 0 0,0 1 0 0 0,-1 0 0 0 0,0 0 0 0 0,0 0 0 0 0,0 0 0 0 0,0 0 0 0 0,0 0 0 0 0,-1 0 0 0 0,0 0 0 0 0,1-1 3 0 0,-1 0 0 0 0,1-1 0 0 0,-1 1 0 0 0,1 0 0 0 0,0 0 0 0 0,0 0 0 0 0,0-1 0 0 0,1 1 0 0 0,-1 0 0 0 0,0 0 0 0 0,1-1 0 0 0,0 1 0 0 0,0 0-1 0 0,0-1 1 0 0,0 1 0 0 0,1 2-3 0 0,4 9 28 0 0,-6-4 14 0 0,0-9-42 0 0,0-1 0 0 0,0 1 0 0 0,0 0 0 0 0,-1-1 0 0 0,1 1 0 0 0,0-1 0 0 0,0 1 0 0 0,0-1-1 0 0,0 1 1 0 0,0 0 0 0 0,0-1 0 0 0,0 1 0 0 0,0-1 0 0 0,1 1 0 0 0,-1-1 0 0 0,0 1 0 0 0,0 0 0 0 0,0-1-1 0 0,0 1 1 0 0,1-1 0 0 0,-1 1 0 0 0,0-1 0 0 0,1 1 0 0 0,-1-1 0 0 0,0 1 0 0 0,1-1 0 0 0,-1 1-1 0 0,1-1 1 0 0,-1 0 0 0 0,1 1 0 0 0,-1-1 0 0 0,0 0 0 0 0,1 1 0 0 0,0-1 0 0 0,-1 0 0 0 0,1 0 0 0 0,-1 1-1 0 0,1-1 1 0 0,0 0 0 0 0,16 1 298 0 0,-11-2-233 0 0,-1-1-1 0 0,0 1 1 0 0,1-1 0 0 0,-1 0-1 0 0,0-1 1 0 0,0 1 0 0 0,0-1 0 0 0,0 0-1 0 0,-1 0 1 0 0,1-1 0 0 0,-1 1 0 0 0,1-1-65 0 0,11-12 192 0 0,-1 1 0 0 0,6-9-192 0 0,-20 23 12 0 0,12-17 45 0 0,-1 0 0 0 0,0-1 0 0 0,-2 0 0 0 0,0-1 0 0 0,-1 1 0 0 0,-1-2 0 0 0,-1 0 0 0 0,1-7-57 0 0,-1 8 0 0 0,1-1 0 0 0,5-8 0 0 0,7-18 0 0 0,-12 27 0 0 0,1 0 0 0 0,0 0 0 0 0,7-9 0 0 0,-11 20 0 0 0,7-12 0 0 0,-12 21 0 0 0,0 0 0 0 0,0 0 0 0 0,0-1 0 0 0,0 1 0 0 0,1 0 0 0 0,-1 0 0 0 0,0 0 0 0 0,0-1 0 0 0,0 1 0 0 0,1 0 0 0 0,-1 0 0 0 0,0 0 0 0 0,0 0 0 0 0,1 0 0 0 0,-1 0 0 0 0,0-1 0 0 0,0 1 0 0 0,1 0 0 0 0,-1 0 0 0 0,0 0 0 0 0,1 0 0 0 0,-1 0 0 0 0,0 0 0 0 0,0 0 0 0 0,1 0 0 0 0,-1 1 0 0 0,1-1 0 0 0,-1 0 0 0 0,0 0 0 0 0,1 1 0 0 0,-1-1 0 0 0,0 1 0 0 0,1-1 0 0 0,-1 0 0 0 0,0 1 0 0 0,1-1 0 0 0,-1 1 0 0 0,0-1 0 0 0,0 1 0 0 0,1-1 0 0 0,-1 1 0 0 0,0-1 0 0 0,0 0 0 0 0,0 1 0 0 0,0 0 0 0 0,5 18-28 0 0,-2 0 0 0 0,0 0 0 0 0,-1 0 0 0 0,-1 8 28 0 0,0-6-38 0 0,1 0 0 0 0,1 0-1 0 0,3 12 39 0 0,3 9-54 0 0,-8-31 39 0 0,1 0 0 0 0,1 0 1 0 0,0 0-1 0 0,0 0 0 0 0,2 1 15 0 0,1 0-93 0 0,-1 0 0 0 0,0 1-1 0 0,-1-1 1 0 0,-1 1 0 0 0,0 0-1 0 0,0 0 1 0 0,0 11 93 0 0,-3-22-41 0 0,0 0 1 0 0,0-1-1 0 0,0 1 0 0 0,-1-1 1 0 0,1 1-1 0 0,0 0 0 0 0,-1-1 1 0 0,1 1-1 0 0,-1-1 0 0 0,1 1 1 0 0,-1-1-1 0 0,0 1 0 0 0,0-1 1 0 0,0 0-1 0 0,1 1 1 0 0,-1-1-1 0 0,0 0 0 0 0,-1 0 1 0 0,1 0-1 0 0,-1 1 41 0 0,0 0-60 0 0,0-1 0 0 0,0 0 1 0 0,-1 0-1 0 0,1 0 0 0 0,-1 0 0 0 0,1 0 0 0 0,0 0 1 0 0,-1 0-1 0 0,0-1 0 0 0,1 0 0 0 0,-1 1 1 0 0,0-1 59 0 0,-6 0-228 0 0,0 0 1 0 0,0-1 0 0 0,0 0 0 0 0,0 0-1 0 0,0-1 1 0 0,0 0 0 0 0,-1-1 227 0 0,-8-2-979 0 0,-18-7-822 0 0,16 1-5163 0 0,7 0-562 0 0</inkml:trace>
  <inkml:trace contextRef="#ctx0" brushRef="#br0" timeOffset="21298.887">4286 5769 17479 0 0,'-9'-3'1580'0'0,"6"2"-1433"0"0,-12-1 22 0 0,14 2-143 0 0,-1 0-1 0 0,0 0 0 0 0,0 0 1 0 0,0 1-1 0 0,1-1 0 0 0,-1 0 0 0 0,0 1 1 0 0,0-1-1 0 0,1 1 0 0 0,-1 0 0 0 0,0 0 1 0 0,1-1-1 0 0,-1 1 0 0 0,1 0 1 0 0,-1 0-1 0 0,0 1-25 0 0,-1 1 159 0 0,1 0 0 0 0,-1 0 0 0 0,1 0 1 0 0,0 1-1 0 0,0-1 0 0 0,-1 2-159 0 0,-12 18 582 0 0,14-21-540 0 0,-1-1 0 0 0,1 1 0 0 0,0 0 1 0 0,0 0-1 0 0,0-1 0 0 0,0 1 0 0 0,0 0 1 0 0,0 0-1 0 0,1 0 0 0 0,-1 0 0 0 0,1 0 0 0 0,-1 0 1 0 0,1 0-1 0 0,0 1 0 0 0,-1-1 0 0 0,1 0 1 0 0,0 0-1 0 0,1 0 0 0 0,-1 1-42 0 0,2 4 96 0 0,0 0 0 0 0,0-1 0 0 0,0 1 0 0 0,1-1 0 0 0,2 4-96 0 0,-4-6 7 0 0,1-1 17 0 0,0 0-1 0 0,1 0 1 0 0,-1 0-1 0 0,0-1 1 0 0,1 1-1 0 0,0 0 1 0 0,-1-1 0 0 0,1 0-1 0 0,0 1 1 0 0,0-1-1 0 0,0 0 1 0 0,1-1-1 0 0,-1 1 1 0 0,2 0-24 0 0,1 1 77 0 0,0-1 0 0 0,0 0 0 0 0,0 0 0 0 0,0-1 0 0 0,1 1 0 0 0,-1-2 1 0 0,0 1-1 0 0,2 0-77 0 0,-2-1 62 0 0,-1-1 0 0 0,0 1 0 0 0,0-1 0 0 0,0 0 0 0 0,0 0 0 0 0,0 0 0 0 0,0-1 0 0 0,0 1 0 0 0,0-1 0 0 0,0-1 0 0 0,-1 1 0 0 0,1-1 0 0 0,-1 1 0 0 0,1-1 0 0 0,2-4-62 0 0,-4 5 22 0 0,-1 0 0 0 0,0-1 0 0 0,0 1 0 0 0,0-1 0 0 0,0 0 0 0 0,0 0 0 0 0,-1 0 0 0 0,1 0 0 0 0,-1 0 0 0 0,0 0-1 0 0,0 0 1 0 0,0 0 0 0 0,0 0 0 0 0,-1 0 0 0 0,1-1 0 0 0,-1 1 0 0 0,0 0 0 0 0,0-1 0 0 0,0 1 0 0 0,0 0 0 0 0,0 0 0 0 0,-1-1-1 0 0,1 1 1 0 0,-1 0 0 0 0,-1-3-22 0 0,-1-3 109 0 0,0 0 0 0 0,-1 1 0 0 0,1-1 0 0 0,-2 1-1 0 0,1 0 1 0 0,-1 0 0 0 0,-5-6-109 0 0,6 10 28 0 0,0-1 0 0 0,0 1 0 0 0,0 0 0 0 0,-1 0 0 0 0,0 0 0 0 0,1 0 1 0 0,-1 1-1 0 0,-1 0 0 0 0,1 0 0 0 0,0 1 0 0 0,-1-1 0 0 0,-5-1-28 0 0,9 4-135 0 0,0-1 1 0 0,-1 1 0 0 0,1 0-1 0 0,-1 0 1 0 0,1 0 0 0 0,-1 0-1 0 0,1 0 1 0 0,0 0-1 0 0,-1 1 1 0 0,1-1 0 0 0,-1 1-1 0 0,1 0 1 0 0,0-1-1 0 0,0 1 1 0 0,-2 1 134 0 0,-14 10-8634 0 0</inkml:trace>
  <inkml:trace contextRef="#ctx0" brushRef="#br0" timeOffset="22301.336">5430 6062 12896 0 0,'1'-1'997'0'0,"1"-2"-754"0"0,-1 2-222 0 0,0 0 1 0 0,-1-1-1 0 0,1 1 1 0 0,0 0-1 0 0,-1-1 0 0 0,1 1 1 0 0,0 0-1 0 0,-1-1 1 0 0,0 1-1 0 0,1-1-21 0 0,-1 2 132 0 0,0 0 0 0 0,0-1 0 0 0,0 1 0 0 0,0 0 0 0 0,0 0 0 0 0,0 0 0 0 0,0-1 0 0 0,0 1 0 0 0,1 0 0 0 0,-1 0-1 0 0,0 0 1 0 0,0-1 0 0 0,0 1 0 0 0,0 0 0 0 0,0 0 0 0 0,1 0 0 0 0,-1 0 0 0 0,0 0 0 0 0,0-1 0 0 0,0 1 0 0 0,1 0 0 0 0,-1 0 0 0 0,0 0 0 0 0,0 0 0 0 0,0 0-1 0 0,1 0 1 0 0,-1 0 0 0 0,0 0 0 0 0,0 0 0 0 0,0 0 0 0 0,1 0 0 0 0,-1 0 0 0 0,0 0 0 0 0,0 0 0 0 0,1 0 0 0 0,-1 0 0 0 0,0 0 0 0 0,0 0 0 0 0,0 0-1 0 0,1 0 1 0 0,-1 0 0 0 0,0 0 0 0 0,0 0 0 0 0,0 0 0 0 0,1 0 0 0 0,-1 1-132 0 0,7 3 3468 0 0,-3 0-4580 0 0,-4-3 1119 0 0,10 18 1061 0 0,7 21-1068 0 0,-15-33 107 0 0,0 0 1 0 0,0-1-1 0 0,-1 1 1 0 0,0 0-1 0 0,0 0 1 0 0,0 0-1 0 0,-1 0 1 0 0,0 6-108 0 0,-2 9 302 0 0,1 0-1 0 0,2 0 1 0 0,1 9-302 0 0,-1 2 333 0 0,-1-26-281 0 0,0 1 0 0 0,0-1 1 0 0,1 1-1 0 0,0-1 0 0 0,0 0 1 0 0,1 1-1 0 0,-1-1 0 0 0,2 0 1 0 0,-1 0-1 0 0,4 5-52 0 0,-6-10 64 0 0,0-2 0 0 0,0 0 22 0 0,0 0 87 0 0,3 0 34 0 0,1 0-149 0 0,0-1 1 0 0,0 1-1 0 0,0-1 1 0 0,0 1 0 0 0,0-1-1 0 0,0 0 1 0 0,0-1-1 0 0,0 1 1 0 0,-1-1 0 0 0,1 1-1 0 0,-1-1 1 0 0,1 0-1 0 0,-1-1 1 0 0,0 1 0 0 0,1 0-1 0 0,-1-1 1 0 0,-1 0-1 0 0,1 0 1 0 0,0 0 0 0 0,-1 0-1 0 0,1 0-58 0 0,20-25 336 0 0,-12 16-189 0 0,0-1-1 0 0,-1-1 1 0 0,5-8-147 0 0,37-76 472 0 0,2-15-472 0 0,-43 87 90 0 0,2 0-1 0 0,0 1 1 0 0,2 1-1 0 0,0 0 1 0 0,13-14-90 0 0,-28 38-3 0 0,1 0 0 0 0,-1-1-1 0 0,0 1 1 0 0,1 0 0 0 0,-1-1-1 0 0,0 1 1 0 0,1 0 0 0 0,-1 0 0 0 0,1-1-1 0 0,-1 1 1 0 0,1 0 0 0 0,-1 0 0 0 0,0 0-1 0 0,1 0 1 0 0,-1-1 0 0 0,1 1-1 0 0,-1 0 1 0 0,1 0 0 0 0,-1 0 0 0 0,1 0-1 0 0,-1 0 1 0 0,1 0 0 0 0,-1 0-1 0 0,1 0 1 0 0,-1 0 0 0 0,0 0 0 0 0,1 1-1 0 0,-1-1 1 0 0,1 0 0 0 0,-1 0 0 0 0,1 0-1 0 0,-1 1 1 0 0,1-1 0 0 0,-1 0-1 0 0,0 0 1 0 0,1 1 0 0 0,-1-1 0 0 0,0 0-1 0 0,1 1 1 0 0,-1-1 0 0 0,0 0 0 0 0,1 1-1 0 0,-1-1 1 0 0,0 0 0 0 0,0 1-1 0 0,1-1 1 0 0,-1 1 0 0 0,0-1 0 0 0,0 1-1 0 0,0-1 4 0 0,11 26-66 0 0,-10-24 67 0 0,3 12-42 0 0,-1 1-1 0 0,-1 0 1 0 0,0 0 0 0 0,0 5 41 0 0,3 29-142 0 0,8 19-9 0 0,-5-29 148 0 0,-1 0 0 0 0,-3 0 0 0 0,0 16 3 0 0,-4-50-2 0 0,0 0-1 0 0,-1 0 1 0 0,1 0 0 0 0,-1 0-1 0 0,0 0 1 0 0,-1 0-1 0 0,1 0 1 0 0,-1 0 0 0 0,0 0-1 0 0,0 0 1 0 0,-1-1 0 0 0,0 1 2 0 0,2-2-4 0 0,-1-1 1 0 0,1 0 0 0 0,-1 0 0 0 0,0 0 0 0 0,0 0-1 0 0,0 0 1 0 0,0-1 0 0 0,0 1 0 0 0,0-1 0 0 0,-1 1 0 0 0,1-1-1 0 0,0 0 1 0 0,-1 1 0 0 0,1-1 0 0 0,-1-1 0 0 0,1 1-1 0 0,-1 0 1 0 0,0-1 0 0 0,1 1 0 0 0,-1-1 0 0 0,0 0-1 0 0,-1 1 4 0 0,-4-1-172 0 0,-1-1 0 0 0,0 0-1 0 0,0 0 1 0 0,1 0-1 0 0,-1-1 1 0 0,1 0-1 0 0,0-1 1 0 0,-3-1 172 0 0,2 0-1002 0 0,1 0 0 0 0,0-1-1 0 0,0 1 1 0 0,1-2 0 0 0,-1 1 1002 0 0,-10-11-8430 0 0</inkml:trace>
  <inkml:trace contextRef="#ctx0" brushRef="#br0" timeOffset="22640.223">5471 5566 16783 0 0,'0'0'382'0'0,"-2"0"54"0"0,-23-2 474 0 0,21 1-892 0 0,0 0 0 0 0,0 0 0 0 0,-1 1 1 0 0,1 0-1 0 0,0 0 0 0 0,0 0 0 0 0,0 1 0 0 0,-1-1 0 0 0,1 1 0 0 0,0 0 0 0 0,-3 1-18 0 0,2 0 161 0 0,0 1 0 0 0,0 0-1 0 0,0 0 1 0 0,0 0 0 0 0,1 0-1 0 0,0 1 1 0 0,-1 0 0 0 0,1-1 0 0 0,0 2-1 0 0,1-1 1 0 0,-1 1-161 0 0,-3 4 282 0 0,1 1 0 0 0,0-1 0 0 0,1 1-1 0 0,0 1 1 0 0,0 0-282 0 0,4-9 36 0 0,0 1 0 0 0,0 0 0 0 0,1 0 0 0 0,-1-1 0 0 0,1 1 0 0 0,-1 0 0 0 0,1 0 0 0 0,0 0 0 0 0,0-1 0 0 0,0 1 0 0 0,1 0 0 0 0,-1 0 0 0 0,1 0 0 0 0,-1-1 0 0 0,1 1 0 0 0,0 0-1 0 0,0-1 1 0 0,0 1 0 0 0,0 0 0 0 0,1-1 0 0 0,-1 1 0 0 0,1-1 0 0 0,-1 0 0 0 0,1 0 0 0 0,0 1 0 0 0,0-1 0 0 0,0 0 0 0 0,0 0-36 0 0,2 1 56 0 0,0 1 0 0 0,1-1 1 0 0,-1 0-1 0 0,1 0 0 0 0,0 0 1 0 0,-1-1-1 0 0,1 0 0 0 0,0 0 0 0 0,1 0 1 0 0,-1 0-1 0 0,0-1 0 0 0,0 0 1 0 0,1 0-1 0 0,0 0-56 0 0,4 0 91 0 0,1-1 1 0 0,-1 0-1 0 0,1-1 1 0 0,-1 0-1 0 0,0 0 0 0 0,1-1 1 0 0,-1-1-1 0 0,0 0 1 0 0,0 0-1 0 0,0-1 1 0 0,-1 0-1 0 0,1-1 0 0 0,-1 0 1 0 0,0 0-1 0 0,0-1 1 0 0,6-6-92 0 0,-11 9 41 0 0,-1-1 1 0 0,1 1-1 0 0,-1-1 1 0 0,0 0 0 0 0,-1 0-1 0 0,1-1 1 0 0,-1 1-1 0 0,1-1 1 0 0,-1 1 0 0 0,-1-1-1 0 0,1 1 1 0 0,-1-1 0 0 0,1 0-1 0 0,-1 0 1 0 0,-1 0-1 0 0,1 0 1 0 0,-1 0 0 0 0,0 0-1 0 0,0 0 1 0 0,0 0-1 0 0,-1 0 1 0 0,1 1 0 0 0,-1-1-1 0 0,-1-3-41 0 0,-3-6 0 0 0,5 12 0 0 0,-1 0 0 0 0,1-1 0 0 0,-1 1 0 0 0,0 0 0 0 0,0 0 0 0 0,0 0 0 0 0,0 0 0 0 0,0 0 0 0 0,0 0 0 0 0,0 0 0 0 0,-1 0 0 0 0,1 0 0 0 0,-1 0 0 0 0,1 1 0 0 0,-1-1 0 0 0,0 0 0 0 0,0 1 0 0 0,0-1 0 0 0,-1 1-117 0 0,0 0-1 0 0,1 0 1 0 0,-1 0-1 0 0,0 0 1 0 0,0 0-1 0 0,0 1 0 0 0,0 0 1 0 0,0-1-1 0 0,0 1 1 0 0,0 0-1 0 0,0 0 1 0 0,0 0-1 0 0,0 1 1 0 0,0-1-1 0 0,0 1 1 0 0,0 0-1 0 0,0 0 0 0 0,0 0 1 0 0,-1 1 117 0 0,-14 6-831 0 0</inkml:trace>
  <inkml:trace contextRef="#ctx0" brushRef="#br0" timeOffset="23441.915">6865 6077 15288 0 0,'0'-8'232'0'0,"-1"7"-145"0"0,1-1 0 0 0,0 0 1 0 0,0 1-1 0 0,0-1 0 0 0,0 0 1 0 0,0 1-1 0 0,0-1 0 0 0,1 1 1 0 0,-1-1-1 0 0,0 0 0 0 0,1 1 1 0 0,-1-1-1 0 0,1 1 0 0 0,0-1 1 0 0,0 1-1 0 0,0-1-87 0 0,1-2 93 0 0,1 0 0 0 0,-1-1 1 0 0,0 1-1 0 0,0-1 0 0 0,0 1 1 0 0,0-4-94 0 0,4-7 746 0 0,1-2 131 0 0,-3 10-195 0 0,-1 0-1 0 0,0-1 1 0 0,-1 0-1 0 0,1-1-681 0 0,-1 0 679 0 0,-1-1 1 0 0,0 1-1 0 0,0-1 0 0 0,-1-2-679 0 0,-18 0 1183 0 0,17 12-1143 0 0,-1-1-1 0 0,0 1 1 0 0,0 0-1 0 0,0 0 1 0 0,1-1 0 0 0,-1 1-1 0 0,0 1 1 0 0,0-1 0 0 0,0 0-1 0 0,1 0 1 0 0,-1 1-1 0 0,0-1 1 0 0,0 1 0 0 0,1-1-1 0 0,-1 1 1 0 0,0 0 0 0 0,1-1-1 0 0,-1 1 1 0 0,0 0-1 0 0,0 1-39 0 0,-6 3 65 0 0,1 0-1 0 0,0 1 0 0 0,-3 3-64 0 0,-5 7 30 0 0,0 1-1 0 0,2 1 1 0 0,0 0-1 0 0,0 1 1 0 0,-4 11-30 0 0,-12 17 20 0 0,15-24-11 0 0,2 1 0 0 0,1-1 1 0 0,0 2-1 0 0,2-1 0 0 0,1 2 0 0 0,0-1 0 0 0,2 1-9 0 0,4-15 13 0 0,1 1 0 0 0,-1 0-1 0 0,2 0 1 0 0,0-1 0 0 0,0 1-1 0 0,2 4-12 0 0,-2-14 19 0 0,0 1 0 0 0,1-1 0 0 0,-1 0 0 0 0,1 1 0 0 0,0-1 0 0 0,-1 0 0 0 0,1 0 0 0 0,0 0 0 0 0,1 0 0 0 0,-1 1 0 0 0,0-2 0 0 0,1 1 0 0 0,-1 0 0 0 0,1 0 0 0 0,-1 0 0 0 0,1-1 0 0 0,0 1 0 0 0,0-1 0 0 0,0 1 0 0 0,-1-1 0 0 0,2 0 0 0 0,-1 1 0 0 0,0-1 0 0 0,0 0 0 0 0,0-1 0 0 0,0 1 0 0 0,1 0 0 0 0,-1-1 0 0 0,0 1 0 0 0,1-1-1 0 0,-1 1 1 0 0,0-1 0 0 0,1 0 0 0 0,-1 0 0 0 0,0 0 0 0 0,1-1 0 0 0,-1 1 0 0 0,0-1 0 0 0,1 1 0 0 0,-1-1 0 0 0,0 0 0 0 0,0 1 0 0 0,1-1 0 0 0,-1 0 0 0 0,0-1 0 0 0,0 1 0 0 0,2-1-19 0 0,10-8 154 0 0,1-1-1 0 0,-2 0 1 0 0,1-1 0 0 0,-2-1-1 0 0,1 0 1 0 0,1-3-154 0 0,19-27 391 0 0,9-17-391 0 0,-38 54 15 0 0,4-8 25 0 0,0-1 1 0 0,-1 0-1 0 0,0-1 0 0 0,3-12-40 0 0,-2 3 327 0 0,2-9 142 0 0,-10 34-468 0 0,0 0 0 0 0,0 0-1 0 0,-1 0 1 0 0,1 0 0 0 0,0-1-1 0 0,0 1 1 0 0,0 0 0 0 0,0 0-1 0 0,0 0 1 0 0,0 0 0 0 0,0 0-1 0 0,0 0 1 0 0,0 0-1 0 0,0 0 1 0 0,0 0 0 0 0,0 0-1 0 0,0 0 1 0 0,0-1 0 0 0,0 1-1 0 0,0 0 1 0 0,0 0 0 0 0,0 0-1 0 0,0 0 1 0 0,0 0 0 0 0,0 0-1 0 0,0 0 1 0 0,0 0 0 0 0,0 0-1 0 0,0 0 1 0 0,0 0-1 0 0,1 0 1 0 0,-1-1 0 0 0,0 1-1 0 0,0 0 1 0 0,0 0 0 0 0,0 0-1 0 0,0 0 1 0 0,0 0 0 0 0,0 0-1 0 0,0 0 1 0 0,0 0 0 0 0,0 0-1 0 0,0 0 1 0 0,0 0 0 0 0,0 0-1 0 0,0 0 1 0 0,1 0-1 0 0,-1 0 1 0 0,0 0 0 0 0,0 0-1 0 0,0 0 1 0 0,0 0 0 0 0,0 0-1 0 0,0 0 1 0 0,0 0 0 0 0,0 0-1 0 0,0 0 1 0 0,0 0 0 0 0,1 0-1 0 0,-1 0 1 0 0,0 0-1 0 0,0 0 1 0 0,0 0 0 0 0,0 0-1 0 0,0 0 1 0 0,0 0-1 0 0,1 8 11 0 0,0 13-22 0 0,-9 38 11 0 0,8-53 0 0 0,0 14 0 0 0,0 0 0 0 0,2-1 0 0 0,2 10 0 0 0,-3-23 0 0 0,1 1 0 0 0,-1-1 0 0 0,1 0 0 0 0,1 0 0 0 0,0 0 0 0 0,-1 0 0 0 0,2 0 0 0 0,-1 0 0 0 0,1-1 0 0 0,0 0 0 0 0,0 1 0 0 0,1 0 0 0 0,0-1-149 0 0,0-1 0 0 0,1 1 0 0 0,-1-1 0 0 0,1 0-1 0 0,-1-1 1 0 0,1 0 0 0 0,0 1 0 0 0,0-2 0 0 0,1 1 0 0 0,-1-1 0 0 0,1 0 0 0 0,-1 0-1 0 0,1-1 150 0 0,13 3-2123 0 0,0-2-1 0 0,0-1 1 0 0,17 0 2123 0 0,-6-1-9418 0 0</inkml:trace>
  <inkml:trace contextRef="#ctx0" brushRef="#br0" timeOffset="25816.718">8006 5879 5064 0 0,'0'0'389'0'0,"2"-2"-250"0"0,-2 1-292 0 0,8-11 178 0 0,-6 9 915 0 0,0 0 1 0 0,0 0-1 0 0,0 0 0 0 0,0 0 1 0 0,-1-1-1 0 0,0 1 1 0 0,1 0-1 0 0,-1-1 1 0 0,0-3-941 0 0,-1 6 1026 0 0,0 0-898 0 0,0 1-1 0 0,0 0 1 0 0,0-1 0 0 0,0 1-1 0 0,0-1 1 0 0,0 1-1 0 0,0 0 1 0 0,0-1 0 0 0,0 1-1 0 0,0 0 1 0 0,0-1 0 0 0,0 1-1 0 0,0-1 1 0 0,0 1-1 0 0,-1 0 1 0 0,1-1 0 0 0,0 1-1 0 0,0 0 1 0 0,0-1-1 0 0,-1 1 1 0 0,1 0 0 0 0,0-1-1 0 0,-1 1 1 0 0,1 0-1 0 0,0 0 1 0 0,0-1 0 0 0,-1 1-1 0 0,1 0 1 0 0,-1 0 0 0 0,1-1-1 0 0,0 1 1 0 0,-1 0-1 0 0,1 0 1 0 0,0 0 0 0 0,-1 0-1 0 0,1 0 1 0 0,-1 0-1 0 0,1 0 1 0 0,0 0 0 0 0,-1 0-1 0 0,1 0 1 0 0,-1 0 0 0 0,1 0-1 0 0,0 0 1 0 0,-1 0-1 0 0,1 0 1 0 0,-1 0 0 0 0,1 0-1 0 0,0 0 1 0 0,-1 0-1 0 0,1 1 1 0 0,-1-1-128 0 0,-5 3 177 0 0,0 0 0 0 0,1 0-1 0 0,-1 1 1 0 0,1 0 0 0 0,-1 0 0 0 0,1 1 0 0 0,0-1 0 0 0,1 1-1 0 0,-4 4-176 0 0,-5 7 313 0 0,1 1 0 0 0,-6 11-313 0 0,3-3 221 0 0,1 1 0 0 0,2 0 0 0 0,1 1 0 0 0,0 0 0 0 0,2 1 0 0 0,2 0 0 0 0,-3 18-221 0 0,8-38 65 0 0,1 1 0 0 0,0-1 0 0 0,1 1 0 0 0,0-1 0 0 0,0 1 1 0 0,1-1-1 0 0,0 0 0 0 0,0 1 0 0 0,1-1 0 0 0,0 0 0 0 0,0 0 0 0 0,1 1-65 0 0,-1-6 2 0 0,0 3 38 0 0,1 0 0 0 0,-1-1-1 0 0,2 1 1 0 0,-1-1 0 0 0,1 1-40 0 0,-3-4 11 0 0,0-1 0 0 0,1 0 0 0 0,-1 1-1 0 0,0-1 1 0 0,1 0 0 0 0,-1 0 0 0 0,1 0 0 0 0,-1 0 0 0 0,1 0 0 0 0,-1 0 0 0 0,1 0 0 0 0,0-1 0 0 0,-1 1-1 0 0,1-1 1 0 0,0 1 0 0 0,0-1 0 0 0,-1 1 0 0 0,1-1 0 0 0,0 0 0 0 0,1 0-11 0 0,5 0 32 0 0,0-1 1 0 0,0 0-1 0 0,0-1 0 0 0,0 0 1 0 0,0 0-1 0 0,0 0 0 0 0,0-1 0 0 0,-1 0 1 0 0,7-4-33 0 0,11-7 126 0 0,-1-1-1 0 0,4-5-125 0 0,1 0 111 0 0,0-1 88 0 0,-2-1 0 0 0,0-1 0 0 0,-2-1 0 0 0,-1-2 0 0 0,21-27-199 0 0,-14 7 221 0 0,-25 42-196 0 0,-3 8-6 0 0,-3 14 0 0 0,0-15-18 0 0,-1 18-45 0 0,-1 0 0 0 0,-2 6 44 0 0,1-12-32 0 0,2 1 0 0 0,-1-1 0 0 0,2 1 0 0 0,0 10 32 0 0,1-19-7 0 0,0 6 19 0 0,1 1-1 0 0,0-1 1 0 0,1 0 0 0 0,0 0 0 0 0,3 5-12 0 0,-5-15 5 0 0,0 0 1 0 0,0-1-1 0 0,0 1 1 0 0,0-1-1 0 0,1 1 1 0 0,-1-1-1 0 0,1 0 0 0 0,0 1 1 0 0,0-1-1 0 0,0 0 1 0 0,0 0-1 0 0,0 0 1 0 0,0-1-1 0 0,0 1 0 0 0,0 0 1 0 0,1-1-1 0 0,-1 1 1 0 0,1-1-1 0 0,-1 0 1 0 0,1 0-1 0 0,0 0 1 0 0,-1 0-1 0 0,1 0 0 0 0,0-1 1 0 0,0 1-1 0 0,0-1 1 0 0,-1 0-1 0 0,2 0-5 0 0,3 0 13 0 0,0-1 0 0 0,0 1 0 0 0,0-2 0 0 0,0 1 0 0 0,-1-1 0 0 0,1 0 0 0 0,0 0-1 0 0,-1-1 1 0 0,0 0 0 0 0,1 0 0 0 0,-1 0 0 0 0,5-4-13 0 0,0-2 26 0 0,0 0 0 0 0,-1 0 0 0 0,0-1-1 0 0,0 0 1 0 0,7-11-26 0 0,-11 14 27 0 0,-1-1 0 0 0,0 0-1 0 0,-1 0 1 0 0,0 0 0 0 0,0 0 0 0 0,-1-1-1 0 0,0 1 1 0 0,-1-1 0 0 0,2-7-27 0 0,-2 2 61 0 0,0-1 0 0 0,-1 1 0 0 0,0-1 0 0 0,-1 1-1 0 0,-2-11-60 0 0,1 19 36 0 0,0 0-1 0 0,0 0 0 0 0,-1 0 0 0 0,0 0 0 0 0,0 0 0 0 0,-2-2-35 0 0,-7-24 128 0 0,6 19-92 0 0,1 0-1 0 0,-1 0 1 0 0,-1 0-1 0 0,-1 1 1 0 0,0 0-1 0 0,-5-8-35 0 0,10 18-14 0 0,1 0-1 0 0,-1 1 0 0 0,1-1 0 0 0,-1 0 1 0 0,0 0-1 0 0,0 1 0 0 0,0-1 0 0 0,0 1 1 0 0,0 0-1 0 0,-1-1 0 0 0,1 1 0 0 0,0 0 1 0 0,0 0-1 0 0,-1 0 0 0 0,1 1 0 0 0,-1-1 1 0 0,1 1-1 0 0,-1-1 0 0 0,1 1 1 0 0,0 0-1 0 0,-1 0 0 0 0,0 0 0 0 0,1 0 1 0 0,-1 0-1 0 0,1 0 0 0 0,0 1 0 0 0,-1-1 1 0 0,1 1-1 0 0,-1 0 0 0 0,1 0 0 0 0,0 0 1 0 0,-1 0-1 0 0,1 0 0 0 0,0 1 15 0 0,-8 5-2 0 0,1 1 0 0 0,0 0 0 0 0,1 1 0 0 0,-1 0 0 0 0,2 0 0 0 0,-1 1 0 0 0,0 2 2 0 0,5-7-13 0 0,0 0 0 0 0,0 1 0 0 0,0-1 0 0 0,1 1-1 0 0,-1 0 1 0 0,2-1 0 0 0,-1 1 0 0 0,0 0 0 0 0,1 0 0 0 0,0 0 0 0 0,1 0 0 0 0,-1 0 0 0 0,1 0 0 0 0,1 0-1 0 0,-1 3 14 0 0,1-6-2 0 0,-1 0-1 0 0,1 0 1 0 0,0 0-1 0 0,0 0 0 0 0,1-1 1 0 0,-1 1-1 0 0,0 0 0 0 0,1 0 1 0 0,0-1-1 0 0,-1 1 1 0 0,1-1-1 0 0,0 0 0 0 0,0 1 1 0 0,1-1-1 0 0,-1 0 0 0 0,0 0 1 0 0,1 0-1 0 0,-1-1 1 0 0,1 1-1 0 0,0 0 0 0 0,-1-1 1 0 0,1 0-1 0 0,0 0 0 0 0,0 0 1 0 0,2 1 2 0 0,0-1-2 0 0,0 0-1 0 0,1 0 1 0 0,-1 0 0 0 0,1 0 0 0 0,-1-1-1 0 0,1 0 1 0 0,-1 0 0 0 0,0-1-1 0 0,1 1 1 0 0,-1-1 0 0 0,1-1 0 0 0,-1 1-1 0 0,0-1 1 0 0,2 0 2 0 0,26-11 0 0 0,0-2 0 0 0,0-2 0 0 0,-2 0 0 0 0,0-2 0 0 0,19-17 0 0 0,1 0 0 0 0,-37 27 0 0 0,0-1 0 0 0,0 0 0 0 0,-1-1 0 0 0,8-9 0 0 0,-9 9-12 0 0,-11 10-47 0 0,0 4 5 0 0,0 2 45 0 0,0 0 1 0 0,0 1 0 0 0,-1-1 0 0 0,1 0-1 0 0,-1 1 1 0 0,0-1 0 0 0,-1 1-1 0 0,0 1 9 0 0,-10 48-43 0 0,1-10-2 0 0,5-17 45 0 0,-3 22 0 0 0,7-45 0 0 0,1 0 0 0 0,0 1 0 0 0,0-1 0 0 0,1 0 0 0 0,0 0 0 0 0,0 0 0 0 0,0 0 0 0 0,1 3 0 0 0,3 11-8 0 0,-3-14 13 0 0,-1 0 1 0 0,1 0 0 0 0,-1 0 0 0 0,2 0-1 0 0,-1-1 1 0 0,2 4-6 0 0,-3-6 5 0 0,0-1-1 0 0,1 0 1 0 0,-1 1-1 0 0,0-1 0 0 0,0 0 1 0 0,1 0-1 0 0,-1 0 1 0 0,1 0-1 0 0,-1 0 1 0 0,1 0-1 0 0,-1 0 1 0 0,1 0-1 0 0,0-1 0 0 0,-1 1 1 0 0,1-1-1 0 0,0 1 1 0 0,0-1-1 0 0,-1 0 1 0 0,1 1-1 0 0,0-1 1 0 0,0 0-1 0 0,1 0-4 0 0,2-1 19 0 0,0 1 1 0 0,0-1-1 0 0,0 0 0 0 0,0 0 1 0 0,0 0-1 0 0,0-1 0 0 0,0 0 1 0 0,-1 0-1 0 0,1 0 0 0 0,0 0 1 0 0,-1-1-1 0 0,0 0 0 0 0,4-2-19 0 0,2-3 47 0 0,-1 0-1 0 0,-1-1 1 0 0,1 1 0 0 0,-2-2-1 0 0,3-2-46 0 0,2-4 44 0 0,-1-1 1 0 0,-1 0-1 0 0,-1 0 0 0 0,0-1 1 0 0,-1-1-1 0 0,-1 0 0 0 0,0 0 1 0 0,-1-2-45 0 0,6-28 406 0 0,-11 47-384 0 0,0 6-70 0 0,-1 14-171 0 0,-1-8 94 0 0,0 0-1 0 0,0 0 1 0 0,-2 4 125 0 0,2-5-32 0 0,0 0 1 0 0,0 0-1 0 0,1 1 0 0 0,0-1 1 0 0,1 0-1 0 0,0 0 0 0 0,1 2 32 0 0,-2-9 2 0 0,1 10-2 0 0,1 0 0 0 0,1 0 0 0 0,0 0 0 0 0,0 0 0 0 0,1 0 0 0 0,1-1 0 0 0,4 9 0 0 0,-9-20 0 0 0,1 2 0 0 0,0 1 0 0 0,0-1 0 0 0,0 0 0 0 0,1 0 0 0 0,-1 0 0 0 0,1 0 0 0 0,0 0 0 0 0,1 2 0 0 0,-1-3 0 0 0,0 0 0 0 0,-1-1 0 0 0,1 1 0 0 0,0-1 0 0 0,0 1 0 0 0,-1-1 0 0 0,1 1 0 0 0,0-1 0 0 0,0 0 0 0 0,0 0 0 0 0,0 0 0 0 0,0 0 0 0 0,0 0 0 0 0,3 0 9 0 0,0-1 0 0 0,0 1 0 0 0,0-1-1 0 0,0 0 1 0 0,0 0 0 0 0,0-1 0 0 0,0 1 0 0 0,-1-1-1 0 0,1 0 1 0 0,-1 0 0 0 0,3-2-9 0 0,0-1 33 0 0,0 0 0 0 0,0 0 1 0 0,-1-1-1 0 0,0 1 0 0 0,0-1 0 0 0,3-5-33 0 0,7-10 73 0 0,-1-1-1 0 0,-1-1 1 0 0,10-22-73 0 0,-22 42-6 0 0,6-11 16 0 0,-1 1 0 0 0,2 0 0 0 0,0 1 0 0 0,1 0 0 0 0,0 0 0 0 0,3-2-10 0 0,-7 10 0 0 0,1 4-11 0 0,-6 0 8 0 0,1 1-1 0 0,-1 0 0 0 0,0 0 1 0 0,0-1-1 0 0,0 1 0 0 0,1 0 1 0 0,-1 0-1 0 0,0 0 0 0 0,0 0 1 0 0,0 1-1 0 0,0-1 0 0 0,-1 0 1 0 0,1 0-1 0 0,0 1 0 0 0,0-1 1 0 0,-1 0-1 0 0,1 1 0 0 0,-1-1 1 0 0,1 0-1 0 0,-1 2 4 0 0,6 32-98 0 0,-4-16 72 0 0,0-2 14 0 0,0 0-1 0 0,-1 0 1 0 0,-1 1 12 0 0,3 36-27 0 0,-3-23 27 0 0,-1-27 0 0 0,1 0 0 0 0,-1 0 0 0 0,1 0 0 0 0,0-1 0 0 0,1 1 0 0 0,-1 0 0 0 0,1 0 0 0 0,0 1 0 0 0,0-2 1 0 0,1 12 13 0 0,-2-14 58 0 0,4-2-45 0 0,-1 0 0 0 0,0 0 0 0 0,1 0 0 0 0,-1-1 0 0 0,0 1 0 0 0,0-1 1 0 0,0 0-1 0 0,0 0 0 0 0,0 0 0 0 0,-1-1 0 0 0,1 1-27 0 0,5-5 63 0 0,0 1-35 0 0,-1 0 0 0 0,-1-1 1 0 0,1 0-1 0 0,-1 0 0 0 0,-1 0 0 0 0,1-1 0 0 0,3-8-28 0 0,15-17 54 0 0,-13 17-10 0 0,-1 1 1 0 0,3-8-45 0 0,-7 12 26 0 0,1-1-1 0 0,1 1 1 0 0,0 0 0 0 0,9-10-26 0 0,-4 7 21 0 0,-11 11-18 0 0,0 0 1 0 0,1 0-1 0 0,-1 0 0 0 0,1 0 0 0 0,0 1 0 0 0,0-1 1 0 0,0 1-1 0 0,0 0 0 0 0,0 0 0 0 0,2-1-3 0 0,-5 3 0 0 0,1 0 0 0 0,0 0 0 0 0,-1-1 0 0 0,1 1 0 0 0,0 0 0 0 0,0 0 0 0 0,-1 0 0 0 0,1 0 0 0 0,0 0 0 0 0,0 0 0 0 0,-1 0 0 0 0,1 1 0 0 0,0-1 0 0 0,0 0 0 0 0,1 1-4 0 0,-1-1 1 0 0,0 1-1 0 0,0 0 1 0 0,1 0-1 0 0,-1 0 0 0 0,0 0 1 0 0,0 0-1 0 0,0 0 1 0 0,0 0-1 0 0,0 0 0 0 0,0 0 1 0 0,0 0-1 0 0,0 1 0 0 0,0-1 1 0 0,-1 0-1 0 0,1 1 1 0 0,0-1-1 0 0,-1 0 4 0 0,9 30-109 0 0,-6-16 78 0 0,4 13 19 0 0,-5-19 12 0 0,0 0 0 0 0,0 0 0 0 0,1 0 1 0 0,0-1-1 0 0,0 0 0 0 0,2 2 0 0 0,4 9 0 0 0,-8-17 0 0 0,0 1 0 0 0,0 0 0 0 0,0-1 0 0 0,0 1 0 0 0,1-1 0 0 0,-1 0 0 0 0,1 1 0 0 0,0-1 0 0 0,0 0 0 0 0,0 0 0 0 0,0 0 0 0 0,0 0 0 0 0,0 0 0 0 0,2 1 0 0 0,0-1-2 0 0,1 1 0 0 0,-1-1 0 0 0,1 0 1 0 0,-1 0-1 0 0,1-1 0 0 0,0 1 0 0 0,0-1 0 0 0,0 0 0 0 0,0 0 0 0 0,0 0 0 0 0,0-1 1 0 0,0 0-1 0 0,0 0 0 0 0,4-1 2 0 0,-2 0-7 0 0,0 0 1 0 0,1-1 0 0 0,-1-1-1 0 0,0 1 1 0 0,0-1-1 0 0,-1 0 1 0 0,1 0-1 0 0,0-1 1 0 0,2-2 6 0 0,7-6-14 0 0,0-1 0 0 0,0-1 0 0 0,-2 0 0 0 0,0-1 0 0 0,0 0 0 0 0,10-17 14 0 0,-14 16 0 0 0,-1-1 0 0 0,0-1 0 0 0,-1 1 0 0 0,-1-1 0 0 0,-1 0 0 0 0,-1-1 0 0 0,2-9 0 0 0,-2 8 0 0 0,0-2 10 0 0,-1 0 1 0 0,-2 0-1 0 0,0 0 0 0 0,-1-17-10 0 0,-1 7 23 0 0,5-23-23 0 0,-4 43 22 0 0,-1 0 0 0 0,0 0-1 0 0,-1-10-21 0 0,0 11 13 0 0,1 0 0 0 0,0 0-1 0 0,0 0 1 0 0,2-3-13 0 0,0 6-65 0 0,-5 39-202 0 0,-26 128-333 0 0,22-119 631 0 0,3-1 1 0 0,1 2-1 0 0,2 37-31 0 0,1-73 5 0 0,3 44 1 0 0,1 0 0 0 0,4 5-6 0 0,-6-38 1 0 0,-1-8-13 0 0,1 1 0 0 0,0-1 0 0 0,1 1 0 0 0,0-1 0 0 0,1 0 0 0 0,-1 0 0 0 0,1 0 0 0 0,1-1 0 0 0,3 6 12 0 0,-6-11 6 0 0,-1-1 0 0 0,0 1 0 0 0,1-1 0 0 0,-1 1 0 0 0,1-1 0 0 0,-1 0 0 0 0,1 0 0 0 0,0 0 0 0 0,0 0 0 0 0,-1 0 0 0 0,1 0 0 0 0,0 0 0 0 0,0 0 0 0 0,0-1 0 0 0,0 1 0 0 0,1-1-6 0 0,1 1 35 0 0,0-1 0 0 0,0 1-1 0 0,0-1 1 0 0,0-1-1 0 0,0 1 1 0 0,0 0 0 0 0,0-1-1 0 0,2 0-34 0 0,2-2 53 0 0,0 1 0 0 0,-1-1 0 0 0,1 0 0 0 0,-1 0-1 0 0,0-1 1 0 0,0 0 0 0 0,0-1 0 0 0,1-1-53 0 0,16-13 18 0 0,-2-1-1 0 0,0-1 1 0 0,-2-1 0 0 0,0-1-1 0 0,-1-1 1 0 0,-2 0 0 0 0,0-2-1 0 0,7-16-17 0 0,-20 33 29 0 0,0 0-1 0 0,-1-1 1 0 0,-1 1-1 0 0,1-1 1 0 0,-1-3-29 0 0,7-25 52 0 0,-8 33-55 0 0,1 0 1 0 0,-1 0-1 0 0,-1 0 0 0 0,1 0 1 0 0,-1-1-1 0 0,0 1 0 0 0,0-2 3 0 0,-10 15-180 0 0,4-3 168 0 0,0 1 0 0 0,1 0 0 0 0,0 0 0 0 0,1 1 0 0 0,-1 0 0 0 0,-1 4 12 0 0,-22 46-229 0 0,22-40 1 0 0,1-1 1 0 0,1 1-1 0 0,-2 9 228 0 0,1-2-29 0 0,4-18 30 0 0,0 1-1 0 0,1 0 0 0 0,-1-1 1 0 0,1 1-1 0 0,1 0 1 0 0,-1-1-1 0 0,1 1 1 0 0,0 0-1 0 0,0-1 1 0 0,1 1-1 0 0,2 4 0 0 0,-3-7-1 0 0,1 0-1 0 0,0 0 1 0 0,0 0-1 0 0,0 0 1 0 0,1 0-1 0 0,-1 0 1 0 0,1 0-1 0 0,0-1 1 0 0,0 1-1 0 0,0-1 1 0 0,0 0-1 0 0,1 0 1 0 0,-1 0 0 0 0,1-1-1 0 0,0 1 1 0 0,0-1-1 0 0,1 1 2 0 0,6 2-1 0 0,-9-4 9 0 0,0 0 0 0 0,-1 0 0 0 0,1 0-1 0 0,1 0 1 0 0,-1 0 0 0 0,0-1-1 0 0,0 1 1 0 0,0-1 0 0 0,0 1 0 0 0,0-1-1 0 0,1 0 1 0 0,-1 0 0 0 0,0 0 0 0 0,0 0-1 0 0,0 0 1 0 0,1 0 0 0 0,-1-1-8 0 0,7 0 95 0 0,0-1 1 0 0,0-1 0 0 0,0 0-1 0 0,-1 0 1 0 0,1 0 0 0 0,-1-1-1 0 0,0-1 1 0 0,6-3-96 0 0,-6 3-1 0 0,19-13-53 0 0,-1-2 0 0 0,0 0-1 0 0,-1-2 1 0 0,-2 0 0 0 0,4-7 54 0 0,-1-3 80 0 0,-2 0 0 0 0,-1-2 0 0 0,-2-1 0 0 0,-1 0 0 0 0,-2-2 0 0 0,8-22-80 0 0,-14 28 15 0 0,-5 15 1 0 0,-1 0 1 0 0,0 0-1 0 0,-1-2-16 0 0,2 0 26 0 0,-6 16-22 0 0,0 0 1 0 0,0 0-1 0 0,0 0 0 0 0,-1 1 0 0 0,1-2 0 0 0,-1 1 1 0 0,1 0-1 0 0,-1 0 0 0 0,0-1-4 0 0,0 3-1 0 0,0 0 0 0 0,0 0 0 0 0,0 0 0 0 0,0 0 0 0 0,0-1 0 0 0,0 1 0 0 0,0 0 0 0 0,0 0 0 0 0,0 0 0 0 0,0 0-1 0 0,-1-1 1 0 0,1 1 0 0 0,0 0 0 0 0,0 0 0 0 0,0 0 0 0 0,0 0 0 0 0,0 0 0 0 0,-1-1 0 0 0,1 1 0 0 0,0 0 0 0 0,0 0 0 0 0,0 0 0 0 0,0 0 0 0 0,-1 0 0 0 0,1 0 0 0 0,0 0 0 0 0,0 0 0 0 0,0 0 0 0 0,-1 0-1 0 0,1 0 1 0 0,0 0 0 0 0,0 0 0 0 0,0 0 0 0 0,-1 0 0 0 0,1 0 0 0 0,0 0 0 0 0,0 0 0 0 0,0 0 0 0 0,0 0 0 0 0,-1 0 0 0 0,1 0 0 0 0,0 0 0 0 0,0 0 0 0 0,0 0 0 0 0,-1 0 0 0 0,1 1 0 0 0,0-1 0 0 0,0 0-1 0 0,0 0 1 0 0,0 0 0 0 0,0 0 0 0 0,-1 0 0 0 0,1 1 0 0 0,0-1 0 0 0,0 0 0 0 0,0 0 0 0 0,0 0 1 0 0,-10 8-92 0 0,4-2-27 0 0,1-1-1 0 0,0 2 0 0 0,0-1 1 0 0,1 0-1 0 0,0 1 1 0 0,0 0-1 0 0,0 0 1 0 0,1 0-1 0 0,0 1 1 0 0,-1 4 119 0 0,0 1-301 0 0,1 0 1 0 0,0 1 0 0 0,1-1 0 0 0,1 0 0 0 0,0 14 300 0 0,1-10-243 0 0,0 0 0 0 0,1 0 0 0 0,1 0-1 0 0,1 0 1 0 0,4 15 243 0 0,0-8-476 0 0,-1-1 0 0 0,-2 1 0 0 0,0 0 0 0 0,0 21 476 0 0,-5-29-128 0 0,-1 1-1 0 0,0-1 0 0 0,-3 6 129 0 0,-1 16-70 0 0,-1-11 61 0 0,5-22 69 0 0,1 0 0 0 0,0 0 0 0 0,0 0 0 0 0,0 1 0 0 0,0 3-60 0 0,1-8 173 0 0,0 0-131 0 0,0-1-1 0 0,0 1 0 0 0,1-1 0 0 0,-1 1 1 0 0,0-1-1 0 0,0 1 0 0 0,1-1 0 0 0,-1 1 1 0 0,0-1-1 0 0,1 0 0 0 0,-1 1 0 0 0,0-1 1 0 0,1 0-1 0 0,-1 1 0 0 0,1-1 1 0 0,-1 0-1 0 0,0 1 0 0 0,1-1 0 0 0,-1 0 1 0 0,1 0-42 0 0,8 1 198 0 0,-1-1 0 0 0,1-1 1 0 0,-1 0-1 0 0,1 0 1 0 0,-1-1-1 0 0,5-1-198 0 0,-3-1 31 0 0,0 0 1 0 0,0-1-1 0 0,-1 0 0 0 0,0 0 0 0 0,0-1 0 0 0,0-1 1 0 0,-1 1-1 0 0,2-3-31 0 0,-5 4-485 0 0,1 0 1 0 0,-2-1-1 0 0,1 0 0 0 0,-1 0 1 0 0,0 0-1 0 0,0 0 1 0 0,2-6 484 0 0,4-7-8513 0 0</inkml:trace>
  <inkml:trace contextRef="#ctx0" brushRef="#br0" timeOffset="26180.479">9879 5582 21167 0 0,'0'0'464'0'0,"0"0"96"0"0,9-3 16 0 0,-1-2 24 0 0,1 2-480 0 0,8-2-120 0 0,6 5 0 0 0,11-3 0 0 0,7-1-424 0 0,2-4-112 0 0,6 3-16 0 0,-2 2-8 0 0</inkml:trace>
  <inkml:trace contextRef="#ctx0" brushRef="#br0" timeOffset="26797.991">11861 5906 18943 0 0,'0'0'432'0'0,"0"0"66"0"0,0 0 22 0 0,0 0-64 0 0,0 0-226 0 0,0 0 165 0 0,1-1 100 0 0,-1 1-462 0 0,2-3 100 0 0,-1 0 1 0 0,1 0 0 0 0,-1 1-1 0 0,1-1 1 0 0,0 1 0 0 0,0 0 0 0 0,0-1-1 0 0,0 1 1 0 0,1 0 0 0 0,-1 0-1 0 0,1 1 1 0 0,-1-1 0 0 0,1 0 0 0 0,-1 1-1 0 0,2-1-133 0 0,12-7 214 0 0,0-1-1 0 0,-2-1 0 0 0,1 0 1 0 0,4-6-214 0 0,10-7 194 0 0,-26 22-147 0 0,0-1 0 0 0,-1 1 0 0 0,0-1-1 0 0,1 0 1 0 0,-1 0 0 0 0,0 0 0 0 0,-1 0 0 0 0,1 0-1 0 0,0 0 1 0 0,-1-1 0 0 0,0 1 0 0 0,0-1 0 0 0,0 1-1 0 0,0-1 1 0 0,0-2-47 0 0,0-1 79 0 0,0 0 0 0 0,-1 0 0 0 0,0 0 0 0 0,0 0 0 0 0,0-1 0 0 0,-1 1 0 0 0,-1-3-79 0 0,1 6-11 0 0,0 0 0 0 0,-1 0-1 0 0,1 0 1 0 0,-1 0 0 0 0,0 0 0 0 0,0 0 0 0 0,0 0 0 0 0,-1 1-1 0 0,1-1 1 0 0,-1 1 0 0 0,0-1 0 0 0,0 1 0 0 0,0 0 0 0 0,0 0-1 0 0,-1 1 1 0 0,1-1 0 0 0,-1 1 0 0 0,0-1 0 0 0,1 1 0 0 0,-1 0 0 0 0,0 1-1 0 0,0-1 1 0 0,0 1 0 0 0,-1-1 0 0 0,1 1 0 0 0,0 1 0 0 0,-1-1 11 0 0,2 1 25 0 0,0 0 1 0 0,-1 0-1 0 0,1 1 1 0 0,0-1 0 0 0,0 1-1 0 0,0 0 1 0 0,-1 0-1 0 0,1 0 1 0 0,0 0 0 0 0,0 0-1 0 0,0 1 1 0 0,1-1 0 0 0,-1 1-1 0 0,0 0 1 0 0,0 0-1 0 0,1 0 1 0 0,0 0 0 0 0,-1 1-1 0 0,-1 1-25 0 0,-1 2-4 0 0,-1 0-1 0 0,1 1 1 0 0,0 0-1 0 0,0 0 0 0 0,1 0 1 0 0,0 0-1 0 0,-1 3 5 0 0,-7 21-152 0 0,2 0 0 0 0,1 0 0 0 0,1 0 0 0 0,-2 25 152 0 0,8-39 55 0 0,0 0 1 0 0,1 0-1 0 0,1 0 0 0 0,1 0 0 0 0,0 0 0 0 0,1 0 1 0 0,1 0-1 0 0,1 0 0 0 0,0 0 0 0 0,4 7-55 0 0,-6-19 7 0 0,0-1 0 0 0,1 1 0 0 0,-1 0 0 0 0,1-1 0 0 0,0 1 0 0 0,1-1 0 0 0,-1 0 0 0 0,1 0 0 0 0,-1 0 0 0 0,1 0 0 0 0,1-1 0 0 0,3 3-7 0 0,-5-4 8 0 0,1 0-1 0 0,-1 0 0 0 0,1-1 1 0 0,-1 1-1 0 0,1-1 0 0 0,-1 0 1 0 0,1 0-1 0 0,0-1 0 0 0,-1 1 1 0 0,1-1-1 0 0,0 0 0 0 0,-1 0 1 0 0,1 0-1 0 0,0 0 0 0 0,0-1 1 0 0,-1 1-1 0 0,1-1 0 0 0,3-1-7 0 0,8-3 69 0 0,-1-1 1 0 0,0 0-1 0 0,0-1 0 0 0,-1 0 0 0 0,0-1 0 0 0,0-1 1 0 0,-1 0-1 0 0,0-1 0 0 0,-1 0 0 0 0,0-1 1 0 0,5-5-70 0 0,21-23 354 0 0,-21 24-245 0 0,-1-1-1 0 0,4-7-108 0 0,88-114 1099 0 0,-103 132-1091 0 0,0 0 0 0 0,0 0 0 0 0,0 1-1 0 0,1-1 1 0 0,0 1 0 0 0,0 0 0 0 0,0 1 0 0 0,1-1-8 0 0,-5 3-220 0 0,-1 1-56 0 0,0 0-20 0 0,0 3-7 0 0,1 16 80 0 0,-2 38 750 0 0,-9 8-258 0 0,5-41-276 0 0,2 0 0 0 0,0 0 0 0 0,2 4 7 0 0,-1 21 9 0 0,1-25-429 0 0,1 0 0 0 0,2 24 420 0 0,0-38-41 0 0,2-3 101 0 0,-3-6-7 0 0,1 0 0 0 0,-1-1-1 0 0,0 1 1 0 0,1 0 0 0 0,-1-1 0 0 0,1 0-1 0 0,-1 1 1 0 0,0-1 0 0 0,1 0 0 0 0,-1 1-1 0 0,1-1 1 0 0,-1 0 0 0 0,1 0-1 0 0,-1 0 1 0 0,1 0 0 0 0,-1-1 0 0 0,1 1-1 0 0,-1 0 1 0 0,1-1 0 0 0,-1 1 0 0 0,0-1-1 0 0,1 1 1 0 0,-1-1 0 0 0,0 0 0 0 0,1 1-1 0 0,-1-1 1 0 0,0 0 0 0 0,1 0-53 0 0,3-3 84 0 0,0 0 1 0 0,0 0 0 0 0,0 0-1 0 0,0 0 1 0 0,3-5-85 0 0,4-7 63 0 0,0-1 0 0 0,8-16-63 0 0,7-10 210 0 0,-4 5 61 0 0,-2-1 0 0 0,-2-1 0 0 0,0-4-271 0 0,26-52 791 0 0,-33 69-910 0 0,-10 20 4 0 0,1 0 0 0 0,0 0 0 0 0,1 0 1 0 0,-1 1-1 0 0,1 0 0 0 0,5-6 115 0 0,-1 7-59 0 0,-7 7 50 0 0,1 0-1 0 0,0 0 1 0 0,0 1-1 0 0,-1-1 1 0 0,1 0-1 0 0,-1 0 1 0 0,0 1-1 0 0,0-1 1 0 0,0 1-1 0 0,0-1 1 0 0,1 3 9 0 0,-1-2-14 0 0,1 2 8 0 0,2 3-87 0 0,-1 0 0 0 0,0 1-1 0 0,-1-1 1 0 0,1 1 0 0 0,-2-1-1 0 0,1 1 1 0 0,-1 8 93 0 0,0-2-33 0 0,1 1-1 0 0,0-1 1 0 0,1-1-1 0 0,1 1 1 0 0,0 0 0 0 0,3 4 33 0 0,5 21-16 0 0,-8-28-654 0 0,0 1 0 0 0,1-1 0 0 0,1 0 0 0 0,0-1-1 0 0,0 1 1 0 0,1-1 0 0 0,1 0 0 0 0,7 8 670 0 0,0-4-8974 0 0</inkml:trace>
  <inkml:trace contextRef="#ctx0" brushRef="#br0" timeOffset="28741.465">13301 5848 3680 0 0,'0'-2'284'0'0,"3"-15"-747"0"0,4-2 3811 0 0,-5 15-1539 0 0,0-1-1 0 0,-1 0 1 0 0,1 1-1 0 0,-1-1 1 0 0,0 0-1 0 0,0 0 1 0 0,0-4-1809 0 0,0-5 1698 0 0,0 12-1401 0 0,-1 0 0 0 0,0 0 0 0 0,1 0 0 0 0,-1 0-1 0 0,0 0 1 0 0,-1 0 0 0 0,1-1 0 0 0,0 1-1 0 0,0 0 1 0 0,-1-1-297 0 0,1 2 97 0 0,-1-1-1 0 0,1 1 1 0 0,0 0-1 0 0,-1 0 0 0 0,1 0 1 0 0,-1 0-1 0 0,0 0 1 0 0,1 0-1 0 0,-1 0 1 0 0,0 0-1 0 0,1 0 0 0 0,-1 0 1 0 0,0 0-1 0 0,0 0 1 0 0,0 0-1 0 0,0 0 1 0 0,0 1-1 0 0,0-1 0 0 0,0 0 1 0 0,0 1-1 0 0,0-1 1 0 0,0 1-1 0 0,0-1 1 0 0,0 1-1 0 0,-1 0 0 0 0,1-1 1 0 0,0 1-1 0 0,0 0 1 0 0,0 0-1 0 0,-1 0 1 0 0,1 0-1 0 0,0 0 0 0 0,0 0 1 0 0,-1 0-97 0 0,-5 1 29 0 0,-1-1 1 0 0,1 2-1 0 0,0-1 1 0 0,-1 1-1 0 0,1 0 0 0 0,0 1 1 0 0,0 0-1 0 0,0 0 1 0 0,0 0-1 0 0,1 1 1 0 0,-1 0-1 0 0,1 0 0 0 0,-5 5-29 0 0,-8 7 30 0 0,0 2 0 0 0,1 0 0 0 0,-7 9-30 0 0,11-10 15 0 0,1 0 0 0 0,0 1 0 0 0,1 1 0 0 0,2 0 0 0 0,0 1 0 0 0,-1 3-15 0 0,10-19-40 0 0,-1 0 0 0 0,2 0 0 0 0,-1 0 0 0 0,0 0-1 0 0,1 1 1 0 0,0-1 0 0 0,0 0 0 0 0,0 2 40 0 0,0 2-24 0 0,2 0 24 0 0,5-1 0 0 0,-3-7 0 0 0,0 1 0 0 0,0-1 0 0 0,0 0 0 0 0,0 0 0 0 0,0-1 0 0 0,0 1 0 0 0,0-1 0 0 0,-1 0 0 0 0,4-1 0 0 0,-2 1 0 0 0,2-1 0 0 0,-1 0 0 0 0,0 0 0 0 0,0-1 0 0 0,0 0 0 0 0,0 0 0 0 0,-1 0 0 0 0,1-1 0 0 0,-1 1 0 0 0,0-2 0 0 0,1 1 0 0 0,8-9 0 0 0,0-1 0 0 0,8-10 0 0 0,-16 17 0 0 0,0 0 0 0 0,-1-1 0 0 0,0 0 0 0 0,0 0 0 0 0,-1 0 0 0 0,0 0 0 0 0,0 0 0 0 0,-1-1 0 0 0,0 0 0 0 0,0 0 0 0 0,-1 0 0 0 0,0 0 0 0 0,0-7 0 0 0,-2 8 0 0 0,0 8 0 0 0,0 0 0 0 0,0 0 0 0 0,0 0 0 0 0,0 0 0 0 0,0 0 0 0 0,0 0 0 0 0,0 1 0 0 0,-1-1 0 0 0,1 0 0 0 0,0 0 0 0 0,0 0 0 0 0,0 0 0 0 0,0 0 0 0 0,0 0 0 0 0,0 0 0 0 0,0 0 0 0 0,-1 0 0 0 0,1 0 0 0 0,0 0 0 0 0,0 1 0 0 0,0-1 0 0 0,0 0 0 0 0,0 0 0 0 0,0 0 0 0 0,-1 0 0 0 0,1 0 0 0 0,0 0 0 0 0,0 0 0 0 0,0 0 0 0 0,0 0 0 0 0,0 0 0 0 0,-1 0 0 0 0,1 0 0 0 0,0-1 0 0 0,0 1 0 0 0,0 0 0 0 0,0 0 0 0 0,0 0 0 0 0,0 0 0 0 0,-1 0 0 0 0,1 0 0 0 0,0 0 0 0 0,0 0 0 0 0,0 0 0 0 0,0 0 0 0 0,0 0 0 0 0,0-1 0 0 0,0 1 0 0 0,0 0 0 0 0,0 0 0 0 0,-1 0 0 0 0,1 0 0 0 0,0 0 0 0 0,0 0 0 0 0,0-1 0 0 0,0 1 0 0 0,0 0 0 0 0,0 0 0 0 0,0 0 0 0 0,0 0 0 0 0,0 0 0 0 0,0 0 0 0 0,0-1 0 0 0,0 1 0 0 0,0 0 0 0 0,0 0 0 0 0,0 0 0 0 0,-7 10 0 0 0,6-9 0 0 0,-3 9 0 0 0,-1 1 0 0 0,1-1 0 0 0,1 1 0 0 0,0 0 0 0 0,0 0 0 0 0,1 0 0 0 0,1 0 0 0 0,0 7 0 0 0,1-10 0 0 0,0 1 0 0 0,1-1 0 0 0,1 1 0 0 0,-1-1 0 0 0,2 1 0 0 0,-1-1 0 0 0,1 0 0 0 0,0 0 0 0 0,0 0 0 0 0,1-1 0 0 0,0 1 0 0 0,5 6 0 0 0,-6-12 0 0 0,-1 1 0 0 0,1-1 0 0 0,0 0 0 0 0,-1 0 0 0 0,1 0 0 0 0,0 0 0 0 0,0 0 0 0 0,1-1 0 0 0,-1 1 0 0 0,0-1 0 0 0,0 0 0 0 0,1 0 0 0 0,-1 0 0 0 0,1-1 0 0 0,0 1 0 0 0,1 0 0 0 0,-1-1 0 0 0,1 0 0 0 0,0 1 0 0 0,-1-2 0 0 0,1 1 0 0 0,0-1 0 0 0,-1 1 0 0 0,1-1 0 0 0,-1 0 0 0 0,1-1 0 0 0,0 0 0 0 0,5-2 0 0 0,0-1 0 0 0,0 0 0 0 0,-1 0 0 0 0,3-3 0 0 0,-10 6 0 0 0,1 0 0 0 0,-1 1 0 0 0,0-1 0 0 0,0 0 0 0 0,0 0 0 0 0,0 0 0 0 0,0 0 0 0 0,-1 0 0 0 0,1 0 0 0 0,-1 0 0 0 0,1-1 0 0 0,-1 1 0 0 0,0-1 0 0 0,0 1 0 0 0,0-1 0 0 0,0 1 0 0 0,0-1 0 0 0,-1 0 0 0 0,1 1 0 0 0,-1-1 0 0 0,0-1 0 0 0,0 0 0 0 0,0 0 0 0 0,0 1 0 0 0,1-1 0 0 0,-1 0 0 0 0,1 1 0 0 0,0-1 0 0 0,0 0 0 0 0,0 1 0 0 0,1-1 0 0 0,-1 1 0 0 0,1-1 0 0 0,0 1 0 0 0,0 0 0 0 0,0 0 0 0 0,0-1 0 0 0,6-6 0 0 0,-2-1 0 0 0,1 1 0 0 0,-2-1 0 0 0,1-1 0 0 0,-1 1 0 0 0,-1-2 0 0 0,-1 6 0 0 0,1 0 0 0 0,-1 0 0 0 0,1 0 0 0 0,1 1 0 0 0,-1-1 0 0 0,5-3 0 0 0,5-9 0 0 0,-14 19 0 0 0,0 0 0 0 0,1 0 0 0 0,-1 0 0 0 0,0 0 0 0 0,0 0 0 0 0,0 0 0 0 0,0 0 0 0 0,0-1 0 0 0,0 1 0 0 0,0 0 0 0 0,0 0 0 0 0,0 0 0 0 0,1 0 0 0 0,-1 0 0 0 0,0 0 0 0 0,0 0 0 0 0,0 0 0 0 0,0 0 0 0 0,0 0 0 0 0,0 0 0 0 0,0 0 0 0 0,1 0 0 0 0,-1 0 0 0 0,0 0 0 0 0,0 0 0 0 0,0 0 0 0 0,0 0 0 0 0,0 0 0 0 0,0 0 0 0 0,1 0 0 0 0,-1 0 0 0 0,0 0 0 0 0,0 0 0 0 0,0 0 0 0 0,0 0 0 0 0,0 0 0 0 0,0 0 0 0 0,0 0 0 0 0,1 0 0 0 0,-1 0 0 0 0,0 0 0 0 0,0 1 0 0 0,4 5 0 0 0,2 7 0 0 0,-3-6 0 0 0,-1 1 0 0 0,0-1 0 0 0,0 1 0 0 0,-1-1 0 0 0,0 1 0 0 0,0-1 0 0 0,0 3 0 0 0,-1 4 0 0 0,2 0 0 0 0,0 0 0 0 0,2 6 0 0 0,3 23 0 0 0,-6-35 0 0 0,1 0 0 0 0,0-1 0 0 0,0 1 0 0 0,1-1 0 0 0,0 1 0 0 0,1 1 0 0 0,-3-6 0 0 0,0 0 0 0 0,1 0 0 0 0,-1 0 0 0 0,1 0 0 0 0,0 0 0 0 0,0 0 0 0 0,0 0 0 0 0,1-1 0 0 0,-1 1 0 0 0,1-1 0 0 0,-1 0 0 0 0,1 0 0 0 0,0 0 0 0 0,0 1 0 0 0,-2-3 0 0 0,1 1 0 0 0,-1 0 0 0 0,0-1 0 0 0,1 1 0 0 0,-1-1 0 0 0,1 1 0 0 0,-1-1 0 0 0,1 0 0 0 0,-1 1 0 0 0,1-1 0 0 0,-1 0 0 0 0,1 0 0 0 0,-1 0 0 0 0,1 0 0 0 0,0-1 0 0 0,-1 1 0 0 0,1 0 0 0 0,-1-1 0 0 0,0 1 0 0 0,1-1 0 0 0,-1 1 0 0 0,1-1 0 0 0,-1 0 0 0 0,0 1 0 0 0,1-1 0 0 0,-1 0 0 0 0,0 0 0 0 0,0 0 0 0 0,0 0 0 0 0,1 0 0 0 0,-1 0 0 0 0,0-1 0 0 0,7-8 172 0 0,-1 0-1 0 0,0 0 1 0 0,-1 0 0 0 0,0-1-1 0 0,-1 0 1 0 0,0 0 0 0 0,0-2-172 0 0,12-25 381 0 0,-1 9-262 0 0,2 1 0 0 0,1 1-1 0 0,6-7-118 0 0,6-8 61 0 0,-30 41-61 0 0,-1 1 0 0 0,1-1 0 0 0,0 0 0 0 0,-1 1 0 0 0,1-1 0 0 0,0 1 0 0 0,0 0 0 0 0,-1-1 0 0 0,1 1 0 0 0,0-1 0 0 0,0 1 0 0 0,0 0 0 0 0,-1 0 0 0 0,1-1 0 0 0,0 1 0 0 0,0 0 0 0 0,8 1 16 0 0,-8-1-6 0 0,1 1-1 0 0,-1 0 0 0 0,1 0 1 0 0,-1 0-1 0 0,0 0 1 0 0,1 0-1 0 0,-1 0 1 0 0,0 0-1 0 0,0 1 1 0 0,0-1-1 0 0,0 0 0 0 0,0 1 1 0 0,0-1-1 0 0,0 1 1 0 0,-1-1-1 0 0,1 1 1 0 0,0-1-1 0 0,0 2-9 0 0,0 4-2 0 0,1-1 0 0 0,-1 1 1 0 0,0-1-1 0 0,-1 3 2 0 0,5 23-67 0 0,5 11-5 0 0,-1-17 83 0 0,-8-21-7 0 0,0 1 0 0 0,1-1 0 0 0,0 0 0 0 0,0 0 0 0 0,0 0 0 0 0,1-1 1 0 0,0 1-1 0 0,0 0 0 0 0,0-1 0 0 0,0 0 0 0 0,1 0 0 0 0,-1 0 0 0 0,3 2-4 0 0,-3-4-2 0 0,-1-1-1 0 0,1 1 1 0 0,-1-1-1 0 0,1 1 1 0 0,0-1-1 0 0,0 0 1 0 0,0 0-1 0 0,-1 0 1 0 0,1 0-1 0 0,0-1 1 0 0,0 1 0 0 0,0-1-1 0 0,1 0 3 0 0,-3 0-1 0 0,1 0-1 0 0,0 0 1 0 0,0-1-1 0 0,0 1 1 0 0,0-1-1 0 0,-1 1 1 0 0,1-1-1 0 0,0 0 1 0 0,-1 1 0 0 0,1-1-1 0 0,0 0 1 0 0,-1 0-1 0 0,1 0 1 0 0,-1 0-1 0 0,1-1 1 0 0,-1 1-1 0 0,0 0 1 0 0,1-1-1 0 0,-1 1 1 0 0,0-1 0 0 0,0 1-1 0 0,0-1 2 0 0,12-14-1 0 0,-9 12 15 0 0,-1-1 0 0 0,1 1-1 0 0,-1 0 1 0 0,0-1 0 0 0,1-4-14 0 0,40-97-31 0 0,-37 86 161 0 0,-5 15-88 0 0,-1 1 1 0 0,0-1-1 0 0,1 1 1 0 0,0-1-1 0 0,0 1 1 0 0,1 0-1 0 0,0-2-42 0 0,-1 5 1 0 0,-2 1-1 0 0,1-1-1 0 0,-1 1 1 0 0,1 0 0 0 0,-1 0-1 0 0,1-1 1 0 0,-1 1-1 0 0,0-1 1 0 0,1 1-1 0 0,-1 0 1 0 0,1-1 0 0 0,-1 1-1 0 0,0-1 1 0 0,1 1-1 0 0,-1-1 1 0 0,0 1 0 0 0,0-1-1 0 0,0 1 1 0 0,1-1-1 0 0,-1 1 1 0 0,0-1 0 0 0,0 1-1 0 0,0-1 1 0 0,0 0-1 0 0,0 1 1 0 0,0-1 0 0 0,0 1-1 0 0,0-1 1 0 0,0 1-1 0 0,0-1 1 0 0,8 12-66 0 0,-6-4 23 0 0,-1 0 1 0 0,1 0 0 0 0,-1 0-1 0 0,0 0 1 0 0,0 0 0 0 0,-1 0-1 0 0,0 0 1 0 0,-1 3 42 0 0,2 21-48 0 0,0-19 70 0 0,1 0-1 0 0,0 0 1 0 0,1 0-1 0 0,1 0 1 0 0,0 0-22 0 0,-2-6-40 0 0,1 1 1 0 0,0-1 0 0 0,0 0 0 0 0,0 0 0 0 0,1 0-1 0 0,0-1 1 0 0,0 1 0 0 0,1-1 0 0 0,2 3 39 0 0,2 1-182 0 0,-7-7 118 0 0,0 0 0 0 0,1 1-1 0 0,-1-1 1 0 0,1 0 0 0 0,-1 0 0 0 0,1 0-1 0 0,0 0 1 0 0,0-1 0 0 0,0 1 0 0 0,0-1-1 0 0,0 1 1 0 0,0-1 0 0 0,0 0-1 0 0,2 0 65 0 0,1 0-101 0 0,-1-1-1 0 0,1 1 1 0 0,0-1-1 0 0,-1 0 1 0 0,1-1-1 0 0,0 1 0 0 0,-1-1 1 0 0,4-1 101 0 0,-5 1-35 0 0,-1 0 1 0 0,1 0 0 0 0,-1-1-1 0 0,1 1 1 0 0,-1-1-1 0 0,1 1 1 0 0,-1-1 0 0 0,0 0-1 0 0,0-1 1 0 0,0 1-1 0 0,0 0 1 0 0,0-1-1 0 0,0 0 35 0 0,4-12-22 0 0,-3 4 13 0 0,16-14-45 0 0,-16 21 54 0 0,0-1 0 0 0,0 0 0 0 0,-1 0 0 0 0,1 0 0 0 0,-1 0 0 0 0,2-5 0 0 0,-2 1 46 0 0,1 0 0 0 0,-1 0 0 0 0,-1-1 0 0 0,0 0 0 0 0,0 1 0 0 0,-1-1 0 0 0,0 0 0 0 0,-1-2-46 0 0,4-7 109 0 0,-3 16-96 0 0,0 0-1 0 0,0-1 1 0 0,-1 1-1 0 0,1 0 1 0 0,-1 0-1 0 0,0-1 1 0 0,1 1-1 0 0,-2-2-12 0 0,1 3 166 0 0,0 2 27 0 0,0 0-1 0 0,1 2-51 0 0,3 9-265 0 0,-1 0-1 0 0,-1 0 0 0 0,0 0 0 0 0,1 9 125 0 0,0 6-122 0 0,1 9 122 0 0,-1 1 0 0 0,-3 0 0 0 0,-1 11 0 0 0,0 8 0 0 0,-11 154 367 0 0,2-68-95 0 0,10 2 113 0 0,0-120-179 0 0,1 0-1 0 0,2 12-205 0 0,1 26 482 0 0,-4-44-500 0 0,1 1-1 0 0,3 17 19 0 0,-3-34 699 0 0,0-4-228 0 0,0-13-10 0 0,0-24-36 0 0,-5-28-332 0 0,1 45-87 0 0,1 0-1 0 0,2-20-5 0 0,14-190 0 0 0,-12 207 0 0 0,4-50 0 0 0,3 0 0 0 0,5-8 0 0 0,-4 34-44 0 0,-1 4-137 0 0,2-1 181 0 0,2-3 66 0 0,5-52-66 0 0,-18 99 24 0 0,1 0-1 0 0,0-1 0 0 0,1 1 1 0 0,-1 0-1 0 0,0 0 0 0 0,1 0 1 0 0,0-1-24 0 0,-1 3-21 0 0,-1 0 1 0 0,1 0-1 0 0,0-1 1 0 0,0 1-1 0 0,0 0 1 0 0,0 0-1 0 0,0 0 1 0 0,0 0-1 0 0,0 0 1 0 0,0 0-1 0 0,0 0 1 0 0,0 0-1 0 0,1 1 1 0 0,-1-1-1 0 0,0 0 1 0 0,1 1-1 0 0,0-1 21 0 0,-1 3-193 0 0,2 10 223 0 0,0 0 1 0 0,-1-1-1 0 0,0 1 1 0 0,-1 0-1 0 0,0 0 1 0 0,-1 0-1 0 0,0 0 0 0 0,-2 10-30 0 0,-4 16-468 0 0,-1 0-1 0 0,-3 4 469 0 0,5-19-219 0 0,2-9-23 0 0,-1 0-1 0 0,-3 10 243 0 0,1-8-63 0 0,3-6 3 0 0,0-1 1 0 0,-1 0 0 0 0,0 0 0 0 0,0 0 0 0 0,-1-1-1 0 0,0 0 1 0 0,0 1 0 0 0,-3 0 59 0 0,8-8-187 0 0,0-1-110 0 0,0 0-44 0 0,0 0-10 0 0,0 0 84 0 0,14 4 601 0 0,-9-4-319 0 0,0 0 1 0 0,1-1-1 0 0,-1 1 1 0 0,0-1-1 0 0,0 0 1 0 0,0-1-1 0 0,1 1 1 0 0,-1-1-1 0 0,-1 0 1 0 0,1 0-1 0 0,0 0 1 0 0,0-1-1 0 0,0-1-15 0 0,20-8-356 0 0,3-1 305 0 0,-1-1-1 0 0,0-1 0 0 0,-1-2 1 0 0,-1 0-1 0 0,-1-2 0 0 0,0-1 1 0 0,-1 0-1 0 0,-2-2 0 0 0,0-1 1 0 0,-1 0-1 0 0,16-26 52 0 0,-19 19 25 0 0,-1-1-1 0 0,-2 0 0 0 0,-1-1 1 0 0,-1 0-1 0 0,-2-1 0 0 0,-1-1 1 0 0,0-7-25 0 0,-7 28 6 0 0,29-127 97 0 0,-2-35-103 0 0,-28 164 20 0 0,1-2 11 0 0,0 0 0 0 0,-1-1-1 0 0,-1 1 1 0 0,0-1-1 0 0,-2-12-30 0 0,2 26 1 0 0,0-1-1 0 0,0 1 0 0 0,0-1 1 0 0,0 1-1 0 0,0 0 0 0 0,0-1 1 0 0,0 1-1 0 0,0 0 0 0 0,-1-1 1 0 0,1 1-1 0 0,0-1 0 0 0,0 1 1 0 0,0 0-1 0 0,0-1 0 0 0,-1 1 1 0 0,1 0-1 0 0,0-1 0 0 0,0 1 1 0 0,-1 0-1 0 0,1-1 0 0 0,0 1 1 0 0,-1 0-1 0 0,1 0 0 0 0,0-1 1 0 0,-1 1-1 0 0,1 0 0 0 0,0 0 1 0 0,-1 0-1 0 0,1-1 0 0 0,0 1 1 0 0,-1 0-1 0 0,-2 2-52 0 0,-3 1 44 0 0,1 1 0 0 0,0-1-1 0 0,1 1 1 0 0,-1 0 0 0 0,1 0-1 0 0,-1 0 1 0 0,1 1 0 0 0,1-1-1 0 0,-1 1 1 0 0,0 0 0 0 0,1 0-1 0 0,0 1 9 0 0,-10 18-34 0 0,0 0 0 0 0,1 4 34 0 0,6-13-4 0 0,-18 35 30 0 0,-24 60 127 0 0,41-90-128 0 0,1 0 0 0 0,0 1 1 0 0,2 0-1 0 0,-2 14-25 0 0,-7 124 0 0 0,11-137-14 0 0,2 0 0 0 0,0 0 0 0 0,1 0-1 0 0,1 0 1 0 0,2 0 0 0 0,0 0 0 0 0,1-1 0 0 0,3 7 14 0 0,-5-19 77 0 0,1 1-1 0 0,0-1 1 0 0,1 0 0 0 0,0-1 0 0 0,0 1 0 0 0,1-1-1 0 0,0 0 1 0 0,1 0-77 0 0,-2-1 88 0 0,1-2-1 0 0,0 1 1 0 0,0-1-1 0 0,0 0 1 0 0,0 0-1 0 0,1 0 1 0 0,0-1-1 0 0,0 0 1 0 0,0-1-1 0 0,3 2-87 0 0,7 1 80 0 0,1-1 1 0 0,0 0-1 0 0,17 2-80 0 0,-25-6-21 0 0,1 0-1 0 0,0-1 1 0 0,-1 0-1 0 0,1 0 1 0 0,0-1-1 0 0,-1-1 1 0 0,8-2 21 0 0,10-3 48 0 0,-1-1 0 0 0,0-2 0 0 0,23-12-48 0 0,-34 15 20 0 0,-1-2-1 0 0,0 0 1 0 0,0-1-1 0 0,-1 0 1 0 0,-1-1-1 0 0,12-12-19 0 0,-17 14 0 0 0,12-11 0 0 0,-1-1 0 0 0,0-4 0 0 0,-12 17 0 0 0,-2-1 0 0 0,1 0 0 0 0,-1 0 0 0 0,-1-1 0 0 0,0 0 0 0 0,0 1 0 0 0,0-5 0 0 0,-1 0 0 0 0,0 1 0 0 0,-1-1 0 0 0,-1 1 0 0 0,0-1 0 0 0,-1 0 0 0 0,-1-8 0 0 0,0 18 0 0 0,1 1 0 0 0,-1-1 0 0 0,1 1 0 0 0,-1 0 0 0 0,0 0 0 0 0,-1-1 0 0 0,1 1 0 0 0,0 0 0 0 0,-1 0 0 0 0,0 0 0 0 0,0 0 0 0 0,0 1 0 0 0,0-1 0 0 0,0 0 0 0 0,0 1 0 0 0,-1-1 0 0 0,1 1 0 0 0,1 1 0 0 0,-1 0 0 0 0,0-1 0 0 0,0 1 0 0 0,0 0 0 0 0,0 0 0 0 0,0 0 0 0 0,0 0 0 0 0,0 1 0 0 0,0-1 0 0 0,0 1 0 0 0,0-1 0 0 0,0 1 0 0 0,0-1 0 0 0,0 1 0 0 0,-1 0 0 0 0,1 0 0 0 0,0 0 0 0 0,0 0 0 0 0,0 1 0 0 0,0-1 0 0 0,-1 1 0 0 0,1-1 0 0 0,0 1 0 0 0,0 0 0 0 0,-5 2-1 0 0,-1 1 1 0 0,1 0-1 0 0,0 0 0 0 0,1 1 0 0 0,-1 0 1 0 0,1 0-1 0 0,0 1 0 0 0,0-1 1 0 0,1 1-1 0 0,-1 0 0 0 0,1 1 0 0 0,1 0 1 0 0,-1-1-1 0 0,1 2 0 0 0,-1 1 1 0 0,-2 5-2 0 0,1 1-1 0 0,0-1 1 0 0,1 1-1 0 0,1 0 1 0 0,0 0 0 0 0,1 1-1 0 0,0 7 3 0 0,2-19-4 0 0,-1 14-76 0 0,0 1 0 0 0,2-1-1 0 0,0 0 1 0 0,1 6 80 0 0,-1-21-15 0 0,3 17-23 0 0,0 0-1 0 0,1 0 1 0 0,3 8 38 0 0,-5-22 17 0 0,0 1 0 0 0,1-1 0 0 0,0-1 1 0 0,0 1-1 0 0,0 0 0 0 0,0-1 0 0 0,1 1 0 0 0,0-1 0 0 0,1 0 0 0 0,-1-1 1 0 0,1 1-1 0 0,3 2-17 0 0,1 0 14 0 0,1 0 1 0 0,0-1 0 0 0,0 0-1 0 0,1 0 1 0 0,-1-1-1 0 0,1-1 1 0 0,0 0 0 0 0,0 0-1 0 0,1-1 1 0 0,-1-1-1 0 0,1 0 1 0 0,0 0 0 0 0,-1-1-1 0 0,1-1 1 0 0,0 0-1 0 0,0-1 1 0 0,-1 0-1 0 0,1 0 1 0 0,10-4-15 0 0,-11 3-59 0 0,-1 0-1 0 0,0-1 1 0 0,0-1 0 0 0,0 1-1 0 0,0-2 1 0 0,0 1 0 0 0,-1-1-1 0 0,0-1 1 0 0,0 0 0 0 0,0 0-1 0 0,-1-1 1 0 0,0 0 0 0 0,0 0-1 0 0,5-7 60 0 0,-12 13-91 0 0,0-1 0 0 0,0 1 0 0 0,-1 0 0 0 0,1-1 0 0 0,0 1 0 0 0,-1-1 0 0 0,1 1 0 0 0,-1-1 0 0 0,1 1 0 0 0,-1-1 0 0 0,0 1 0 0 0,1-1 0 0 0,-1 1 0 0 0,0-1 0 0 0,0 1 0 0 0,0-1 0 0 0,-1-1 91 0 0,2-8-423 0 0,5-14-600 0 0</inkml:trace>
  <inkml:trace contextRef="#ctx0" brushRef="#br0" timeOffset="31896.203">16827 5887 13880 0 0,'0'0'314'0'0,"8"-1"761"0"0,-14-2-860 0 0,4 2 302 0 0,5 0 156 0 0,10-6-45 0 0,-3 2 42 0 0,0 0 0 0 0,1 1 1 0 0,-1 0-1 0 0,8-1-670 0 0,-8 2 351 0 0,0 0-1 0 0,-1-1 1 0 0,1 0-1 0 0,-1 0 1 0 0,0-1-1 0 0,5-4-350 0 0,29-13 916 0 0,-32 16-696 0 0,0 0 0 0 0,0-1 0 0 0,0 0 1 0 0,-1 0-1 0 0,0-1-220 0 0,18-13 32 0 0,-20 15-30 0 0,0 0-1 0 0,-1-1 1 0 0,0 0 0 0 0,0 0-1 0 0,4-6-1 0 0,12-13 72 0 0,-7 9-35 0 0,-1-1 0 0 0,-1-1-1 0 0,3-7-36 0 0,17-21 56 0 0,-25 34-98 0 0,-1-1 1 0 0,0 1 0 0 0,-1-1-1 0 0,4-11 42 0 0,-10 22 1 0 0,-1 0-1 0 0,1-1 0 0 0,-1 1 0 0 0,1 0 1 0 0,-1-1-1 0 0,0 1 0 0 0,0 0 1 0 0,0-1-1 0 0,-1 0 0 0 0,1 3 4 0 0,0 0 0 0 0,0-1 0 0 0,0 1 0 0 0,0-1 0 0 0,-1 1 0 0 0,1 0 0 0 0,-1-1 0 0 0,1 1 0 0 0,-1 0 1 0 0,1 0-1 0 0,-1-1 0 0 0,0 1 0 0 0,1 0 0 0 0,-1 0 0 0 0,0 0 0 0 0,0 0 0 0 0,0 0 0 0 0,0 0 0 0 0,0 0 0 0 0,0 0 0 0 0,0 0 0 0 0,0 0 0 0 0,0 0-4 0 0,-2 0 1 0 0,0 0 0 0 0,0 0 0 0 0,0 0 0 0 0,0 0 0 0 0,0 1 0 0 0,0-1 0 0 0,0 1 0 0 0,0 0 0 0 0,0 0 1 0 0,0 0-1 0 0,0 0 0 0 0,0 0 0 0 0,0 1 0 0 0,0-1 0 0 0,0 1 0 0 0,0 0 0 0 0,0 0 0 0 0,0 0 0 0 0,1 0 0 0 0,-1 1 0 0 0,0-1 0 0 0,1 1 0 0 0,-1-1 0 0 0,1 1 0 0 0,-1 0 0 0 0,0 1-1 0 0,-4 5-10 0 0,1 1 0 0 0,0 0 0 0 0,0 0 0 0 0,1 1 0 0 0,0 0-1 0 0,0 0 1 0 0,1 0 0 0 0,1 0 0 0 0,-2 6 10 0 0,1 3 26 0 0,0 0 0 0 0,0 0 0 0 0,2 0 0 0 0,0 18-26 0 0,-2 9 38 0 0,-16 218-29 0 0,8-82 6 0 0,1 49 174 0 0,2-123-40 0 0,4-58 281 0 0,1 23-430 0 0,2-13 947 0 0,-5 20-947 0 0,2-33 351 0 0,-6 36 361 0 0,7-60-399 0 0,-5 23-313 0 0,-4 20 119 0 0,13-62-64 0 0,0 0-1 0 0,-1 0 0 0 0,0 0 1 0 0,0 0-1 0 0,0-1 1 0 0,0 1-1 0 0,-1 0 0 0 0,1 0 1 0 0,-1-1-1 0 0,-1 2-54 0 0,3-4 289 0 0,0-1-5 0 0,0-9-69 0 0,1 1 0 0 0,0 0 0 0 0,1-1 0 0 0,1-2-215 0 0,3-15 39 0 0,0-17-39 0 0,-3 14 27 0 0,6-16-27 0 0,-5 28 40 0 0,1-3 78 0 0,0 0 1 0 0,0-16-119 0 0,-3 16 61 0 0,0-8 142 0 0,6-25-203 0 0,11-65-378 0 0,4-107 378 0 0,-22 210 6 0 0,7-49-73 0 0,4-10 67 0 0,2-9-46 0 0,-8 44 17 0 0,1 0 1 0 0,2 0-1 0 0,4-5 29 0 0,0 0-56 0 0,-9 27 3 0 0,1 1-1 0 0,1-1 1 0 0,1 1 0 0 0,2-3 53 0 0,9-11-72 0 0,-18 29 72 0 0,0 1-1 0 0,0 0 0 0 0,0 0 1 0 0,0-1-1 0 0,1 1 1 0 0,-1 0-1 0 0,0 0 1 0 0,0 0-1 0 0,1-1 0 0 0,-1 1 1 0 0,0 0-1 0 0,0 0 1 0 0,0 0-1 0 0,1 0 1 0 0,-1-1-1 0 0,0 1 1 0 0,1 0-1 0 0,-1 0 0 0 0,0 0 1 0 0,0 0-1 0 0,1 0 1 0 0,-1 0-1 0 0,0 0 1 0 0,1 0-1 0 0,-1 0 0 0 0,0 0 1 0 0,2 0-8 0 0,-1 1-1 0 0,0-1 1 0 0,0 1-1 0 0,1 0 1 0 0,-1-1-1 0 0,0 1 1 0 0,0 0-1 0 0,0 0 1 0 0,0 0-1 0 0,0-1 1 0 0,0 1-1 0 0,0 0 1 0 0,-1 0-1 0 0,1 1 1 0 0,0-1-1 0 0,0 0 1 0 0,-1 0-1 0 0,1 0 1 0 0,-1 0-1 0 0,1 1 9 0 0,11 31-145 0 0,-6-13 123 0 0,-3-11 20 0 0,0 0-1 0 0,-1 1 1 0 0,2 7 2 0 0,-3-9-16 0 0,0 1 1 0 0,1-1-1 0 0,1 0 0 0 0,0-1 1 0 0,1 5 15 0 0,11 21-69 0 0,6 12 71 0 0,-20-42-1 0 0,1 0-1 0 0,0 1 1 0 0,0-1-1 0 0,0 0 1 0 0,0 0-1 0 0,1 0 1 0 0,-1-1-1 0 0,1 1 1 0 0,-1-1-1 0 0,1 1 1 0 0,0-1-1 0 0,0 0 1 0 0,0 0-1 0 0,1 0 1 0 0,-1 0-1 0 0,0 0 1 0 0,1-1-1 0 0,-1 0 1 0 0,1 0-1 0 0,0 0 1 0 0,-1 0-1 0 0,1 0 0 0 0,0-1 1 0 0,-1 1-1 0 0,1-1 1 0 0,0 0-1 0 0,0 0 0 0 0,3 0 16 0 0,1-1-1 0 0,0 1 0 0 0,-1-1 1 0 0,1-1-1 0 0,-1 1 0 0 0,0-1 1 0 0,1 0-1 0 0,-1-1 0 0 0,0 0 1 0 0,0 0-1 0 0,-1 0 0 0 0,3-3-15 0 0,7-3 18 0 0,-10 5 14 0 0,1 1 1 0 0,-1-1-1 0 0,0-1 0 0 0,0 1 0 0 0,-1-1 0 0 0,1 0 0 0 0,-1 0 0 0 0,0-1 0 0 0,2-3-32 0 0,21-23 126 0 0,-22 26-104 0 0,0 0 0 0 0,-1 0 0 0 0,0 0 0 0 0,0-1 0 0 0,-1 1 0 0 0,0-1 0 0 0,1-2-22 0 0,36-82 368 0 0,-35 75-323 0 0,0-1 0 0 0,-1 0 0 0 0,-1 0 0 0 0,0-1 1 0 0,-1-2-46 0 0,1-2 47 0 0,1 0 0 0 0,5-14-47 0 0,-3 13 0 0 0,-2 0 0 0 0,0 0 0 0 0,-1-4 0 0 0,3-13 0 0 0,-6 30-4 0 0,0 0 0 0 0,0 0 0 0 0,-1-4 4 0 0,-1 3-32 0 0,-2 10 8 0 0,2 1 20 0 0,-2 0-10 0 0,1 0 0 0 0,-1 0 1 0 0,0 1-1 0 0,0-1 0 0 0,0 0 0 0 0,1 1 0 0 0,-1 0 1 0 0,0 0-1 0 0,1 0 0 0 0,-1 0 0 0 0,1 0 0 0 0,-1 0 1 0 0,1 0-1 0 0,-3 2 14 0 0,-34 27-284 0 0,33-25 257 0 0,-2 2-56 0 0,0 0 1 0 0,1 1-1 0 0,-1 0 0 0 0,2 0 1 0 0,-1 1-1 0 0,-1 2 83 0 0,8-9-10 0 0,-1 0 1 0 0,1 0-1 0 0,0 0 1 0 0,-1 1-1 0 0,1-1 0 0 0,0 0 1 0 0,0 0-1 0 0,0 0 0 0 0,1 0 1 0 0,-1 0-1 0 0,0 0 1 0 0,1 0-1 0 0,-1 0 0 0 0,1 0 1 0 0,0 0-1 0 0,0 0 0 0 0,0 1 10 0 0,4 14-132 0 0,-4-12 99 0 0,1-1 0 0 0,-1 1 0 0 0,1-1 0 0 0,0 0 0 0 0,1 0 0 0 0,-1 0 0 0 0,1 0 0 0 0,-1 0 0 0 0,1 0 0 0 0,2 1 33 0 0,9 14-109 0 0,37 66-379 0 0,-48-80 396 0 0,0 0-1 0 0,-1 0 0 0 0,0 0 1 0 0,0 0-1 0 0,1 3 93 0 0,9 22-432 0 0,-8-25 387 0 0,-1 0 0 0 0,-1 1 0 0 0,1-1 0 0 0,-1 0 0 0 0,0 1 0 0 0,0-1 0 0 0,-1 1 0 0 0,1 0 0 0 0,-1 0 0 0 0,0 2 45 0 0,7 26-341 0 0,-5-25 106 0 0,-1 0-1 0 0,0-1 0 0 0,0 6 236 0 0,-1-2-222 0 0,-1-7 206 0 0,0 0 0 0 0,1 0-1 0 0,0 0 1 0 0,0 0 0 0 0,0 0-1 0 0,1 3 17 0 0,-1-1 24 0 0,0-7 4 0 0,0 0-1 0 0,-1 0 0 0 0,1 1 1 0 0,0-1-1 0 0,0 0 1 0 0,0 0-1 0 0,0 0 0 0 0,0 0 1 0 0,0 0-1 0 0,-1 0 0 0 0,1 0 1 0 0,0 0-1 0 0,0-1-27 0 0,4 0 18 0 0,0 0-1 0 0,0-1 0 0 0,0 0 1 0 0,0 0-1 0 0,-1 0 0 0 0,1 0 0 0 0,-1-1 1 0 0,1 0-1 0 0,-1 0 0 0 0,0 0 1 0 0,0 0-1 0 0,-1-1 0 0 0,2-1-17 0 0,17-14-109 0 0,13-19 201 0 0,-26 32-45 0 0,-6 4-23 0 0,-1 0 0 0 0,1 0-1 0 0,0 0 1 0 0,-1-1 0 0 0,0 1-1 0 0,1-1 1 0 0,-1 1 0 0 0,0-1-1 0 0,0 0 1 0 0,1-1-24 0 0,-1 0 61 0 0,0 1-1 0 0,1-1 0 0 0,0 1 0 0 0,0 0 1 0 0,0 0-1 0 0,2-1-60 0 0,3-4 294 0 0,-10 5 622 0 0,4 3-915 0 0,-1 1-1 0 0,1 0 1 0 0,-1-1 0 0 0,0 1-1 0 0,1 0 1 0 0,-1 0-1 0 0,0 0 1 0 0,1 0 0 0 0,-1 0-1 0 0,0 0 1 0 0,0 0-1 0 0,0 1 1 0 0,0-1-1 0 0,0 0 1 0 0,0 1 0 0 0,0-1-1 0 0,-1 0 1 0 0,2 2-1 0 0,-1-1 2 0 0,0 0 0 0 0,0 0 1 0 0,1 0-1 0 0,-1 0 0 0 0,1 0 0 0 0,-1 0 1 0 0,1 0-1 0 0,0-1 0 0 0,0 1 1 0 0,0 0-4 0 0,4 1 26 0 0,-4-1-2 0 0,1-1 0 0 0,-1 1 0 0 0,0-1 0 0 0,0 1 0 0 0,0 0 0 0 0,0 0 0 0 0,0 0 0 0 0,0 0-1 0 0,0 0 1 0 0,-1 0 0 0 0,1 0 0 0 0,-1 1 0 0 0,2 1-23 0 0,-2-3 5 0 0,0 1 0 0 0,0-1 1 0 0,1 1-1 0 0,-1-1 0 0 0,0 1 0 0 0,1-1 0 0 0,0 0 0 0 0,-1 0 0 0 0,1 0 0 0 0,0 0 0 0 0,-1 0 1 0 0,1 0-1 0 0,0 0 0 0 0,0-1 0 0 0,0 1 0 0 0,1 0-5 0 0,-1-1 2 0 0,0 1 0 0 0,0-1 0 0 0,0 1-1 0 0,0 0 1 0 0,0 0 0 0 0,0 0 0 0 0,0 0 0 0 0,-1 1 0 0 0,1-1-1 0 0,0 0 1 0 0,-1 1 0 0 0,2 0-2 0 0,-2-1 0 0 0,0 0 1 0 0,0 0-1 0 0,0-1 0 0 0,0 1 0 0 0,0 0 0 0 0,1 0 0 0 0,-1-1 1 0 0,0 1-1 0 0,1-1 0 0 0,-1 1 0 0 0,1-1 0 0 0,-1 1 1 0 0,0-1-1 0 0,1 0 0 0 0,-1 0 0 0 0,1 0 0 0 0,26 0-5 0 0,-19 0-6 0 0,-4 0 27 0 0,0-1 0 0 0,0 1 1 0 0,0-1-1 0 0,1 0 0 0 0,-1 0 0 0 0,-1 0 1 0 0,1-1-1 0 0,0 0 0 0 0,0 0 0 0 0,-1 0 1 0 0,1-1-1 0 0,-1 1 0 0 0,1-1 1 0 0,-1 0-1 0 0,3-3-16 0 0,-6 5 12 0 0,0 0-1 0 0,0 0 1 0 0,0-1 0 0 0,0 1 0 0 0,0 0-1 0 0,-1 0 1 0 0,1-1 0 0 0,0 1 0 0 0,-1 0 0 0 0,1-1-1 0 0,-1 1 1 0 0,1-1 0 0 0,-1 1 0 0 0,0-1 0 0 0,0 0-12 0 0,1-25 169 0 0,-1 6-35 0 0,0 18-119 0 0,1 0 0 0 0,-1 0 0 0 0,0 0 0 0 0,0 1 0 0 0,0-1 0 0 0,0 0 0 0 0,-1 0 0 0 0,1 0 0 0 0,-1 1 0 0 0,1-1 0 0 0,-1 0 0 0 0,0 1 1 0 0,0-1-1 0 0,0 0 0 0 0,-1 1 0 0 0,0-2-15 0 0,2 4 0 0 0,-1-2 8 0 0,1 0 0 0 0,-1 0 0 0 0,1 0 0 0 0,-1 0-1 0 0,1-1 1 0 0,0 1 0 0 0,-1 0 0 0 0,1 0 0 0 0,0-1-8 0 0,1 1 1 0 0,-1 0-1 0 0,0 0 1 0 0,-1 1-1 0 0,1-1 1 0 0,0 0 0 0 0,0 0-1 0 0,-1 0 1 0 0,1 0-1 0 0,-1 1 1 0 0,0-1 0 0 0,1 0-1 0 0,-1 1 1 0 0,0-1-1 0 0,0 0 1 0 0,0 0-1 0 0,-35-44 64 0 0,34 43-65 0 0,0 1-1 0 0,-1-1 1 0 0,0 1 0 0 0,1 0-1 0 0,-1 0 1 0 0,0 0 0 0 0,0 0-1 0 0,0 1 1 0 0,0-1 0 0 0,0 1-1 0 0,-1 0 1 0 0,1-1 0 0 0,0 1-1 0 0,-1 1 1 0 0,1-1 0 0 0,-1 1-1 0 0,1-1 1 0 0,0 1 0 0 0,-1 0-1 0 0,1 0 1 0 0,-2 0 1 0 0,-7 1-10 0 0,1 1-1 0 0,-1-1 1 0 0,0 2 0 0 0,1 0-1 0 0,-8 2 11 0 0,16-4-7 0 0,1 0 0 0 0,-1 1 0 0 0,1-1-1 0 0,0 0 1 0 0,-1 1 0 0 0,1-1 0 0 0,0 1 0 0 0,0 0-1 0 0,0 0 1 0 0,-1 1 7 0 0,-13 11-35 0 0,14-12 30 0 0,-2 0-2 0 0,1 0 1 0 0,-1 0-1 0 0,1 0 0 0 0,0 1 1 0 0,-1-1-1 0 0,1 1 0 0 0,1 0 1 0 0,-1 0-1 0 0,0 0 0 0 0,1 1 1 0 0,-1-1-1 0 0,1 0 0 0 0,0 1 1 0 0,0 0-1 0 0,1-1 0 0 0,-1 1 1 0 0,1 0-1 0 0,-1 2 7 0 0,1-4 0 0 0,1-1-1 0 0,-1 1 1 0 0,1-1-1 0 0,0 1 1 0 0,0-1 0 0 0,-1 1-1 0 0,1 0 1 0 0,0-1-1 0 0,0 1 1 0 0,1-1 0 0 0,-1 1-1 0 0,0-1 1 0 0,0 1-1 0 0,1-1 1 0 0,-1 1 0 0 0,1-1-1 0 0,-1 1 1 0 0,1-1-1 0 0,0 1 1 0 0,0-1-1 0 0,-1 1 1 0 0,1-1 0 0 0,0 0-1 0 0,0 0 1 0 0,0 0-1 0 0,1 1 1 0 0,15 18-24 0 0,-17-19 22 0 0,1 0 1 0 0,-1-1 0 0 0,1 1-1 0 0,-1-1 1 0 0,1 1 0 0 0,-1-1-1 0 0,1 1 1 0 0,0 0 0 0 0,-1-1-1 0 0,1 0 1 0 0,0 1 0 0 0,-1-1-1 0 0,1 1 1 0 0,0-1 0 0 0,-1 0-1 0 0,1 0 1 0 0,0 1-1 0 0,0-1 1 0 0,-1 0 0 0 0,1 0-1 0 0,0 0 2 0 0,2 1 0 0 0,7 1-1 0 0,0 0-1 0 0,-1-1 1 0 0,1 0 0 0 0,0 0-1 0 0,0-1 1 0 0,0 0 0 0 0,0-1-1 0 0,0 0 1 0 0,-1-1 0 0 0,9-2 1 0 0,15-6 1 0 0,0-1 0 0 0,12-6-1 0 0,-44 16 0 0 0,90-41 47 0 0,-46 20 54 0 0,-28 14-57 0 0,-9 3-27 0 0,1 1 1 0 0,-1 0-1 0 0,10-2-17 0 0,-17 6-3 0 0,-1 0 0 0 0,1 0 0 0 0,-1 0-1 0 0,1 1 1 0 0,-1-1 0 0 0,1 0 0 0 0,-1 0-1 0 0,1 0 1 0 0,-1 0 0 0 0,0 1 0 0 0,1-1-1 0 0,-1 0 1 0 0,1 1 0 0 0,-1-1-1 0 0,0 0 1 0 0,1 1 0 0 0,-1-1 0 0 0,1 0-1 0 0,-1 1 1 0 0,0-1 0 0 0,1 1 3 0 0,0 0-5 0 0,2 1 5 0 0,0 0 0 0 0,0 1 0 0 0,-1-1 0 0 0,1 1 0 0 0,0 0 0 0 0,-1-1 0 0 0,0 1 0 0 0,1 0 0 0 0,-1 1 0 0 0,-1-1 0 0 0,1 0 0 0 0,0 0 0 0 0,-1 1 0 0 0,1 0 0 0 0,2 9 0 0 0,-1-1 0 0 0,0 0 0 0 0,0 9 0 0 0,-1-8 5 0 0,1 1 1 0 0,2 9-6 0 0,-3-17 10 0 0,1 1 0 0 0,-1-1 0 0 0,1 1 0 0 0,0-1 0 0 0,1 0-1 0 0,0 0 1 0 0,-1-1 0 0 0,2 1 0 0 0,1 1-10 0 0,-4-4 16 0 0,1-1 1 0 0,-1-1-1 0 0,0 1 0 0 0,1 0 0 0 0,-1 0 0 0 0,1-1 1 0 0,0 0-1 0 0,0 1 0 0 0,-1-1 0 0 0,1 0 0 0 0,0 0 0 0 0,0-1 1 0 0,0 1-1 0 0,0 0 0 0 0,0-1 0 0 0,0 0 0 0 0,0 0 0 0 0,0 0 1 0 0,0 0-1 0 0,1 0 0 0 0,-1-1 0 0 0,1 0-16 0 0,2 0 36 0 0,0 0 1 0 0,0 0-1 0 0,0-1 0 0 0,0 0 1 0 0,-1 0-1 0 0,1 0 0 0 0,-1-1 1 0 0,1 0-1 0 0,-1 0 0 0 0,0 0 1 0 0,0-1-1 0 0,3-3-36 0 0,4-3 94 0 0,-4 4-36 0 0,-1 0-1 0 0,0 0 1 0 0,0-1 0 0 0,0-1 0 0 0,-1 1 0 0 0,0-1-1 0 0,0 0 1 0 0,2-5-58 0 0,1-5-72 0 0,0-1-1 0 0,-1 0 1 0 0,-1-1 0 0 0,-1 0-1 0 0,-1 0 1 0 0,-1 0-1 0 0,0-3 73 0 0,-4 19-383 0 0,0 0 0 0 0,0 1 0 0 0,0-1 0 0 0,0 0 0 0 0,-1 0 0 0 0,0 1 1 0 0,1-1-1 0 0,-2-1 383 0 0,-2-3-2302 0 0</inkml:trace>
  <inkml:trace contextRef="#ctx0" brushRef="#br0" timeOffset="32250.508">19056 5657 19351 0 0,'0'0'886'0'0,"0"0"-21"0"0,0 0-458 0 0,0 0 118 0 0,0 0 108 0 0,0 0 27 0 0,0 0-16 0 0,0 0-85 0 0,0 0-42 0 0,-1 2-5 0 0,0 0-400 0 0,1 1-1 0 0,-1 0 1 0 0,1 0-1 0 0,0 0 0 0 0,0 0 1 0 0,0 0-1 0 0,0-1 1 0 0,0 1-1 0 0,1 0 1 0 0,0 3-112 0 0,9 35 624 0 0,-6-26-412 0 0,6 19 177 0 0,-6-21-298 0 0,0 0 0 0 0,-1 1 0 0 0,-1 0 0 0 0,0 0-91 0 0,4 102-699 0 0,-6-115-919 0 0,0-1-4762 0 0,0 0-2034 0 0</inkml:trace>
  <inkml:trace contextRef="#ctx0" brushRef="#br0" timeOffset="32613.68">19020 5219 20591 0 0,'-3'-20'912'0'0,"3"20"184"0"0,0-8-872 0 0,0 8-224 0 0,0 0 0 0 0,0 0 0 0 0,0 0 0 0 0,0 0 0 0 0,0 0 0 0 0,0 0 0 0 0,0 0-1136 0 0,0 0-272 0 0,3 13-48 0 0,2 2-16 0 0</inkml:trace>
  <inkml:trace contextRef="#ctx0" brushRef="#br0" timeOffset="33214.718">19367 5704 19895 0 0,'-44'-72'2166'0'0,"28"53"-2163"0"0,13 17 133 0 0,1 0 0 0 0,0 0 0 0 0,0-1 0 0 0,0 1 0 0 0,0 0 0 0 0,1-1-1 0 0,-1 1 1 0 0,1-1 0 0 0,-1 0 0 0 0,1 1 0 0 0,0-1 0 0 0,0-1-136 0 0,1 3 558 0 0,0 1-78 0 0,0 0-31 0 0,0 0-8 0 0,0 0-50 0 0,8 12-112 0 0,-5-7-250 0 0,14 17 167 0 0,-2 1 0 0 0,-1 1 1 0 0,-1 0-1 0 0,-1 1 0 0 0,7 18-196 0 0,-15-29 50 0 0,0 1 0 0 0,-1-1-1 0 0,-1 1 1 0 0,0 0 0 0 0,-1-1 0 0 0,0 9-50 0 0,0-22 33 0 0,0-1 0 0 0,0 1 0 0 0,1-1 0 0 0,-1 1 0 0 0,0-1 0 0 0,0 0 0 0 0,1 0 0 0 0,-1 0 0 0 0,0 0 0 0 0,0 0 0 0 0,1 0 0 0 0,-1 0 0 0 0,1 0-33 0 0,0-1 49 0 0,1 0 0 0 0,0 0 0 0 0,-1-1 0 0 0,1 1 0 0 0,-1-1 0 0 0,1 1-1 0 0,-1-1 1 0 0,0 0 0 0 0,1 0 0 0 0,0-1-49 0 0,20-22 314 0 0,21-41-32 0 0,22-32-68 0 0,-51 80-97 0 0,15-15-117 0 0,-30 33 0 0 0,1 0 0 0 0,-1-1 0 0 0,0 1 1 0 0,0 0-1 0 0,1-1 0 0 0,-1 1 0 0 0,0 0 0 0 0,0 0 0 0 0,1-1 0 0 0,-1 1 0 0 0,0 0 0 0 0,1 0 0 0 0,-1 0 1 0 0,0-1-1 0 0,1 1 0 0 0,-1 0 0 0 0,1 0 0 0 0,-1 0 0 0 0,0 0 0 0 0,1 0 0 0 0,-1 0 0 0 0,0 0 0 0 0,1 0 1 0 0,-1 0-1 0 0,1 0 0 0 0,-1 0 0 0 0,0 0 0 0 0,1 0 0 0 0,2 5-8 0 0,-3-5 1 0 0,15 20-66 0 0,-10-13 36 0 0,0-1 1 0 0,0 1-1 0 0,-1 1 0 0 0,1 0 37 0 0,4 12-428 0 0,2-1 0 0 0,0 0 1 0 0,1 0-1 0 0,1-1 0 0 0,0 0 0 0 0,2-1 0 0 0,0-1 1 0 0,14 12 427 0 0,-23-24-326 0 0,0 1 1 0 0,1-2-1 0 0,-1 1 1 0 0,1-1 0 0 0,0 0-1 0 0,-1 0 1 0 0,1-1-1 0 0,1 0 1 0 0,-1 0 0 0 0,0-1-1 0 0,2 1 326 0 0,16 1-888 0 0,1-2 0 0 0,15 0 888 0 0,-20-2-679 0 0,0 0-1 0 0,0-2 1 0 0,0-1 0 0 0,7-2 679 0 0,81-25-1740 0 0,-98 27 1697 0 0,-3 1-37 0 0,0 0 1 0 0,1 0-1 0 0,-1-1 1 0 0,0-1-1 0 0,-1 1 0 0 0,2-2 80 0 0,-6 4 21 0 0,0 0 0 0 0,-1 0 0 0 0,1-1 0 0 0,0 1 0 0 0,-1-1 0 0 0,1 1 0 0 0,-1-1 0 0 0,0 0 0 0 0,0 0 0 0 0,0 0 0 0 0,0 0 0 0 0,-1 0 0 0 0,1-1 1 0 0,-1 1-1 0 0,0 0 0 0 0,1-3-21 0 0,0-8 315 0 0,-1 10-157 0 0,0 0-1 0 0,0 0 1 0 0,0 0 0 0 0,-1 0 0 0 0,0 0 0 0 0,0 1 0 0 0,0-1-1 0 0,0 0 1 0 0,0 0 0 0 0,-1 0 0 0 0,0 0 0 0 0,0 0 0 0 0,0 0 0 0 0,0 0-1 0 0,-1 1 1 0 0,1-1 0 0 0,-2-2-158 0 0,-9-11 1125 0 0,0 0 1 0 0,-4-3-1126 0 0,-5-8 1570 0 0,18 25-1458 0 0,0 0-1 0 0,1 0 1 0 0,-1 1-1 0 0,0-1 1 0 0,-1 1-1 0 0,1 0 1 0 0,0 0-1 0 0,-1 0 1 0 0,1 0-1 0 0,-1 1 1 0 0,1-1-1 0 0,-1 1 1 0 0,0 0-1 0 0,0 0 1 0 0,0 0 0 0 0,1 1-1 0 0,-1 0 1 0 0,0-1-1 0 0,0 1 1 0 0,-2 1-112 0 0,-4-1 41 0 0,0 1 0 0 0,0 0 0 0 0,1 0 0 0 0,-1 1 0 0 0,0 1 0 0 0,1 0 0 0 0,-6 2-41 0 0,9-2 1 0 0,-1 1 1 0 0,1 0-1 0 0,0 0 0 0 0,0 0 1 0 0,0 0-1 0 0,1 1 1 0 0,0 0-1 0 0,0 0 1 0 0,0 1-1 0 0,0 0-1 0 0,-7 9 106 0 0,2 0-1 0 0,0 1 0 0 0,-2 4-105 0 0,10-16-13 0 0,0 0-1 0 0,0 0 0 0 0,1-1 0 0 0,0 1 1 0 0,-1 0-1 0 0,1 0 0 0 0,0 0 1 0 0,1 0-1 0 0,-1 1 0 0 0,1-1 1 0 0,0 3 13 0 0,0-1-58 0 0,0-5 29 0 0,0 0 0 0 0,-1 0 1 0 0,1 0-1 0 0,0-1 1 0 0,0 1-1 0 0,0 0 1 0 0,1 0-1 0 0,-1 0 1 0 0,0 0-1 0 0,0 0 1 0 0,0 0-1 0 0,1-1 1 0 0,-1 1-1 0 0,0 0 1 0 0,1 0-1 0 0,0 0 29 0 0,0 0-29 0 0,0 0-1 0 0,1-1 0 0 0,-1 1 1 0 0,0 0-1 0 0,1-1 0 0 0,-1 0 1 0 0,1 1-1 0 0,0-1 0 0 0,-1 0 1 0 0,1 1-1 0 0,-1-1 0 0 0,1 0 1 0 0,-1 0 29 0 0,5 0-185 0 0,0 0 0 0 0,-1 0 0 0 0,1 0 0 0 0,-1-1 1 0 0,1 0-1 0 0,-1 0 0 0 0,1 0 0 0 0,-1-1 0 0 0,0 1 1 0 0,1-1-1 0 0,-1-1 0 0 0,0 1 0 0 0,0-1 0 0 0,-1 0 0 0 0,1 0 1 0 0,0 0-1 0 0,-1-1 0 0 0,2-1 185 0 0,4-4-517 0 0,0 1 0 0 0,1 1-1 0 0,4-2 518 0 0,-5 2-18 0 0,0 0 0 0 0,-1 0 0 0 0,2-2 18 0 0,-7 6 0 0 0,-1 0 0 0 0,0 0 0 0 0,-1-1 0 0 0,1 1-1 0 0,-1-1 1 0 0,1 1 0 0 0,-1-1 0 0 0,0 0 0 0 0,0 0 0 0 0,0-3 0 0 0,-2 7 0 0 0,0 0 0 0 0,0 0 0 0 0,0 0 0 0 0,1 0 0 0 0,-1 0 0 0 0,0 0 0 0 0,0 0 0 0 0,0 0 0 0 0,0 0 0 0 0,0 0 0 0 0,0 0 0 0 0,0 0 0 0 0,0 0 0 0 0,0 0 0 0 0,0 0 0 0 0,0 0 0 0 0,0 0 0 0 0,0 0 0 0 0,0 0 0 0 0,0 0 0 0 0,1 0 0 0 0,-1 0 0 0 0,0 0 0 0 0,0 0 0 0 0,0 1 0 0 0,0-1 0 0 0,0-1 0 0 0,0 1 0 0 0,0 0 0 0 0,0 0 0 0 0,0 0 0 0 0,0 0 0 0 0,0 0 0 0 0,0 0 0 0 0,1 0 0 0 0,-1 0 0 0 0,0 0 0 0 0,0 0 0 0 0,0 0 0 0 0,0 0 0 0 0,0 0 0 0 0,0 0 0 0 0,0 0 0 0 0,0 0 0 0 0,0 0 0 0 0,1 8 0 0 0,-9 78 0 0 0,3-16 244 0 0,0 6 830 0 0,4 33-1074 0 0,-2 22 973 0 0,-2 51 341 0 0,-4 49 89 0 0,9-225-1359 0 0,-28 294 819 0 0,17-222-244 0 0,-3 0-1 0 0,-20 58-618 0 0,31-125 120 0 0,-2 0 0 0 0,1 0 0 0 0,-1-1 0 0 0,-1 0 0 0 0,0 0 0 0 0,0 0 0 0 0,-8 8-120 0 0,12-16 8 0 0,0 0 0 0 0,0 0 0 0 0,0 0 0 0 0,0 0 0 0 0,0-1 0 0 0,0 1 0 0 0,0-1 0 0 0,-1 0 1 0 0,1 1-1 0 0,-1-1 0 0 0,1 0 0 0 0,-1 0 0 0 0,1-1 0 0 0,-1 1 0 0 0,0 0 0 0 0,1-1 0 0 0,-1 0 0 0 0,0 0 0 0 0,1 1 0 0 0,-1-2 0 0 0,0 1 0 0 0,0 0 0 0 0,1 0 0 0 0,-1-1 0 0 0,0 0-8 0 0,-3 0 97 0 0,0-1 0 0 0,-1 0 0 0 0,2-1 0 0 0,-1 1 1 0 0,0-1-1 0 0,0-1 0 0 0,1 1 0 0 0,0-1 0 0 0,-5-3-97 0 0,-2-4 120 0 0,1-1-1 0 0,0 0 1 0 0,1 0 0 0 0,0-1 0 0 0,1 0-1 0 0,0-1 1 0 0,2 0 0 0 0,-1-1 0 0 0,2 1-1 0 0,-2-5-119 0 0,-1-7-16 0 0,1 0 0 0 0,1 0 0 0 0,1-1 0 0 0,1 1 0 0 0,0-20 16 0 0,4 15-3 0 0,0 0 0 0 0,2 0 0 0 0,1 0 0 0 0,2 0 0 0 0,1 0 0 0 0,1 1 0 0 0,1 0 0 0 0,2 0 0 0 0,1 1 0 0 0,2 0 0 0 0,0 1 0 0 0,2 0 0 0 0,1 1 0 0 0,2 0 0 0 0,0 2 0 0 0,1 0-1 0 0,2 1 1 0 0,3-2 3 0 0,16-16-737 0 0,2 2 0 0 0,1 2 0 0 0,2 1 0 0 0,2 3 0 0 0,1 2 0 0 0,9-3 737 0 0,35-18-1629 0 0,-11 9-17 0 0</inkml:trace>
  <inkml:trace contextRef="#ctx0" brushRef="#br0" timeOffset="33753.334">21499 5152 11024 0 0,'2'-3'130'0'0,"0"0"0"0"0,-1-1 0 0 0,1 1 0 0 0,-1-1 0 0 0,0 1 0 0 0,0-1 0 0 0,0-1-130 0 0,5-12 295 0 0,-5 10 43 0 0,1 0-1 0 0,-1 1 1 0 0,0-1-1 0 0,0 0 1 0 0,-1 0-1 0 0,0 0 1 0 0,0 0-1 0 0,0 0 1 0 0,-1 0 0 0 0,0 0-1 0 0,-1-2-337 0 0,0-22 2929 0 0,2 21-1952 0 0,1 9-59 0 0,-1 5 1805 0 0,5 86-883 0 0,-15 142-755 0 0,6-123-362 0 0,7 76-723 0 0,-2-183 4 0 0,-2 36 219 0 0,-1-1 1 0 0,-2 5-224 0 0,0 1 395 0 0,2 11-395 0 0,2-41-206 0 0,-1-1 0 0 0,0 1 0 0 0,0-1 0 0 0,-2 1 0 0 0,1-1 0 0 0,-2 0 0 0 0,1 0 0 0 0,-2 2 206 0 0,4-13-1744 0 0</inkml:trace>
  <inkml:trace contextRef="#ctx0" brushRef="#br0" timeOffset="34301.238">21175 5473 10592 0 0,'0'0'818'0'0,"0"0"-182"0"0,0 0 1214 0 0,0 0 586 0 0,2 0 115 0 0,16-6-1771 0 0,1 2-1 0 0,0 0 1 0 0,5 0-780 0 0,27-5-188 0 0,-26 3 133 0 0,78-18 1497 0 0,27-13-1442 0 0,-67 17 265 0 0,-17 6-163 0 0,0-2 1 0 0,-1-1-1 0 0,-1-3 0 0 0,9-7-102 0 0,-48 24 0 0 0,0-1-1 0 0,0 0 0 0 0,0 0 0 0 0,0 0 0 0 0,0-1 1 0 0,-1 0-1 0 0,0 0 0 0 0,1-1 1 0 0,-3 3 61 0 0,0 0 1 0 0,1-1-1 0 0,-1 1 0 0 0,-1-1 1 0 0,1 0-1 0 0,0 1 0 0 0,-1-1 0 0 0,0 0 1 0 0,0 0-1 0 0,0 0 0 0 0,0 0 1 0 0,-1-4-62 0 0,-2-8 257 0 0,0 13-252 0 0,2 2-2 0 0,0 1 0 0 0,-1-1 0 0 0,1 0 0 0 0,-1 0 0 0 0,1 1 0 0 0,-1-1 0 0 0,1 0-1 0 0,-1 1 1 0 0,0-1 0 0 0,1 1 0 0 0,-1-1 0 0 0,0 1 0 0 0,1-1 0 0 0,-1 1 0 0 0,0-1 0 0 0,0 1 0 0 0,1-1-1 0 0,-1 1 1 0 0,0 0 0 0 0,0 0 0 0 0,0-1 0 0 0,1 1 0 0 0,-1 0-3 0 0,-2-1 32 0 0,2 1-24 0 0,0 0 0 0 0,0-1 0 0 0,0 1 0 0 0,0 0 0 0 0,1 0 0 0 0,-1-1 0 0 0,0 1 0 0 0,0 0 0 0 0,0 0 0 0 0,0 0 0 0 0,0 0 0 0 0,0 0 0 0 0,0 0 0 0 0,0 1 0 0 0,0-1 0 0 0,0 0 0 0 0,0 0 0 0 0,0 1 0 0 0,0-1 0 0 0,0 0 0 0 0,0 1 0 0 0,0 0-8 0 0,-1 0 8 0 0,0 1 1 0 0,0-1-1 0 0,1 1 0 0 0,-1 0 1 0 0,0-1-1 0 0,1 1 1 0 0,-1 0-1 0 0,1 0 0 0 0,-1 2-8 0 0,-4 6 16 0 0,1 1 0 0 0,1 0-1 0 0,-4 10-15 0 0,5-12 25 0 0,-18 53 66 0 0,3 2 1 0 0,3 0-1 0 0,-5 46-91 0 0,4 64 1063 0 0,14-143-812 0 0,2-18-88 0 0,0 1 0 0 0,2 9-163 0 0,0 13 216 0 0,-2-34-198 0 0,2 38 235 0 0,-2-37-222 0 0,0 1 0 0 0,1-1 0 0 0,0 0 0 0 0,-1 0 0 0 0,1 0 0 0 0,0 0 0 0 0,1 0 0 0 0,-1 0 0 0 0,0 0 1 0 0,2 1-32 0 0,-3-3 205 0 0,1 0-185 0 0,-1-1 1 0 0,0 0 0 0 0,0 1-1 0 0,1-1 1 0 0,-1 0 0 0 0,0 0-1 0 0,0 1 1 0 0,1-1 0 0 0,-1 0-1 0 0,0 0 1 0 0,1 1-1 0 0,-1-1 1 0 0,1 0 0 0 0,-1 0-1 0 0,0 0 1 0 0,1 0 0 0 0,-1 0-1 0 0,1 1 1 0 0,-1-1 0 0 0,0 0-1 0 0,1 0 1 0 0,-1 0-1 0 0,1 0 1 0 0,-1 0 0 0 0,0 0-1 0 0,1 0-20 0 0,10-1 173 0 0,-8 1-147 0 0,0-1-1 0 0,0-1 1 0 0,0 1-1 0 0,0 0 1 0 0,-1-1 0 0 0,1 1-1 0 0,0-1 1 0 0,-1 0-1 0 0,1 0 1 0 0,-1 0-1 0 0,1 0 1 0 0,-1-1-1 0 0,0 1 1 0 0,0 0 0 0 0,1-3-26 0 0,4-6 79 0 0,0-1 0 0 0,-1 1 0 0 0,2-5-79 0 0,2-5 115 0 0,16-30-13 0 0,-18 31-46 0 0,2 1 1 0 0,1 0-1 0 0,0 1 1 0 0,1 0-1 0 0,11-11-56 0 0,-23 28 0 0 0,1 0 0 0 0,-1 0 0 0 0,1 1 0 0 0,0-1 0 0 0,-1 1 0 0 0,1-1 0 0 0,0 0 0 0 0,0 1 0 0 0,0-1 0 0 0,-1 1 0 0 0,1 0 0 0 0,0-1 0 0 0,0 1 0 0 0,0 0 0 0 0,0-1 0 0 0,0 1 0 0 0,0 0 0 0 0,-1 0 0 0 0,1 0 0 0 0,0 0 0 0 0,1 0 0 0 0,14 2 0 0 0,-12 2 0 0 0,-3-1 0 0 0,10 8 8 0 0,0 0 0 0 0,-1 1 0 0 0,-1 1-1 0 0,0 0 1 0 0,0 0 0 0 0,-1 0 0 0 0,5 14-8 0 0,-4-11-179 0 0,1-1 1 0 0,0-1 0 0 0,4 4 178 0 0,-4-5-716 0 0,-6-8 337 0 0,0-1 0 0 0,0 1 0 0 0,1-1 0 0 0,-1 0-1 0 0,1-1 1 0 0,0 1 0 0 0,0-1 0 0 0,0 0 0 0 0,0-1 0 0 0,6 3 379 0 0,-1-1-1371 0 0,1 0 0 0 0,0-1 1 0 0,0-1-1 0 0,0 1 0 0 0,4-1 1371 0 0,11 1-2518 0 0</inkml:trace>
  <inkml:trace contextRef="#ctx0" brushRef="#br0" timeOffset="34871.459">22574 5644 5984 0 0,'0'-5'25'0'0,"0"2"31"0"0,0-1-1 0 0,0 0 1 0 0,0 0 0 0 0,0 0-1 0 0,-1 1 1 0 0,0-1 0 0 0,0 0-1 0 0,0 1 1 0 0,0-1-1 0 0,0 1 1 0 0,-2-3-56 0 0,-15-33-393 0 0,13 27 3526 0 0,0 0 0 0 0,-1 0 0 0 0,-5-8-3133 0 0,9 17 539 0 0,0 0-1 0 0,-1 0 0 0 0,1 0 0 0 0,-1 0 1 0 0,0 1-1 0 0,1-1 0 0 0,-1 1 1 0 0,0 0-1 0 0,-1-1 0 0 0,1 1 0 0 0,0 1 1 0 0,-1-1-1 0 0,1 0 0 0 0,-4 0-538 0 0,4 2 200 0 0,-1 0 0 0 0,0 0 0 0 0,1 1 0 0 0,-1-1-1 0 0,0 1 1 0 0,1 0 0 0 0,-1 0 0 0 0,1 0 0 0 0,-1 1-1 0 0,1-1 1 0 0,-3 3-200 0 0,-5 0 278 0 0,8-2-233 0 0,-1 0-1 0 0,1 0 0 0 0,0 0 1 0 0,-1 1-1 0 0,1-1 0 0 0,0 1 1 0 0,0 0-1 0 0,1 0 0 0 0,-1 0 1 0 0,1 0-1 0 0,-2 2-44 0 0,-9 11 56 0 0,-1-2-30 0 0,1 1-1 0 0,1 0 1 0 0,1 1 0 0 0,0 0-1 0 0,-2 5-25 0 0,4-3 54 0 0,-13 26 17 0 0,21-39-71 0 0,-1-1 0 0 0,1 0 1 0 0,0 1-1 0 0,0-1 1 0 0,0 1-1 0 0,1 0 0 0 0,0-1 1 0 0,0 1-1 0 0,0 2 0 0 0,0-3 0 0 0,1 1 0 0 0,-1-1 0 0 0,1 0 0 0 0,0 1 0 0 0,0-1 0 0 0,1 0 0 0 0,-1 0 0 0 0,1 1 0 0 0,2 2 0 0 0,-2-4 0 0 0,0-1 0 0 0,0 1 0 0 0,0-1 0 0 0,1 0 0 0 0,-1 0 0 0 0,1 0 0 0 0,-1 0 0 0 0,1 0 0 0 0,0 0 0 0 0,-1-1 0 0 0,1 1 0 0 0,0-1 0 0 0,0 0 0 0 0,1 0 0 0 0,2 1 18 0 0,-1-1-1 0 0,1 1 0 0 0,-1-1 1 0 0,1-1-1 0 0,0 1 0 0 0,0-1 1 0 0,-1 0-1 0 0,1 0 0 0 0,0 0 1 0 0,-1-1-1 0 0,1 0 0 0 0,0 0 1 0 0,-1-1-1 0 0,1 0 0 0 0,-1 0 1 0 0,0 0-1 0 0,2-1-17 0 0,0 0 46 0 0,0-1 0 0 0,0 0 0 0 0,-1-1 0 0 0,0 0 0 0 0,0 0 0 0 0,0 0 0 0 0,0 0 0 0 0,-1-1 0 0 0,0 0 0 0 0,0 0 0 0 0,0 0 0 0 0,2-5-46 0 0,4-9-22 0 0,0 0 0 0 0,-1-1 1 0 0,6-19 21 0 0,-15 36 95 0 0,1 0 0 0 0,0 1 0 0 0,0-1 1 0 0,0 1-1 0 0,0-1 0 0 0,0 1 0 0 0,2-1-95 0 0,-4 3 24 0 0,5 8 224 0 0,0 2-248 0 0,0 0 0 0 0,-1 1 0 0 0,0 0 0 0 0,-1 0 0 0 0,0 0 0 0 0,1 5 0 0 0,-2-5 0 0 0,1 1 0 0 0,0-1 0 0 0,0 0 0 0 0,1 0 0 0 0,1-1 0 0 0,4 9 0 0 0,-6-14-20 0 0,-1 0 0 0 0,1 0-1 0 0,0 0 1 0 0,1 0 0 0 0,-1 0-1 0 0,1-1 1 0 0,-1 1 0 0 0,1-1 0 0 0,0 0-1 0 0,0 0 1 0 0,1 0 0 0 0,-1-1-1 0 0,0 1 1 0 0,1-1 0 0 0,0 0 0 0 0,-1-1-1 0 0,1 1 1 0 0,0-1 0 0 0,5 1 20 0 0,-1-1 19 0 0,-1-1 0 0 0,1 0 1 0 0,0-1-1 0 0,0 0 0 0 0,-1 0 1 0 0,1-1-1 0 0,-1 0 0 0 0,1 0 1 0 0,-1-1-1 0 0,0 0 0 0 0,0-1 0 0 0,6-3-19 0 0,-7 3 13 0 0,0 0 0 0 0,-1 0 0 0 0,0-1-1 0 0,0 0 1 0 0,0 0 0 0 0,0-1-1 0 0,-1 1 1 0 0,0-1 0 0 0,0-1-1 0 0,0 1 1 0 0,-1 0 0 0 0,0-1-1 0 0,0 0 1 0 0,1-3-13 0 0,-2 2 0 0 0,5-11-11 0 0,0 0 1 0 0,-2 0-1 0 0,0-1 0 0 0,-1 0 1 0 0,2-19 10 0 0,-2-45 552 0 0,-4-18-552 0 0,-1 81 157 0 0,-5-114 688 0 0,5 134-778 0 0,-6 13 13 0 0,1 1-85 0 0,2-8-5 0 0,1 0 1 0 0,0 0-1 0 0,0 0 1 0 0,0 0-1 0 0,1 1 1 0 0,0-1-1 0 0,0 0 1 0 0,0 1-1 0 0,1 4 10 0 0,-1 31-46 0 0,0-18 19 0 0,1 0 0 0 0,0 0 1 0 0,4 14 26 0 0,2-11-57 0 0,-4-17 23 0 0,0 1 0 0 0,0 0 0 0 0,-1 6 34 0 0,0 3 12 0 0,1 1 0 0 0,0-1 0 0 0,2 0 1 0 0,0 0-1 0 0,1 0 0 0 0,1-1 0 0 0,1 1 0 0 0,0-1-12 0 0,-4-11-4 0 0,1 0 0 0 0,0 0 0 0 0,0 0 0 0 0,1 0-1 0 0,-1-1 1 0 0,1 0 0 0 0,1 0 0 0 0,-1 0 0 0 0,1-1 0 0 0,0 0 0 0 0,0 0 0 0 0,1 0 0 0 0,-1-1-1 0 0,1 0 1 0 0,0 0 0 0 0,1-1 0 0 0,-1 1 0 0 0,0-2 0 0 0,1 1 0 0 0,6 1 4 0 0,-9-4-131 0 0,-1 1 0 0 0,0 0 0 0 0,0-1 0 0 0,0 0 0 0 0,1 0 0 0 0,-1 0 0 0 0,0-1 0 0 0,0 0 0 0 0,0 1 0 0 0,1-1 0 0 0,-1-1 0 0 0,1 0 131 0 0,-1 1-613 0 0,0-1 1 0 0,0 0 0 0 0,0 0-1 0 0,0-1 1 0 0,-1 1 0 0 0,1-1-1 0 0,2-3 613 0 0,11-12-8723 0 0</inkml:trace>
  <inkml:trace contextRef="#ctx0" brushRef="#br0" timeOffset="35219.652">22764 5375 19263 0 0,'0'0'424'0'0,"13"0"88"0"0,-5 0 24 0 0,10 0 0 0 0,3 0-432 0 0,1 0-104 0 0,1 0 0 0 0,6 0 0 0 0,7-4 136 0 0,-1 1 8 0 0,4-2 0 0 0,0-3-5935 0 0,7 5-1193 0 0</inkml:trace>
  <inkml:trace contextRef="#ctx0" brushRef="#br0" timeOffset="36091.019">24711 5454 8000 0 0,'1'-1'365'0'0,"32"-19"142"0"0,-2-5 625 0 0,-22 18-419 0 0,0-1 0 0 0,-1 1 0 0 0,1-1 0 0 0,-2-1 0 0 0,1 0 0 0 0,0-2-713 0 0,-8 11 3 0 0,2-2 416 0 0,0-1 1 0 0,0 0-1 0 0,-1 1 0 0 0,1-1 0 0 0,-1 0 0 0 0,0 0 0 0 0,1 0 0 0 0,-1-2-419 0 0,-1 3 123 0 0,0 1 1 0 0,0 0-1 0 0,0 0 0 0 0,0 0 0 0 0,0 0 1 0 0,-1 0-1 0 0,1 0 0 0 0,0 0 0 0 0,-1 0 1 0 0,1 0-1 0 0,-1 0 0 0 0,1 0 0 0 0,-1 0 1 0 0,1 0-1 0 0,-1 0 0 0 0,0 0 0 0 0,1 0 1 0 0,-1 0-1 0 0,0 0 0 0 0,0 1 0 0 0,0-1 1 0 0,1 0-1 0 0,-1 1 0 0 0,0-1 1 0 0,0 1-1 0 0,0-1 0 0 0,-1 0-123 0 0,-4-2 167 0 0,0 0 0 0 0,-1 0 0 0 0,1 1 0 0 0,-1 0 0 0 0,0 0 0 0 0,0 0 0 0 0,0 1 0 0 0,0 0 0 0 0,0 1 0 0 0,0-1 0 0 0,0 1 0 0 0,0 1 0 0 0,0-1 0 0 0,0 1 0 0 0,0 0 0 0 0,0 1 0 0 0,-1 0-167 0 0,-11 3 187 0 0,0 1 0 0 0,0 1 0 0 0,1 1 1 0 0,0 0-1 0 0,-9 7-187 0 0,15-7 93 0 0,0 0 1 0 0,0 1-1 0 0,1 1 1 0 0,0 0-1 0 0,1 1 1 0 0,0 0-1 0 0,0 0 1 0 0,1 1-1 0 0,1 0 1 0 0,0 1-1 0 0,1 0 1 0 0,0 0-1 0 0,1 0 1 0 0,0 1-1 0 0,-3 14-93 0 0,8-24 1 0 0,1 0 0 0 0,-1-1 0 0 0,1 1 0 0 0,0 0 0 0 0,0 0 0 0 0,0 0-1 0 0,1 0 1 0 0,-1 0 0 0 0,1 0 0 0 0,0 0 0 0 0,0 0 0 0 0,1-1 0 0 0,-1 1 0 0 0,1 0 0 0 0,-1-1-1 0 0,1 0 1 0 0,0 1 0 0 0,1 0-1 0 0,-2-3 7 0 0,-1-1-1 0 0,1 0 1 0 0,-1 1 0 0 0,1-1-1 0 0,-1 1 1 0 0,1-1 0 0 0,-1 0-1 0 0,1 0 1 0 0,0 1-1 0 0,-1-1 1 0 0,1 0 0 0 0,-1 0-1 0 0,1 0 1 0 0,0 1-1 0 0,-1-1 1 0 0,1 0 0 0 0,-1 0-1 0 0,2 0-6 0 0,0 0 15 0 0,5 2 0 0 0,-5-1-7 0 0,0 0 1 0 0,0 0 0 0 0,0-1 0 0 0,0 1 0 0 0,0-1 0 0 0,0 1 0 0 0,0-1 0 0 0,1 0 0 0 0,-1 0 0 0 0,0 0 0 0 0,0 0 0 0 0,0 0 0 0 0,0 0-1 0 0,0-1 1 0 0,1 1 0 0 0,-1-1 0 0 0,0 0-9 0 0,4-1-66 0 0,1 0 0 0 0,-1-1 0 0 0,0 0 0 0 0,0 0 1 0 0,0 0-1 0 0,0-1 0 0 0,0 0 0 0 0,-1 0 0 0 0,0 0 0 0 0,1-1 0 0 0,2-4 66 0 0,9-9 284 0 0,-12 14-109 0 0,-1-1-1 0 0,0 1 0 0 0,-1-1 1 0 0,1 0-1 0 0,0-1-174 0 0,21-32 782 0 0,-24 37-615 0 0,-1 1 1 0 0,1 10-144 0 0,0 1-1 0 0,0 0 1 0 0,1-1-1 0 0,2 6-23 0 0,4 19-206 0 0,-7-29 212 0 0,0 1 1 0 0,0-1-1 0 0,1 0 0 0 0,0 0 0 0 0,0 0 0 0 0,1 0 1 0 0,-1 0-1 0 0,1 0 0 0 0,3 3-6 0 0,-4-6 8 0 0,1 1 0 0 0,0-1 0 0 0,0 0 0 0 0,0 0 0 0 0,0 0 0 0 0,0 0 0 0 0,1-1 0 0 0,-1 0 0 0 0,1 1 0 0 0,0-1 0 0 0,-1 0 0 0 0,1-1 0 0 0,0 1 0 0 0,2 0-8 0 0,4 1-10 0 0,0-1 1 0 0,1 0-1 0 0,-1 0 0 0 0,0-1 0 0 0,1-1 0 0 0,-1 1 0 0 0,1-2 1 0 0,-1 1-1 0 0,2-2 10 0 0,19-3-78 0 0,-1-2 0 0 0,12-5 78 0 0,-25 8-20 0 0,-1-2 20 0 0,0 0 0 0 0,-1-2-1 0 0,1 1 1 0 0,8-8 0 0 0,-8 6 64 0 0,-9 4-47 0 0,0 0 0 0 0,0 0 0 0 0,-1 0 1 0 0,0-1-1 0 0,0 0 0 0 0,0 0 0 0 0,-1-1 1 0 0,1 1-1 0 0,0-4-17 0 0,10-15 59 0 0,-2-1 0 0 0,0-1-59 0 0,-13 24 0 0 0,25-55 29 0 0,-3-2-1 0 0,6-27-28 0 0,-12 32 7 0 0,-4 12 20 0 0,-2-1 0 0 0,-2-1 0 0 0,1-27-27 0 0,-9 36 187 0 0,-9 52-127 0 0,-67 171-375 0 0,58-144 257 0 0,-15 56 45 0 0,10-32 15 0 0,6-12 69 0 0,2 1-1 0 0,2 4-70 0 0,7-15 110 0 0,5-42-136 0 0,-1 1 0 0 0,2-1 0 0 0,-1 1 0 0 0,0-1 0 0 0,1 1 0 0 0,-1-1 0 0 0,1 0 0 0 0,0 1 0 0 0,0-1 0 0 0,1 0 0 0 0,-1 1 26 0 0,0-4 14 0 0,-1 1-1 0 0,1 0 1 0 0,-1-1-1 0 0,1 1 0 0 0,-1-1 1 0 0,1 1-1 0 0,-1-1 0 0 0,1 1 1 0 0,0-1-1 0 0,-1 1 0 0 0,1-1 1 0 0,0 1-1 0 0,-1-1 0 0 0,1 0 1 0 0,0 1-1 0 0,0-1 1 0 0,-1 0-1 0 0,1 0 0 0 0,0 0 1 0 0,0 0-1 0 0,-1 1 0 0 0,1-1 1 0 0,0 0-1 0 0,0 0 0 0 0,0 0 1 0 0,-1-1-1 0 0,1 1 0 0 0,0 0 1 0 0,0 0-1 0 0,-1 0 1 0 0,1 0-1 0 0,0-1 0 0 0,0 1-13 0 0,3-2 165 0 0,0 0 0 0 0,0 0 0 0 0,0 0 0 0 0,0-1 0 0 0,1 0-165 0 0,1-1-16 0 0,13-9 157 0 0,-1-1 0 0 0,6-7-141 0 0,21-16 23 0 0,-10 8-23 0 0,-29 22 0 0 0,2 0 0 0 0,-1 1 0 0 0,0 0 0 0 0,1 1 0 0 0,0 0 0 0 0,1 0 0 0 0,-1 0 0 0 0,1 1 0 0 0,8-3 0 0 0,-12 6 0 0 0,23-5 0 0 0,-26 5 0 0 0,0 1 0 0 0,0 0 0 0 0,-1 0 0 0 0,1 0 0 0 0,0 0 0 0 0,0 0 0 0 0,0 1 0 0 0,0-1 0 0 0,-1 0 0 0 0,1 1 0 0 0,0-1 0 0 0,0 1 0 0 0,-1 0 0 0 0,1 0 0 0 0,3 1 33 0 0,-1 1 0 0 0,0 1 0 0 0,0-1 1 0 0,0 0-1 0 0,0 1 0 0 0,-1 0 0 0 0,1 0 0 0 0,-1 0 0 0 0,0 0 0 0 0,0 1 1 0 0,0-1-1 0 0,-1 1 0 0 0,1 1-33 0 0,-2-2-13 0 0,0-1 1 0 0,1 1-1 0 0,-1 0 0 0 0,-1 0 1 0 0,1 0-1 0 0,-1 0 0 0 0,1 0 1 0 0,-1 1-1 0 0,0-1 1 0 0,-1 0-1 0 0,1 0 0 0 0,-1 0 1 0 0,0 0-1 0 0,0 0 0 0 0,0 0 1 0 0,0 0-1 0 0,-1 1 13 0 0,-3 6-23 0 0,-1-1 0 0 0,0 1 1 0 0,0-1-1 0 0,-1-1 0 0 0,-5 6 23 0 0,-43 43-38 0 0,48-51-91 0 0,0-1 0 0 0,0 0-1 0 0,-1 0 1 0 0,0-1 0 0 0,0 0-1 0 0,-1 0 1 0 0,1-1 0 0 0,-1 0-1 0 0,-7 2 130 0 0,-4 0-585 0 0,0-1-1 0 0,0-1 0 0 0,-20 1 586 0 0,21-3-747 0 0,-28 3-1839 0 0,20-8 720 0 0</inkml:trace>
  <inkml:trace contextRef="#ctx0" brushRef="#br0" timeOffset="36793.096">25829 5274 12896 0 0,'23'3'1172'0'0,"-38"11"564"0"0,7-6-821 0 0,0 0 0 0 0,1 0 0 0 0,0 1 0 0 0,0 0 0 0 0,1 0 0 0 0,0 0 0 0 0,0 3-915 0 0,-11 23 1558 0 0,-4 13-1558 0 0,18-41 260 0 0,-6 14 623 0 0,1 0 0 0 0,-2 11-883 0 0,8-24 138 0 0,1-1 1 0 0,0 1-1 0 0,0 0 1 0 0,0-1-1 0 0,1 1 1 0 0,0 0-1 0 0,1-1 1 0 0,0 1-1 0 0,0 1-138 0 0,18 73 704 0 0,-18-79-694 0 0,1-1-1 0 0,-1 1 1 0 0,0-1-1 0 0,1 1 1 0 0,0-1 0 0 0,-1 0-1 0 0,1 0 1 0 0,0 0-1 0 0,0 0 1 0 0,0 0 0 0 0,1-1-1 0 0,-1 1 1 0 0,0-1-1 0 0,1 1 1 0 0,-1-1-1 0 0,1 0 1 0 0,-1 0 0 0 0,1 0-10 0 0,4 2 16 0 0,0 0-1 0 0,0-1 1 0 0,0 1 0 0 0,0-2 0 0 0,0 1 0 0 0,3-1-16 0 0,-4 0 19 0 0,-1-1 0 0 0,0-1-1 0 0,1 1 1 0 0,-1-1 0 0 0,1 1-1 0 0,-1-1 1 0 0,0-1 0 0 0,1 1 0 0 0,-1-1-1 0 0,0 0 1 0 0,0 0 0 0 0,0-1-1 0 0,0 0 1 0 0,-1 1 0 0 0,1-1 0 0 0,-1-1-1 0 0,1 1 1 0 0,-1-1 0 0 0,0 0-1 0 0,-1 0 1 0 0,1 0 0 0 0,-1 0 0 0 0,1 0-1 0 0,-1-1 1 0 0,0 0 0 0 0,-1 0-1 0 0,1 1 1 0 0,0-4-19 0 0,2-4 56 0 0,-1 0 0 0 0,0 0 0 0 0,-1 0 0 0 0,0-1 0 0 0,-1 1 0 0 0,-1-1 0 0 0,0 0 0 0 0,0 1 0 0 0,-1-1 0 0 0,-1-7-56 0 0,-3-13 179 0 0,-1 0-1 0 0,-2 0 1 0 0,-5-13-179 0 0,5 24-103 0 0,-1 1-1 0 0,-1 0 0 0 0,-6-11 104 0 0,14 30-10 0 0,0 0-1 0 0,0 1 1 0 0,0-1 0 0 0,0 0-1 0 0,0 1 1 0 0,0-1-1 0 0,0 1 1 0 0,-1 0-1 0 0,1-1 1 0 0,-1 1-1 0 0,1 0 1 0 0,-1 0-1 0 0,1-1 1 0 0,-1 1-1 0 0,0 1 1 0 0,1-1-1 0 0,-1 0 1 0 0,0 0-1 0 0,-1 0 11 0 0,0 1 5 0 0,1-1 0 0 0,-1 1 0 0 0,0 0-1 0 0,1 0 1 0 0,-1 0 0 0 0,1 1-1 0 0,-1-1 1 0 0,0 1 0 0 0,1-1 0 0 0,-1 1-1 0 0,1 0 1 0 0,-1 0 0 0 0,0 0-5 0 0,-6 4 64 0 0,0 0-1 0 0,0 0 1 0 0,1 1-1 0 0,-1 0 1 0 0,1 1-1 0 0,-6 6-63 0 0,3-2-243 0 0,1 0-1 0 0,0 0 0 0 0,0 1 1 0 0,-7 13 243 0 0,14-19-84 0 0,-1 0 1 0 0,1 1-1 0 0,0 0 1 0 0,0-1-1 0 0,1 1 1 0 0,0 0-1 0 0,0 0 1 0 0,1 0-1 0 0,0 0 1 0 0,0 1-1 0 0,0 2 84 0 0,1-6 17 0 0,0 0 0 0 0,0 1 0 0 0,1-1 0 0 0,-1 0 0 0 0,1 0 1 0 0,0 0-1 0 0,0 0 0 0 0,0 0 0 0 0,1 0 0 0 0,-1 0 0 0 0,1-1 0 0 0,0 1 0 0 0,0 0 0 0 0,1-1 0 0 0,-1 0 0 0 0,0 1 0 0 0,1-1 0 0 0,0 0 0 0 0,0 0 0 0 0,0-1 1 0 0,0 1-1 0 0,1 0 0 0 0,-1-1 0 0 0,0 0 0 0 0,1 0 0 0 0,0 0 0 0 0,0 0 0 0 0,-1-1 0 0 0,1 1 0 0 0,3-1-17 0 0,0 2 2 0 0,1-2 0 0 0,-1 1 0 0 0,1-1 0 0 0,-1-1 0 0 0,1 1 0 0 0,0-1 0 0 0,0-1 0 0 0,-1 1 0 0 0,1-1 0 0 0,0-1 0 0 0,-1 1 0 0 0,1-1 0 0 0,-1 0 0 0 0,0-1 0 0 0,0 0 0 0 0,2-1-2 0 0,13-7 8 0 0,-1-1 0 0 0,-1-2 0 0 0,0 1 0 0 0,10-11-8 0 0,-4 3-63 0 0,104-78 934 0 0,-87 76-263 0 0,-42 22-608 0 0,1 0 0 0 0,-1 0 0 0 0,0 1 0 0 0,0-1 0 0 0,1 1 0 0 0,-1-1 0 0 0,0 1 0 0 0,1 0 0 0 0,-1-1 0 0 0,0 1 0 0 0,1 0 0 0 0,-1 0 0 0 0,0 0 0 0 0,1 0 0 0 0,-1 0 0 0 0,0 0 0 0 0,1 0 0 0 0,-1 1 0 0 0,0-1 0 0 0,1 0 0 0 0,-1 1 0 0 0,0-1 0 0 0,1 1 0 0 0,-1-1 0 0 0,0 1 0 0 0,0 0 0 0 0,0-1 0 0 0,1 1 0 0 0,-1 0 0 0 0,0 0 0 0 0,0 0 0 0 0,4 4 0 0 0,-1 0 0 0 0,0 0 0 0 0,0 0 0 0 0,-1 1 0 0 0,1-1 0 0 0,-1 2 0 0 0,1-1 0 0 0,5 13 0 0 0,0 0 0 0 0,-1 1 0 0 0,-1 1 0 0 0,3 16 0 0 0,4 10 0 0 0,16 64-80 0 0,-28-103 91 0 0,1-1-1 0 0,0 1 1 0 0,0-1 0 0 0,1 0-1 0 0,0 0 1 0 0,3 4-11 0 0,-7-10 0 0 0,0 0 0 0 0,1-1 0 0 0,-1 1 0 0 0,0 0 0 0 0,0-1 0 0 0,1 1 0 0 0,-1-1 0 0 0,1 1 0 0 0,-1 0 0 0 0,1-1 0 0 0,-1 1 0 0 0,1-1 0 0 0,-1 1 0 0 0,1-1 0 0 0,-1 0 0 0 0,1 1 0 0 0,0-1 0 0 0,-1 0 0 0 0,1 1 0 0 0,-1-1 0 0 0,1 0 0 0 0,0 1 0 0 0,-1-1 0 0 0,1 0 0 0 0,0 0 0 0 0,0 0 0 0 0,-1 0 0 0 0,2 0 0 0 0,1 0 17 0 0,-2 1-19 0 0,0-1 18 0 0,1 1 1 0 0,-1-1-1 0 0,0 1 0 0 0,0-1 0 0 0,1 0 0 0 0,-1 1 1 0 0,0-1-1 0 0,1 0 0 0 0,-1 0 0 0 0,0 0 0 0 0,1 0 1 0 0,-1 0-1 0 0,0 0 0 0 0,0-1 0 0 0,1 1 0 0 0,-1 0 1 0 0,0-1-1 0 0,1 1 0 0 0,-1-1 0 0 0,0 1 0 0 0,0-1 0 0 0,0 1 1 0 0,0-1-1 0 0,0 0 0 0 0,1 0-16 0 0,6-7 307 0 0,0-1 0 0 0,-1 0 0 0 0,0 0 1 0 0,0 0-1 0 0,2-6-307 0 0,28-54-182 0 0,-20 36 189 0 0,27-67 269 0 0,30-72-261 0 0,-73 170-61 0 0,0 0-1 0 0,-1 0 1 0 0,1 0-1 0 0,-1 0 1 0 0,0 0 0 0 0,1 0-1 0 0,-1-1 1 0 0,0 1-1 0 0,0 0 1 0 0,0 0 0 0 0,-1 0-1 0 0,1 0 1 0 0,0 0-1 0 0,-1 0 1 0 0,0-1 46 0 0,1 1-162 0 0,0 0-734 0 0,-1 1-7875 0 0,-2 1-367 0 0</inkml:trace>
  <inkml:trace contextRef="#ctx0" brushRef="#br0" timeOffset="37263.444">26881 5559 18687 0 0,'0'0'430'0'0,"0"0"55"0"0,2 0 26 0 0,71-27 1363 0 0,-53 20-944 0 0,-16 6-699 0 0,1-1 0 0 0,-1 0 0 0 0,1 0-1 0 0,-1 0 1 0 0,3-2-231 0 0,0-1 329 0 0,17-11 1942 0 0,17-16-2271 0 0,-34 26 105 0 0,-1 0 0 0 0,0 0 0 0 0,0-1 0 0 0,-1 1 0 0 0,0-1 0 0 0,0 0 0 0 0,0-1 0 0 0,0-2-105 0 0,-3 5 23 0 0,0 1-1 0 0,-1-1 1 0 0,0 0 0 0 0,0 0-1 0 0,0 0 1 0 0,0-2-23 0 0,5-25 32 0 0,-1 19-5 0 0,0 0 0 0 0,6-7-27 0 0,-6 10 25 0 0,1-1 1 0 0,-2 0 0 0 0,1 0-1 0 0,0-4-25 0 0,-4 10 30 0 0,0 1-1 0 0,0 0 1 0 0,0-1-1 0 0,-1 1 1 0 0,1-1-1 0 0,-1 1 0 0 0,0-1 1 0 0,-1 1-1 0 0,1-1 1 0 0,-1 0-30 0 0,0 3 12 0 0,1 0 1 0 0,-1-1-1 0 0,0 1 1 0 0,0 0-1 0 0,-1 0 1 0 0,1 0-1 0 0,0 0 1 0 0,-1 0-1 0 0,1 0 1 0 0,-1 0-1 0 0,0 1 1 0 0,0-1-1 0 0,1 0 1 0 0,-1 1-1 0 0,0 0 1 0 0,0-1-1 0 0,-1 1 1 0 0,1 0-1 0 0,-1-1-12 0 0,-1 1 11 0 0,0 0-1 0 0,0 0 1 0 0,0 1-1 0 0,0-1 1 0 0,0 1-1 0 0,0 0 0 0 0,0 0 1 0 0,0 0-1 0 0,0 0 1 0 0,0 1-1 0 0,0 0 1 0 0,0-1-1 0 0,0 1 1 0 0,1 1-1 0 0,-1-1 1 0 0,-1 1-11 0 0,-7 2 13 0 0,0 0-12 0 0,-1 1 0 0 0,1 0 0 0 0,1 1 0 0 0,-1 0 0 0 0,1 1 0 0 0,0 1 0 0 0,1-1 0 0 0,-1 2 0 0 0,1-1 0 0 0,-6 9-1 0 0,-4 4 3 0 0,1 2 1 0 0,1 1-1 0 0,1 0 0 0 0,-3 7-3 0 0,13-19-84 0 0,0 1 0 0 0,1 0 0 0 0,0 0 0 0 0,1 0-1 0 0,1 1 1 0 0,0 0 0 0 0,0-1 0 0 0,1 8 84 0 0,1-10 69 0 0,1 1 0 0 0,1-1 0 0 0,0 0 0 0 0,1 1 0 0 0,0-1 0 0 0,1 0 0 0 0,0 0 0 0 0,1 0 0 0 0,0 0 0 0 0,3 8-69 0 0,-3-14 30 0 0,-1 0 0 0 0,1-1-1 0 0,0 1 1 0 0,0-1-1 0 0,1 0 1 0 0,-1 0-1 0 0,1 0 1 0 0,0 0 0 0 0,0-1-1 0 0,0 1 1 0 0,1-1-1 0 0,-1 0 1 0 0,1-1-1 0 0,-1 1 1 0 0,1-1 0 0 0,0 0-1 0 0,0 0 1 0 0,2 1-30 0 0,6 1 122 0 0,0-1 1 0 0,0 0-1 0 0,0 0 0 0 0,1-1 1 0 0,-1-1-1 0 0,11 0-122 0 0,7-1 205 0 0,-1-2 0 0 0,1-1 0 0 0,-1-1 0 0 0,1-1 0 0 0,-1-2 0 0 0,-1-1 0 0 0,1-2 0 0 0,9-5-205 0 0,8-4 59 0 0,50-21 74 0 0,34-23-133 0 0,-111 51 0 0 0,-2-1 0 0 0,0-1 0 0 0,0 0 0 0 0,-1-2 0 0 0,2-3 0 0 0,-17 17-306 0 0,0-1 1 0 0,0 0-1 0 0,-1 1 0 0 0,1-1 1 0 0,-1 0-1 0 0,1 0 0 0 0,-1 1 0 0 0,1-4 306 0 0,-1 4-316 0 0,-1 1-1 0 0,0 0 0 0 0,1 0 0 0 0,-1 0 0 0 0,0-1 0 0 0,0 1 0 0 0,1 0 0 0 0,-1 0 0 0 0,0-1 1 0 0,0 1-1 0 0,0 0 0 0 0,-1 0 0 0 0,1-1 0 0 0,0 1 0 0 0,0 0 0 0 0,-1 0 0 0 0,1 0 1 0 0,0-1-1 0 0,-1 1 0 0 0,0 0 0 0 0,1 0 0 0 0,-1-1 317 0 0,-11-6-9582 0 0</inkml:trace>
  <inkml:trace contextRef="#ctx0" brushRef="#br0" timeOffset="39870.13">623 7422 12096 0 0,'-8'-16'553'0'0,"8"16"-531"0"0,0-1 1 0 0,0 1-1 0 0,0-1 0 0 0,0 1 1 0 0,0 0-1 0 0,-1-1 1 0 0,1 1-1 0 0,0 0 0 0 0,0-1 1 0 0,0 1-1 0 0,0 0 0 0 0,0-1 1 0 0,0 1-1 0 0,0-1 1 0 0,1 1-1 0 0,-1 0 0 0 0,0-1 1 0 0,0 1-1 0 0,0 0 0 0 0,0-1 1 0 0,0 1-1 0 0,1 0 0 0 0,-1-1 1 0 0,0 1-1 0 0,0 0 1 0 0,0-1-1 0 0,1 1 0 0 0,-1 0 1 0 0,0 0-1 0 0,1-1-22 0 0,0 0 58 0 0,0-3 3 0 0,0 1 0 0 0,0-1-1 0 0,0 0 1 0 0,0 1 0 0 0,-1-1 0 0 0,1 0-1 0 0,-1 0 1 0 0,0 1 0 0 0,0-1 0 0 0,-1-1-61 0 0,-5-37 3139 0 0,5 40-2798 0 0,0-1 1 0 0,0 1-1 0 0,0 0 1 0 0,0 0-1 0 0,0 0 1 0 0,-1 0-1 0 0,1 0 0 0 0,-1 1 1 0 0,-1-3-342 0 0,-4-5 1532 0 0,2 8-301 0 0,4 1-1029 0 0,-2 0-74 0 0,1 0-1 0 0,-1 0 1 0 0,1 0-1 0 0,-1 0 1 0 0,1 1-1 0 0,-1 0 1 0 0,1-1-1 0 0,-1 1 1 0 0,1 0-1 0 0,-1 0-127 0 0,-1 2 131 0 0,0-1 1 0 0,0 1-1 0 0,0 0 0 0 0,0 1 0 0 0,-1 1-131 0 0,-13 14 242 0 0,1 0 0 0 0,1 1-1 0 0,0 1 1 0 0,2 0 0 0 0,1 1 0 0 0,0 2-242 0 0,-13 26 279 0 0,3 2 0 0 0,-3 13-279 0 0,13-23 581 0 0,-7 32-581 0 0,13-46 227 0 0,6-20-205 0 0,-1 0 0 0 0,2 0 0 0 0,-1 0 0 0 0,1 0 0 0 0,0 0 0 0 0,1 1 0 0 0,0-1 0 0 0,0-1 0 0 0,1 1 0 0 0,0 0 0 0 0,0 0 0 0 0,1 0 0 0 0,0-1 0 0 0,0 0 0 0 0,1 1 0 0 0,2 3-22 0 0,-2-9 64 0 0,5-2-27 0 0,-1 0-1 0 0,1-1 0 0 0,-1 0 1 0 0,0 0-1 0 0,1-1 1 0 0,-1 0-1 0 0,0-1 1 0 0,0 1-1 0 0,4-3-36 0 0,128-69 343 0 0,-113 57-311 0 0,0-1 1 0 0,-2-1-1 0 0,22-20-32 0 0,-6-1 62 0 0,-1-1 0 0 0,-2-3 0 0 0,-2-1-1 0 0,0-3-61 0 0,-16 18 38 0 0,-1-2 0 0 0,-2 0 0 0 0,-1 0 0 0 0,-1-2 0 0 0,-2 0 0 0 0,8-33-38 0 0,0-15 52 0 0,-4 0 1 0 0,6-72-53 0 0,-22 113 20 0 0,-2 36-20 0 0,-2 7 0 0 0,-3 9 0 0 0,-7 31-126 0 0,1 0 0 0 0,-1 19 126 0 0,-6 21-124 0 0,18-80 124 0 0,-63 251 20 0 0,42-148 24 0 0,-1 47-44 0 0,21-143 0 0 0,-2 30-47 0 0,0 31 47 0 0,4-59-5 0 0,0 0 0 0 0,1 0 0 0 0,1 0 0 0 0,0 0 0 0 0,0-1-1 0 0,1 1 1 0 0,0-1 0 0 0,4 8 5 0 0,-6-15 9 0 0,0 0 0 0 0,1 0 0 0 0,0 0 1 0 0,0 0-1 0 0,0-1 0 0 0,0 1 0 0 0,0-1 0 0 0,1 1 0 0 0,-1-1 0 0 0,1 0 0 0 0,-1 1 0 0 0,1-1 1 0 0,0-1-1 0 0,0 1 0 0 0,0 0 0 0 0,0-1 0 0 0,0 1 0 0 0,0-1 0 0 0,0 0 0 0 0,1 0 0 0 0,-1 0 1 0 0,0-1-1 0 0,1 1 0 0 0,-1-1 0 0 0,0 0 0 0 0,1 0 0 0 0,-1 0 0 0 0,1 0 0 0 0,-1 0 0 0 0,0-1 1 0 0,1 0-1 0 0,-1 0 0 0 0,0 1 0 0 0,0-2 0 0 0,1 1 0 0 0,0-1-9 0 0,13-5 16 0 0,-1-1 0 0 0,0-1 0 0 0,0-1 0 0 0,-1 0 0 0 0,0-1 0 0 0,11-10-16 0 0,-2-2 26 0 0,-1-1-1 0 0,0-1 0 0 0,4-9-25 0 0,1 0 29 0 0,-15 19-12 0 0,-1 0 0 0 0,0 0 0 0 0,-2-1 1 0 0,1-1-1 0 0,-2 1 0 0 0,2-7-17 0 0,-4 6-1 0 0,1 0 0 0 0,0 1 0 0 0,9-12 1 0 0,-12 20 2 0 0,0 1 0 0 0,1 0 0 0 0,0 0 0 0 0,0 0-1 0 0,1 1 1 0 0,-1 0 0 0 0,2 0 0 0 0,4-3-2 0 0,-9 8 12 0 0,0-1 1 0 0,0 0-1 0 0,1 1 1 0 0,-1 0-1 0 0,0 0 1 0 0,1 0-1 0 0,-1 0 0 0 0,1 1 1 0 0,-1-1-1 0 0,1 1 1 0 0,0 0-1 0 0,-1 0 0 0 0,1 0 1 0 0,-1 0-1 0 0,1 1 1 0 0,-1 0-1 0 0,3 0-12 0 0,7 3-34 0 0,0 0 0 0 0,-1 1 0 0 0,1 1 0 0 0,0 0 34 0 0,-2 0-86 0 0,-7-4 111 0 0,0 0-1 0 0,0 1 0 0 0,-1-1 1 0 0,1 1-1 0 0,-1 0 0 0 0,0 0 0 0 0,1 0 1 0 0,-1 0-1 0 0,-1 1 0 0 0,1 0 1 0 0,0-1-1 0 0,-1 1 0 0 0,1 2-24 0 0,4 5-100 0 0,0-1 0 0 0,0 0 0 0 0,2 0 100 0 0,-6-4-88 0 0,-2-5 31 0 0,-1-2 97 0 0,-1-4-23 0 0,0 0-1 0 0,0 1 1 0 0,0-1-1 0 0,0 1 1 0 0,-1 0-1 0 0,1-1 1 0 0,-1 1-1 0 0,-1 0 1 0 0,1 0-1 0 0,0 0 1 0 0,-3-2-17 0 0,-6-10 45 0 0,-1 1 0 0 0,-4-3-45 0 0,10 11 0 0 0,-1 1 0 0 0,0 0 0 0 0,-1 0 0 0 0,1 1 0 0 0,-1 0 0 0 0,0 0 0 0 0,-3 0 0 0 0,6 2 0 0 0,-1 0 0 0 0,1 1 0 0 0,-1 0 0 0 0,0 0 0 0 0,0 1 0 0 0,0-1 0 0 0,0 1 0 0 0,0 1 0 0 0,0-1 0 0 0,0 1 0 0 0,-3 0 0 0 0,6 1-2 0 0,-1 0 1 0 0,0 0-1 0 0,0 0 1 0 0,1 0-1 0 0,-1 1 0 0 0,0-1 1 0 0,1 1-1 0 0,0 0 0 0 0,-1 0 1 0 0,1 0-1 0 0,-2 2 2 0 0,-5 4-31 0 0,1 1 0 0 0,-8 9 31 0 0,9-8-5 0 0,0 0 0 0 0,0 1 0 0 0,1-1 0 0 0,1 2 0 0 0,0-1 0 0 0,-2 7 5 0 0,-8 21-44 0 0,-2 14 44 0 0,7-19-6 0 0,3-9 6 0 0,1-1 0 0 0,1 1 0 0 0,1 0 0 0 0,1 0 0 0 0,1 1 0 0 0,1 16 0 0 0,2-38 4 0 0,0 0 1 0 0,0-1-1 0 0,1 1 0 0 0,0 0 0 0 0,-1 0 1 0 0,1-1-1 0 0,0 1 0 0 0,1 0 0 0 0,-1-1 1 0 0,1 1-1 0 0,0-1 0 0 0,-1 0 1 0 0,2 1-1 0 0,-1-1 0 0 0,2 2-4 0 0,-2-3 3 0 0,-1-1-1 0 0,1 1 1 0 0,0 0-1 0 0,0-1 1 0 0,0 0-1 0 0,0 1 1 0 0,0-1 0 0 0,1 0-1 0 0,-1 0 1 0 0,0 0-1 0 0,1 0 1 0 0,-1-1-1 0 0,0 1 1 0 0,1-1-1 0 0,-1 1 1 0 0,1-1 0 0 0,-1 0-1 0 0,0 0 1 0 0,1 0-1 0 0,-1 0 1 0 0,1 0-1 0 0,-1-1 1 0 0,1 1 0 0 0,-1-1-1 0 0,1 0-2 0 0,10-3 15 0 0,1 0-1 0 0,-1-1 1 0 0,0-1 0 0 0,-1 0-1 0 0,10-7-14 0 0,7-6 84 0 0,20-18-84 0 0,-42 31 15 0 0,0 0-1 0 0,-1 0 1 0 0,0-1-1 0 0,0 0 1 0 0,-1 0-1 0 0,1-1 1 0 0,-1 0-15 0 0,9-17 109 0 0,6-17-109 0 0,-14 31 24 0 0,-1-1-22 0 0,0-1 0 0 0,-1 0 0 0 0,0 0 0 0 0,-1 0 0 0 0,-1 0 0 0 0,1-6-2 0 0,0-17 68 0 0,-2-29-68 0 0,-2 160-125 0 0,-5 4 125 0 0,5-83-3 0 0,1 1 0 0 0,1 0 0 0 0,0-1 1 0 0,4 14 2 0 0,-3-16 0 0 0,0-3 16 0 0,1 1 0 0 0,1-1 0 0 0,-1 0 0 0 0,2 1-16 0 0,-5-11 0 0 0,0-1 0 0 0,1 1 0 0 0,-1 0 0 0 0,0-1 0 0 0,0 1 0 0 0,1 0 0 0 0,-1-1 0 0 0,0 1 0 0 0,1 0 0 0 0,-1-1 0 0 0,0 1 0 0 0,1-1 0 0 0,-1 1 0 0 0,1-1 0 0 0,-1 1 0 0 0,1-1 0 0 0,-1 1 0 0 0,1-1 0 0 0,0 1 0 0 0,-1-1 0 0 0,1 0 0 0 0,-1 1 0 0 0,1-1 0 0 0,0 0 0 0 0,-1 0 0 0 0,1 1 0 0 0,0-1 0 0 0,-1 0 0 0 0,1 0 0 0 0,0 0 0 0 0,0 0 0 0 0,-1 0 0 0 0,1 0 0 0 0,0 0 0 0 0,-1 0 0 0 0,1 0 0 0 0,1 0 0 0 0,0-1 0 0 0,1 1 2 0 0,1 0 1 0 0,-1-1-1 0 0,0 0 1 0 0,0 1-1 0 0,1-1 0 0 0,-1-1 1 0 0,0 1-1 0 0,0 0 0 0 0,0-1 1 0 0,0 1-1 0 0,0-1 1 0 0,1-2-3 0 0,32-26 34 0 0,-32 25-33 0 0,8-7 7 0 0,-2-1 0 0 0,0 0 1 0 0,0-1-1 0 0,-1 0 0 0 0,-1-1 0 0 0,0 1 1 0 0,2-8-9 0 0,6-10 6 0 0,-8 14 45 0 0,0-1 0 0 0,-2-1 1 0 0,0 1-1 0 0,-1-1 0 0 0,1-11-51 0 0,12-36-16 0 0,-15 57-37 0 0,-2 7 94 0 0,-1 12 24 0 0,0 1-117 0 0,0 1 0 0 0,-1-1 0 0 0,-1 0-1 0 0,0 0 1 0 0,-1 5 52 0 0,-5 20-28 0 0,2 0 0 0 0,0 12 28 0 0,-1 4-16 0 0,6-37 16 0 0,0-1 0 0 0,1 0 0 0 0,1 8 0 0 0,0 8 0 0 0,-1-22 0 0 0,0 0 0 0 0,0 0 0 0 0,1 0 0 0 0,0 0 0 0 0,1-1 0 0 0,0 4 0 0 0,-1-8 0 0 0,-1 0 0 0 0,1-1 0 0 0,0 1 0 0 0,-1-1 0 0 0,1 1 0 0 0,0-1 0 0 0,0 1 0 0 0,0-1 0 0 0,0 0 0 0 0,0 1 0 0 0,0-1 0 0 0,0 0 0 0 0,0 0 0 0 0,1 0 0 0 0,-1 0 0 0 0,0 0 0 0 0,1 0 0 0 0,-1 0 0 0 0,1 0 0 0 0,-1 0 0 0 0,1-1 0 0 0,0 1 0 0 0,-1-1 0 0 0,1 1 0 0 0,-1-1 0 0 0,1 0 0 0 0,0 1 0 0 0,-1-1 0 0 0,2 0 0 0 0,3 0 6 0 0,0-1 1 0 0,-1 1-1 0 0,1-1 0 0 0,0 0 1 0 0,-1-1-1 0 0,1 0 0 0 0,-1 1 0 0 0,1-2 1 0 0,-1 1-1 0 0,0 0 0 0 0,0-1 1 0 0,0 0-7 0 0,10-8 35 0 0,-1 1 0 0 0,-1-2 0 0 0,4-3-35 0 0,2-3 11 0 0,-9 9 3 0 0,-1-1 0 0 0,0 0 1 0 0,0 0-1 0 0,-1-1 0 0 0,-1-1 0 0 0,2-2-14 0 0,12-25 148 0 0,3-12-148 0 0,10-18 55 0 0,-29 60-58 0 0,1 0 1 0 0,0 1-1 0 0,0 0 0 0 0,2-2 3 0 0,-7 10-2 0 0,-1-1-1 0 0,0 1 0 0 0,1-1 0 0 0,-1 1 0 0 0,1-1 0 0 0,-1 1 0 0 0,1-1 1 0 0,0 1-1 0 0,-1-1 0 0 0,1 1 0 0 0,-1 0 0 0 0,1-1 0 0 0,0 1 1 0 0,-1 0-1 0 0,1 0 3 0 0,0-1-1 0 0,0 1 1 0 0,0 0-1 0 0,0 0 1 0 0,0 0-1 0 0,0 0 1 0 0,0 1-1 0 0,0-1 0 0 0,0 0 1 0 0,-1 0-1 0 0,1 1 1 0 0,0-1-1 0 0,0 0 1 0 0,0 1-1 0 0,0-1 1 0 0,-1 1-1 0 0,1-1 1 0 0,0 1-1 0 0,0-1 1 0 0,-1 1-1 0 0,2 0 1 0 0,-1 1 0 0 0,1 0-1 0 0,0 0 1 0 0,-1 0 0 0 0,1 0-1 0 0,-1 1 1 0 0,0-1-1 0 0,1 3 1 0 0,1 2 1 0 0,0 2 0 0 0,-1-1-1 0 0,0 0 1 0 0,1 2-1 0 0,3 24 0 0 0,-1 0 0 0 0,-2 0 0 0 0,-1 1 0 0 0,-2-1 0 0 0,-3 29 0 0 0,2-16 0 0 0,1-47 0 0 0,0 1 1 0 0,0-1-1 0 0,0 0 0 0 0,0 0 0 0 0,0 0 1 0 0,0 1-1 0 0,0-1 0 0 0,0 0 0 0 0,-1 0 1 0 0,1 1-1 0 0,0-1 0 0 0,0 0 0 0 0,0 0 1 0 0,1 1-1 0 0,-1-1 0 0 0,0 0 0 0 0,0 0 1 0 0,0 0-1 0 0,0 1 0 0 0,0-1 0 0 0,0 0 1 0 0,0 0-1 0 0,0 1 0 0 0,0-1 1 0 0,0 0-1 0 0,1 0 0 0 0,-1 0 0 0 0,0 0 1 0 0,0 1-1 0 0,0-1 0 0 0,0 0 0 0 0,1 0 1 0 0,-1 0-1 0 0,0 0 0 0 0,0 0 0 0 0,0 1 1 0 0,0-1-1 0 0,1 0 0 0 0,-1 0 0 0 0,0 0 1 0 0,0 0-1 0 0,1 0 0 0 0,-1 0 0 0 0,0 0 1 0 0,0 0-1 0 0,1 0 0 0 0,-1 0 0 0 0,0 0 1 0 0,0 0-1 0 0,0 0 0 0 0,1 0 0 0 0,-1 0 1 0 0,0 0-1 0 0,0 0 0 0 0,1 0 0 0 0,-1 0 1 0 0,0 0-1 0 0,7-5 54 0 0,0-2-3 0 0,-1 1-1 0 0,0-1 0 0 0,0 0 1 0 0,0-1-1 0 0,-1 1 1 0 0,0-1-1 0 0,0-1-50 0 0,9-19 4 0 0,4-13-4 0 0,-8 18-51 0 0,14-37 120 0 0,-14 33 7 0 0,2 1 0 0 0,0 0 0 0 0,5-6-76 0 0,-7 14 0 0 0,-6 11 0 0 0,1 0 0 0 0,-1 0 0 0 0,1 0 0 0 0,0 0 0 0 0,1 0 0 0 0,-1 1 0 0 0,7-5 0 0 0,-3 7 0 0 0,-7 4-6 0 0,0 0 1 0 0,0 1-1 0 0,0-1 0 0 0,-1 1 1 0 0,1 0-1 0 0,0 0 0 0 0,0 0 0 0 0,0-1 1 0 0,-1 1-1 0 0,1 1 0 0 0,-1-1 1 0 0,1 0-1 0 0,-1 0 0 0 0,1 1 0 0 0,-1-1 1 0 0,0 1-1 0 0,1-1 0 0 0,-1 1 1 0 0,0-1-1 0 0,1 3 6 0 0,3 5-56 0 0,1 0 0 0 0,-2 1 0 0 0,2 2 56 0 0,-4-7-14 0 0,7 19-8 0 0,-1 1-1 0 0,-1 0 1 0 0,2 17 22 0 0,11 37-13 0 0,-20-78 13 0 0,1 1 0 0 0,0 0 0 0 0,0 0 0 0 0,-1 1 0 0 0,1-1 0 0 0,-1 0 0 0 0,0 0 0 0 0,0 1 0 0 0,0-1 0 0 0,0 0 0 0 0,0 2 0 0 0,-2 7 0 0 0,7-3 11 0 0,-4-7 43 0 0,-1-1-51 0 0,0 0 0 0 0,0 0 1 0 0,0 0-1 0 0,0 0 0 0 0,0 1 0 0 0,0-1 0 0 0,0 0 0 0 0,0 0 0 0 0,0 0 0 0 0,0 0 0 0 0,0 0 0 0 0,0 0 0 0 0,0 0 0 0 0,0 0 0 0 0,0 1 0 0 0,0-1 0 0 0,0 0 0 0 0,1 0 0 0 0,-1 0 0 0 0,0 0 0 0 0,0 0 0 0 0,0 0 1 0 0,0 0-1 0 0,0 0 0 0 0,0 0 0 0 0,0 0 0 0 0,0 0 0 0 0,0 0 0 0 0,0 0 0 0 0,0 1 0 0 0,1-1 0 0 0,-1 0 0 0 0,0 0 0 0 0,0 0 0 0 0,0 0 0 0 0,0 0 0 0 0,0 0 0 0 0,0 0 0 0 0,0 0 0 0 0,0 0 0 0 0,1 0 0 0 0,-1 0 0 0 0,0 0 1 0 0,0 0-1 0 0,0 0 0 0 0,0 0 0 0 0,0 0 0 0 0,0 0 0 0 0,0 0 0 0 0,0-1 0 0 0,0 1 0 0 0,1 0 0 0 0,-1 0 0 0 0,0 0 0 0 0,0 0 0 0 0,0 0 0 0 0,0 0 0 0 0,0 0 0 0 0,0 0 0 0 0,0 0 0 0 0,0 0 0 0 0,0 0 0 0 0,0 0 0 0 0,0-1 1 0 0,0 1-1 0 0,0 0 0 0 0,1 0 0 0 0,-1 0-3 0 0,6-6 74 0 0,-6 6-74 0 0,15-15 39 0 0,-11 12-28 0 0,0 0 0 0 0,0-1 0 0 0,0 0-1 0 0,-1 1 1 0 0,2-4-11 0 0,9-12 85 0 0,15-15-85 0 0,-8 10 40 0 0,-19 21-36 0 0,-1 1-1 0 0,1 0 1 0 0,-1-1-1 0 0,0 1 0 0 0,1-1 1 0 0,-1 1-1 0 0,0-1 1 0 0,-1 0-1 0 0,1 1 0 0 0,0-1 1 0 0,-1 0-1 0 0,0 0 1 0 0,1-2-4 0 0,-1 2 2 0 0,0 0 1 0 0,0 0 0 0 0,1 1 0 0 0,0-1-1 0 0,-1 0 1 0 0,1 0 0 0 0,0 0 0 0 0,1 0-1 0 0,-1 1 1 0 0,0-1 0 0 0,2-2-3 0 0,13-12 0 0 0,-12 13 0 0 0,0 0 0 0 0,-1 0 0 0 0,1 0 0 0 0,-1-1 0 0 0,2-2 0 0 0,-3 1 17 0 0,1 0 1 0 0,0 1-1 0 0,0 0 0 0 0,1-1 1 0 0,-1 1-1 0 0,1 0 0 0 0,0 1 1 0 0,1-1-1 0 0,-1 1 0 0 0,1 0 1 0 0,0 0-1 0 0,0 0-17 0 0,-4 3-5 0 0,1 0 0 0 0,-1 0 0 0 0,0 1 0 0 0,1-1 0 0 0,-1 1 0 0 0,1-1 0 0 0,-1 1 0 0 0,1-1 0 0 0,-1 1 0 0 0,1 0 0 0 0,-1 0 0 0 0,1 0 0 0 0,-1 0 0 0 0,1 0 0 0 0,-1 0 0 0 0,1 0 0 0 0,-1 0 0 0 0,1 1 0 0 0,-1-1 0 0 0,1 1 0 0 0,-1-1 0 0 0,1 1 0 0 0,-1-1 0 0 0,1 1 0 0 0,-1 0 0 0 0,0 0 0 0 0,0 0 0 0 0,1-1 0 0 0,-1 2 5 0 0,1 0-35 0 0,0 1 1 0 0,0-1 0 0 0,-1 1 0 0 0,1 0-1 0 0,-1 0 1 0 0,0-1 0 0 0,0 1 0 0 0,0 0-1 0 0,0 0 1 0 0,0 0 0 0 0,0 1 34 0 0,1 6-86 0 0,0-5 67 0 0,-1 0 0 0 0,0 1 0 0 0,0-1 0 0 0,-1 1 0 0 0,0-1 0 0 0,0 1 0 0 0,0 1 19 0 0,1 25-27 0 0,11 19 27 0 0,-8-38 0 0 0,0 0 0 0 0,-2 1 0 0 0,1 4 0 0 0,-2-10 0 0 0,-1-5 0 0 0,0 1 0 0 0,1-1 0 0 0,-1 1 0 0 0,1-1 0 0 0,0 1 0 0 0,0-1 0 0 0,0 1 0 0 0,0-1 0 0 0,1 0 0 0 0,0 1 0 0 0,6 8 0 0 0,-5-9 0 0 0,-1 1 0 0 0,1 0 0 0 0,-1 0 0 0 0,0 0 0 0 0,0 0 0 0 0,0 1 0 0 0,0-1 18 0 0,0 1-1 0 0,0 0 1 0 0,1-1-1 0 0,-1 1 1 0 0,1-1 0 0 0,0 0-1 0 0,1 0 1 0 0,-1 0-1 0 0,1 0 1 0 0,-1 0 0 0 0,1-1-1 0 0,0 0 1 0 0,1 0-1 0 0,-1 0 1 0 0,0 0 0 0 0,1-1-1 0 0,0 1 1 0 0,-1-1-1 0 0,1 0 1 0 0,4 0-18 0 0,-6-1 2 0 0,0 0-1 0 0,-1-1 1 0 0,1 1 0 0 0,0-1 0 0 0,0 0-1 0 0,-1 0 1 0 0,1 0 0 0 0,0 0-1 0 0,0-1 1 0 0,-1 1 0 0 0,3-1-2 0 0,33-11 37 0 0,-18 5-18 0 0,-7 1-11 0 0,0 0 1 0 0,-1-1 0 0 0,0 0 0 0 0,0-1-1 0 0,-1 0 1 0 0,9-9-9 0 0,-14 13 1 0 0,-1 0-83 0 0,-1-1 1 0 0,1 1-1 0 0,-1-1 0 0 0,0 1 1 0 0,0-1-1 0 0,0 0 0 0 0,-1-1 1 0 0,0 1-1 0 0,0-1 1 0 0,0 0 81 0 0,5-15-2766 0 0,-1-1-3694 0 0,-2 0-2921 0 0</inkml:trace>
  <inkml:trace contextRef="#ctx0" brushRef="#br0" timeOffset="40233.3">2074 7134 22543 0 0,'0'-20'496'0'0,"0"12"104"0"0,-3-3 16 0 0,3-1 24 0 0,0 1-512 0 0,3 0-128 0 0,2 6 0 0 0,-5 5 0 0 0,0 0 0 0 0,0 0 72 0 0,0 0-72 0 0,0 0-6664 0 0,8 8-1375 0 0</inkml:trace>
  <inkml:trace contextRef="#ctx0" brushRef="#br0" timeOffset="40950.134">4316 7797 12840 0 0,'0'0'588'0'0,"0"0"-12"0"0,0 0-254 0 0,0 0 305 0 0,0 0 168 0 0,0 0 34 0 0,0 0 47 0 0,0 0 158 0 0,0 0 72 0 0,0 0 12 0 0,0 0-46 0 0,0 0-200 0 0,0 0-82 0 0,0 0-20 0 0,1-2-3 0 0,91-141 3171 0 0,-45 72-3371 0 0,-3-2-1 0 0,-3-3 0 0 0,15-42-566 0 0,-40 81 18 0 0,3-8 48 0 0,25-40-66 0 0,-40 80 11 0 0,-9 22 26 0 0,-78 211-245 0 0,72-193 189 0 0,2-1 0 0 0,1 1 0 0 0,0 7 19 0 0,1-5-7 0 0,6-27 7 0 0,-1 0 0 0 0,1 0 0 0 0,1-1 0 0 0,0 1 0 0 0,0 0 0 0 0,1 0 0 0 0,0 0 0 0 0,0-1 0 0 0,1 1 0 0 0,1-1 0 0 0,0 1 0 0 0,0-1 0 0 0,1 2 0 0 0,-3-10 1 0 0,0 1 1 0 0,0 0-1 0 0,0 0 0 0 0,1-1 0 0 0,-1 1 1 0 0,0-1-1 0 0,1 1 0 0 0,-1-1 0 0 0,0 0 1 0 0,1 1-1 0 0,0-1 0 0 0,-1 0 1 0 0,1 0-1 0 0,0 0 0 0 0,0 0 0 0 0,-1 0 1 0 0,1-1-1 0 0,0 1 0 0 0,0 0 0 0 0,0-1 1 0 0,0 0-1 0 0,0 1 0 0 0,0-1 0 0 0,0 0 1 0 0,0 0-1 0 0,0 0 0 0 0,0 0 1 0 0,0 0-1 0 0,0-1 0 0 0,0 1 0 0 0,0 0 1 0 0,0-1-1 0 0,0 0-1 0 0,5-1 13 0 0,0 0 1 0 0,0-1-1 0 0,0 0 1 0 0,-1 0-1 0 0,1-1 1 0 0,-1 0-1 0 0,0 0 0 0 0,3-2-13 0 0,0-3 25 0 0,-1 1 0 0 0,-1-1 0 0 0,1-1 0 0 0,-1 1 0 0 0,-1-1-1 0 0,0 0 1 0 0,0-1 0 0 0,0-2-25 0 0,21-34 73 0 0,11-21 56 0 0,-20 34-15 0 0,-8 14-41 0 0,-1 0 0 0 0,-1 0-1 0 0,0-5-72 0 0,9-22 70 0 0,-9 26-90 0 0,-6 14 3 0 0,1 0 0 0 0,0 0 0 0 0,0 0 0 0 0,5-6 17 0 0,-8 13-1 0 0,0-1 0 0 0,0 1 0 0 0,0 0 0 0 0,0-1-1 0 0,0 1 1 0 0,1 0 0 0 0,-1 0 0 0 0,0-1 0 0 0,0 1 0 0 0,1 0 0 0 0,-1-1 0 0 0,0 1 0 0 0,0 0-1 0 0,1 0 1 0 0,-1 0 0 0 0,0-1 0 0 0,1 1 0 0 0,-1 0 0 0 0,0 0 0 0 0,1 0 0 0 0,-1 0 0 0 0,0 0-1 0 0,1 0 1 0 0,-1 0 0 0 0,0-1 0 0 0,1 1 1 0 0,3 4-17 0 0,-4-3 10 0 0,3 3 6 0 0,0-1 0 0 0,0 0 0 0 0,0 1-1 0 0,-1 0 1 0 0,0-1 0 0 0,1 1 0 0 0,-2 0 0 0 0,1 0 0 0 0,0 0 0 0 0,-1 1 0 0 0,1 2 1 0 0,2 10-27 0 0,0 1 1 0 0,-1 6 26 0 0,1 5-58 0 0,1 18 15 0 0,-5-33 34 0 0,1-2 0 0 0,1 1-1 0 0,0 0 1 0 0,2 5 9 0 0,-2-8-12 0 0,0-1-1 0 0,-1 1 1 0 0,0-1-1 0 0,-1 1 0 0 0,0-1 1 0 0,0 1-1 0 0,-1 0 1 0 0,0-1-1 0 0,-1 1 1 0 0,0-1-1 0 0,0 0 1 0 0,-1 0-1 0 0,-1 3 13 0 0,3-10-244 0 0,-4 1-289 0 0,4-3 509 0 0,1 1 0 0 0,0-1 0 0 0,-1 0-1 0 0,1 0 1 0 0,0 1 0 0 0,-1-1 0 0 0,1 0 0 0 0,-1 1-1 0 0,1-1 1 0 0,-1 0 0 0 0,1 0 0 0 0,-1 0 0 0 0,1 0-1 0 0,-1 0 1 0 0,1 1 0 0 0,0-1 0 0 0,-1 0 0 0 0,1 0-1 0 0,-1 0 1 0 0,1 0 24 0 0,-4-1-302 0 0,0 1-1 0 0,1-1 1 0 0,-1 0-1 0 0,1 0 1 0 0,0 0 0 0 0,-1-1-1 0 0,1 1 1 0 0,0-1-1 0 0,0 0 1 0 0,0 0-1 0 0,0 0 1 0 0,-1-1 302 0 0,-4-3-1235 0 0,0-1 0 0 0,1 1 0 0 0,0-1 0 0 0,-1-2 1235 0 0,-5-7-1855 0 0</inkml:trace>
  <inkml:trace contextRef="#ctx0" brushRef="#br0" timeOffset="41319.994">4834 6795 12896 0 0,'0'0'6'0'0,"-2"-5"165"0"0,0 1 0 0 0,0 0 0 0 0,0 0 0 0 0,0 0 0 0 0,-1 0 0 0 0,-2-3-171 0 0,4 6 113 0 0,0 0 0 0 0,0 0 0 0 0,0 0-1 0 0,0 0 1 0 0,0 1 0 0 0,0-1 0 0 0,0 0 0 0 0,0 1-1 0 0,-1-1 1 0 0,1 1 0 0 0,0-1 0 0 0,0 1-1 0 0,-1 0 1 0 0,1-1 0 0 0,0 1 0 0 0,0 0 0 0 0,-1 0-1 0 0,1 0 1 0 0,0 0 0 0 0,0 0 0 0 0,-1 0-1 0 0,1 0 1 0 0,0 1 0 0 0,0-1 0 0 0,-1 0 0 0 0,1 1-1 0 0,0-1 1 0 0,-1 1-113 0 0,-3 1 556 0 0,0 1 0 0 0,-1-1 0 0 0,1 1 0 0 0,0 0 0 0 0,0 1 0 0 0,1-1 0 0 0,-1 1 0 0 0,1 0 0 0 0,-2 1-556 0 0,3-1 134 0 0,-1 0-1 0 0,1 0 0 0 0,-1 1 0 0 0,1-1 0 0 0,0 1 1 0 0,1 0-1 0 0,-1-1 0 0 0,1 1 0 0 0,0 0 1 0 0,0 0-1 0 0,1 1 0 0 0,-1-1 0 0 0,1 0 0 0 0,0 0 1 0 0,1 1-1 0 0,-1 1-133 0 0,1-5 11 0 0,0 1 1 0 0,0 0-1 0 0,0 0 0 0 0,1 0 1 0 0,-1 0-1 0 0,1 0 1 0 0,0 0-1 0 0,0 0 0 0 0,0-1 1 0 0,0 1-1 0 0,0 0 1 0 0,0-1-1 0 0,1 1 0 0 0,-1-1 1 0 0,1 1-1 0 0,0-1 0 0 0,0 0 1 0 0,0 1-1 0 0,0-1 1 0 0,0 0-1 0 0,0 0 0 0 0,0-1 1 0 0,1 1-1 0 0,-1 0 1 0 0,1-1-1 0 0,1 1-11 0 0,1 0 23 0 0,0 0 1 0 0,0-1-1 0 0,0 0 1 0 0,0 1-1 0 0,0-2 1 0 0,0 1-1 0 0,0-1 1 0 0,0 0 0 0 0,0 0-1 0 0,0 0 1 0 0,0 0-1 0 0,0-1 1 0 0,4-1-24 0 0,6-2 87 0 0,1-1 1 0 0,-1-1 0 0 0,9-4-88 0 0,-22 9 26 0 0,0-1 1 0 0,0 1-1 0 0,0 0 0 0 0,-1-1 0 0 0,1 1 0 0 0,-1-1 1 0 0,1 0-1 0 0,-1 1 0 0 0,1-1 0 0 0,-1 0 0 0 0,0 0 1 0 0,0 0-1 0 0,0 0 0 0 0,0 0 0 0 0,0 0 0 0 0,-1 0 1 0 0,1 0-1 0 0,0-1 0 0 0,-1 1 0 0 0,1-1-26 0 0,-1 1 20 0 0,0 1-1 0 0,0-1 0 0 0,1 0 1 0 0,-1 1-1 0 0,0-1 1 0 0,0 0-1 0 0,0 1 0 0 0,-1-1 1 0 0,1 0-1 0 0,0 0 1 0 0,-1 1-1 0 0,1-1 1 0 0,-1 1-1 0 0,1-1 0 0 0,-1 1 1 0 0,0-1-1 0 0,0 1 1 0 0,1-1-1 0 0,-1 1 0 0 0,0-1 1 0 0,0 1-1 0 0,-1 0 1 0 0,1 0-1 0 0,0-1 0 0 0,0 1 1 0 0,-1 0-1 0 0,0 0-19 0 0,-2-2-279 0 0,-1 1 0 0 0,0 0 0 0 0,0 0 0 0 0,0 1 0 0 0,0-1 0 0 0,-4 0 279 0 0,5 2-786 0 0,-1-1 0 0 0,1 1 0 0 0,-1 0 0 0 0,0 0 0 0 0,1 1 0 0 0,-1-1 0 0 0,-3 2 786 0 0,-10 2-8135 0 0</inkml:trace>
  <inkml:trace contextRef="#ctx0" brushRef="#br0" timeOffset="42491.534">5725 7519 16847 0 0,'0'0'770'0'0,"0"0"-18"0"0,0 0-454 0 0,0 0-135 0 0,0 0-10 0 0,0 0-1 0 0,0 0 94 0 0,9-7 2054 0 0,4-17-102 0 0,-7 12-1299 0 0,1 1 1 0 0,0 0-1 0 0,0 0 0 0 0,4-3-899 0 0,-1 2 372 0 0,-1 0-1 0 0,-1-1 1 0 0,1 0-372 0 0,-1 0 138 0 0,0 0 1 0 0,1 0 0 0 0,7-6-139 0 0,35-38 339 0 0,36-38 247 0 0,-51 58-391 0 0,16-15 237 0 0,-52 52-429 0 0,1-1 0 0 0,-1 1 0 0 0,1 0 0 0 0,-1-1 0 0 0,1 1 0 0 0,-1-1 0 0 0,1 1 0 0 0,-1 0-1 0 0,1-1 1 0 0,-1 1 0 0 0,1 0 0 0 0,0 0 0 0 0,-1 0 0 0 0,1-1 0 0 0,-1 1 0 0 0,1 0 0 0 0,0 0 0 0 0,-1 0 0 0 0,1 0 0 0 0,0 0 0 0 0,-1 0 0 0 0,1 0-1 0 0,0 0 1 0 0,-1 1 0 0 0,1-1 0 0 0,-1 0 0 0 0,1 0 0 0 0,0 0 0 0 0,-1 1 0 0 0,1-1-3 0 0,0 1 2 0 0,1 0 0 0 0,-1 0-1 0 0,0 0 1 0 0,0 1 0 0 0,0-1 0 0 0,0 0 0 0 0,0 1 0 0 0,0-1-1 0 0,0 1 1 0 0,0-1 0 0 0,0 2-2 0 0,3 6-23 0 0,-1-1 0 0 0,-1 1 0 0 0,0 0 0 0 0,0 1 23 0 0,4 24-34 0 0,-2 1 0 0 0,-2-1-1 0 0,-1 1 1 0 0,-3 31 34 0 0,-5 6 92 0 0,-14 59-92 0 0,19-124 26 0 0,1 0 1 0 0,0-1 0 0 0,1 1 0 0 0,0 0-1 0 0,0 3-26 0 0,0 5 153 0 0,13-16-50 0 0,-7-2-87 0 0,-1 1 1 0 0,0-1-1 0 0,0-1 0 0 0,0 1 1 0 0,0-1-1 0 0,0 0 0 0 0,-1 0 0 0 0,1 0 1 0 0,-1-1-1 0 0,0 1 0 0 0,3-6-16 0 0,16-17 77 0 0,-12 17-70 0 0,-1-2 0 0 0,0 0 0 0 0,-1 0 0 0 0,0 0 0 0 0,1-5-7 0 0,11-23 32 0 0,1-5-32 0 0,-1 2 13 0 0,1 1-13 0 0,18-29 0 0 0,-40 70 0 0 0,0 1 0 0 0,1-1 0 0 0,-1 0 0 0 0,0 1 0 0 0,1-1 0 0 0,-1 1-1 0 0,1-1 1 0 0,-1 0 0 0 0,0 1 0 0 0,1-1 0 0 0,-1 1 0 0 0,1-1 0 0 0,-1 1 0 0 0,1 0 0 0 0,0-1 0 0 0,-1 1 0 0 0,1 0 0 0 0,-1-1-1 0 0,1 1 1 0 0,0 0 0 0 0,-1 0 0 0 0,1-1 0 0 0,0 1 0 0 0,-1 0 0 0 0,1 0 0 0 0,0 0 0 0 0,-1 0 0 0 0,1 0 0 0 0,0 0 0 0 0,-1 0-1 0 0,1 0 1 0 0,7 8 9 0 0,-8-8-4 0 0,4 5 1 0 0,-1 1 1 0 0,0-1-1 0 0,0 1 1 0 0,0-1-1 0 0,-1 1 1 0 0,0 0-1 0 0,0 0 1 0 0,0 0-1 0 0,0 4-6 0 0,2 12-4 0 0,-1 0 0 0 0,-1 1 4 0 0,-2-14 3 0 0,3 20-3 0 0,-1 6 0 0 0,1-1 0 0 0,2 1 0 0 0,2-1 0 0 0,4 11 0 0 0,-9-39 0 0 0,1 4 0 0 0,0 0 0 0 0,1-1 0 0 0,3 6 0 0 0,-5-13 0 0 0,-1 1 0 0 0,1-1 0 0 0,-1 0 0 0 0,1 0 0 0 0,0 0 0 0 0,0 1 0 0 0,0-2 0 0 0,0 1 0 0 0,0 0 0 0 0,0 0 0 0 0,1-1 0 0 0,-1 1 0 0 0,0-1 0 0 0,1 0 0 0 0,0 1 0 0 0,-1-2 0 0 0,0 1 0 0 0,-1-1 0 0 0,1 0 0 0 0,0 0 0 0 0,0 1 0 0 0,-1-1 0 0 0,1-1 0 0 0,0 1 0 0 0,0 0 0 0 0,-1 0 0 0 0,1-1 0 0 0,0 1 0 0 0,-1-1 0 0 0,1 1 0 0 0,0-1 0 0 0,-1 0 0 0 0,1 1 0 0 0,-1-1 0 0 0,1-1 0 0 0,27-20 0 0 0,-11 6 0 0 0,-1-1 0 0 0,-1 0 0 0 0,5-9 0 0 0,-13 15 0 0 0,0 0 0 0 0,-1 0 0 0 0,-1-1 0 0 0,0 0 0 0 0,0-1 0 0 0,2-8 0 0 0,25-76 312 0 0,-31 91-298 0 0,1-1 0 0 0,-1 1 0 0 0,1 0 0 0 0,1 0 0 0 0,-1 0 0 0 0,1 0 0 0 0,0 1 0 0 0,5-6-14 0 0,-1 4 11 0 0,-7 6 18 0 0,1 4-80 0 0,0-1 1 0 0,0 1-1 0 0,0 0 0 0 0,0 0 1 0 0,-1 0-1 0 0,1 1 51 0 0,2 8-22 0 0,-1 1 0 0 0,0-1 1 0 0,-1 1-1 0 0,0 0 0 0 0,-1 0 0 0 0,0 4 22 0 0,6 41 3 0 0,14 27-3 0 0,-19-80 0 0 0,0 0 0 0 0,1 0 0 0 0,-1 0 0 0 0,1 0 0 0 0,0-1 0 0 0,1 1 0 0 0,-1-1 0 0 0,1 0 0 0 0,0 0 0 0 0,0 0 0 0 0,0 0 0 0 0,0-1 0 0 0,0 0 0 0 0,1 0 0 0 0,0 0 0 0 0,1 1 0 0 0,-3-3 0 0 0,-1 0 1 0 0,1 0-1 0 0,-1-1 1 0 0,1 1-1 0 0,0 0 1 0 0,-1-1-1 0 0,1 0 0 0 0,0 0 1 0 0,-1 1-1 0 0,1-2 1 0 0,0 1-1 0 0,-1 0 1 0 0,1 0-1 0 0,0-1 1 0 0,-1 0-1 0 0,1 1 0 0 0,0-1 1 0 0,-1 0-1 0 0,1 0 1 0 0,-1 0-1 0 0,2-2 0 0 0,8-3 85 0 0,0-1 1 0 0,0-1-1 0 0,6-5-85 0 0,-17 12 15 0 0,4-3 2 0 0,1-1 0 0 0,-1-1 0 0 0,0 1 0 0 0,0-1 0 0 0,-1 0 1 0 0,0 0-1 0 0,0 0 0 0 0,0 0 0 0 0,-1-1 0 0 0,0 0 0 0 0,1-2-17 0 0,0-1 9 0 0,-1 0 0 0 0,0-1 0 0 0,0 1 1 0 0,-1-1-1 0 0,-1 0 0 0 0,1 0 0 0 0,-2-5-9 0 0,0-7 18 0 0,-1 1 0 0 0,-1 0-1 0 0,-1 0 1 0 0,-2-1-18 0 0,2 10 8 0 0,0 1-1 0 0,-2-1 1 0 0,1 1-1 0 0,-1-1 1 0 0,-1 1-1 0 0,-1 1 1 0 0,-1-4-8 0 0,3 7 16 0 0,-1 1 1 0 0,0-1-1 0 0,0 1 1 0 0,0 0-1 0 0,-1 1 0 0 0,0-1 1 0 0,-1 1-17 0 0,6 4 6 0 0,-1 0 1 0 0,0 0-1 0 0,0 0 1 0 0,0 1-1 0 0,0-1 1 0 0,0 1-1 0 0,0 0 1 0 0,0 0-1 0 0,-1 0 1 0 0,1 0 0 0 0,0 1-1 0 0,0-1 1 0 0,-1 1-1 0 0,1 0 1 0 0,-1 0-1 0 0,1 0 1 0 0,0 0-1 0 0,-1 1 1 0 0,1-1-1 0 0,-2 1-6 0 0,-1 1-21 0 0,1-1 0 0 0,-1 1 0 0 0,1 1 0 0 0,-1-1 0 0 0,1 1 0 0 0,-1 0 0 0 0,1 0 0 0 0,0 0 0 0 0,1 1 0 0 0,-1 0 0 0 0,1 0 0 0 0,-1 0 0 0 0,1 0 0 0 0,0 1 0 0 0,1-1 0 0 0,-1 1 0 0 0,1 0 0 0 0,0 0 0 0 0,0 1 0 0 0,0-1 0 0 0,1 0 0 0 0,0 1 0 0 0,0 0 0 0 0,0 0 0 0 0,1-1 0 0 0,0 1 0 0 0,0 0 0 0 0,0 0 0 0 0,1 0 0 0 0,0 0 0 0 0,0 0 0 0 0,1 4 21 0 0,0-6 0 0 0,0 0-1 0 0,0 0 0 0 0,0 0 1 0 0,1 0-1 0 0,-1 0 1 0 0,1 0-1 0 0,0-1 0 0 0,1 1 1 0 0,-1-1-1 0 0,0 1 0 0 0,1-1 1 0 0,0 0-1 0 0,0 0 1 0 0,0 0-1 0 0,0 0 0 0 0,2 1 1 0 0,2 1-7 0 0,-1 0 0 0 0,1-1 0 0 0,0 0 0 0 0,0-1 0 0 0,0 1 0 0 0,0-1 0 0 0,1-1 0 0 0,3 2 7 0 0,-1-2-2 0 0,1 0-1 0 0,0-1 1 0 0,0 0 0 0 0,0 0 0 0 0,0-1 0 0 0,0 0 0 0 0,-1-1 0 0 0,11-2 2 0 0,-5-1-3 0 0,-1 0-1 0 0,1 0 1 0 0,-1-2 0 0 0,1 0-1 0 0,10-6 4 0 0,-1-2-3 0 0,-1-1 1 0 0,0-1-1 0 0,-2-1 0 0 0,1-2 0 0 0,-2 0 0 0 0,14-16 3 0 0,-25 25 6 0 0,0-1 1 0 0,-1 0-1 0 0,0 0 1 0 0,-1-1-1 0 0,0-1 0 0 0,-1 1 1 0 0,0-1-1 0 0,-1 0 1 0 0,-1-1-1 0 0,0-1-6 0 0,-4 15 0 0 0,9-33 26 0 0,-2 0-1 0 0,-1 0 1 0 0,-1 0-1 0 0,-2-1 1 0 0,0-12-26 0 0,-4 31 0 0 0,-2 9-7 0 0,0 7-12 0 0,-2 5-28 0 0,0 5 38 0 0,1 0 1 0 0,0 1-1 0 0,0 0 1 0 0,2-1 0 0 0,-1 1-1 0 0,1 0 1 0 0,1 0-1 0 0,0 2 9 0 0,-2 32-11 0 0,-2 1-23 0 0,2 1 0 0 0,4 29 34 0 0,-1-50-14 0 0,2-1 1 0 0,2 1-1 0 0,0 0 1 0 0,1-1-1 0 0,5 8 14 0 0,-3-8-7 0 0,2-1 0 0 0,2 0 0 0 0,0 0 0 0 0,4 5 7 0 0,-12-23-3 0 0,1 0 0 0 0,-1-1 0 0 0,2 1 1 0 0,-1-1-1 0 0,0 0 0 0 0,1-1 1 0 0,0 1-1 0 0,1-1 0 0 0,-1 0 0 0 0,1-1 1 0 0,0 1-1 0 0,0-1 0 0 0,0-1 0 0 0,0 1 1 0 0,1-1-1 0 0,3 1 3 0 0,-9-4-39 0 0,1 1 0 0 0,0-1-1 0 0,0 0 1 0 0,0 0 0 0 0,0 1-1 0 0,0-2 1 0 0,0 1 0 0 0,-1 0 0 0 0,1-1-1 0 0,0 1 1 0 0,0-1 0 0 0,0 0 0 0 0,-1 0-1 0 0,1 0 1 0 0,0 0 0 0 0,-1-1-1 0 0,1 1 1 0 0,-1 0 0 0 0,0-1 0 0 0,1 0-1 0 0,-1 0 1 0 0,0 0 0 0 0,0 0 0 0 0,0 0-1 0 0,0 0 1 0 0,0 0 0 0 0,-1-1-1 0 0,1 1 1 0 0,-1-1 0 0 0,1 1 0 0 0,-1-1-1 0 0,0 1 1 0 0,1-3 39 0 0,6-27-2399 0 0,-7 13 294 0 0</inkml:trace>
  <inkml:trace contextRef="#ctx0" brushRef="#br0" timeOffset="42839.407">7264 7044 21047 0 0,'0'0'480'0'0,"-3"-10"1352"0"0,5 7-1721 0 0,0 0-1 0 0,-1 0 0 0 0,2 0 0 0 0,-1 1 1 0 0,0-1-1 0 0,0 1 0 0 0,1-1 0 0 0,0 1 1 0 0,-1 0-1 0 0,1 0 0 0 0,0 0 0 0 0,0 0 1 0 0,2 0-111 0 0,-1-1 186 0 0,16-8 264 0 0,0 0 0 0 0,1 1 0 0 0,0 2-1 0 0,20-6-449 0 0,90-21 1608 0 0,-115 31-1579 0 0,19-2-651 0 0,0 1 0 0 0,7 1 622 0 0,29-5-1005 0 0,-47 5 190 0 0</inkml:trace>
  <inkml:trace contextRef="#ctx0" brushRef="#br0" timeOffset="44429.158">9172 7228 12608 0 0,'0'0'289'0'0,"0"0"40"0"0,0 0 21 0 0,0 0-46 0 0,0 0-55 0 0,0 0 528 0 0,0 0 250 0 0,0 0 49 0 0,0 0 4 0 0,1-9 1014 0 0,-1 5-1615 0 0,0 0-1 0 0,1 1 1 0 0,-1-1-1 0 0,-1 0 0 0 0,1 0 1 0 0,0 1-1 0 0,-2-4-478 0 0,0-17 1569 0 0,2 22-1452 0 0,0 0 1 0 0,-1 1 0 0 0,1-1 0 0 0,0 0 0 0 0,0 1 0 0 0,-1-1 0 0 0,1 0 0 0 0,-1 1 0 0 0,1-1-1 0 0,-1 0 1 0 0,0 1 0 0 0,1-1 0 0 0,-1 1 0 0 0,0 0 0 0 0,0-1 0 0 0,0 1 0 0 0,0 0 0 0 0,-2-2-118 0 0,2 3 37 0 0,0-1 0 0 0,0 0 0 0 0,0 1 1 0 0,0-1-1 0 0,0 1 0 0 0,0-1 0 0 0,0 1 1 0 0,0 0-1 0 0,0 0 0 0 0,0-1 0 0 0,0 1 1 0 0,0 0-1 0 0,0 0 0 0 0,-1 0 0 0 0,1 0 1 0 0,0 0-1 0 0,0 0 0 0 0,0 0 1 0 0,0 1-1 0 0,0-1 0 0 0,0 0 0 0 0,-1 1 1 0 0,1-1-1 0 0,0 0 0 0 0,0 1 0 0 0,0 0 1 0 0,0-1-1 0 0,0 1-37 0 0,-6 3 17 0 0,0 0 1 0 0,1 1-1 0 0,-1 0 1 0 0,1 0-1 0 0,0 0 1 0 0,0 1-1 0 0,1 0 1 0 0,-1 0-1 0 0,0 2-17 0 0,-32 43-23 0 0,3 2 1 0 0,2 2-1 0 0,-23 51 23 0 0,47-87 43 0 0,4-12-25 0 0,2 1 0 0 0,-1 0 0 0 0,1 0-1 0 0,0 1 1 0 0,-1 5-18 0 0,0 2 0 0 0,3-13 0 0 0,0 0 0 0 0,0-1 0 0 0,0 1 0 0 0,1 0 0 0 0,-1 0 0 0 0,1 0 0 0 0,0 0 0 0 0,0-1 0 0 0,0 1 0 0 0,0 1 0 0 0,5 7 0 0 0,-4-10 10 0 0,0 0 0 0 0,0 0 0 0 0,0 0 0 0 0,1 0 0 0 0,-1 0 0 0 0,0 0 0 0 0,1-1-1 0 0,-1 1 1 0 0,0 0 0 0 0,1-1 0 0 0,-1 1 0 0 0,1-1 0 0 0,-1 1 0 0 0,1-1 0 0 0,-1 0 0 0 0,1 0 0 0 0,-1 0 0 0 0,1 0-1 0 0,-1 0 1 0 0,1 0 0 0 0,-1 0 0 0 0,1 0 0 0 0,-1 0 0 0 0,1-1 0 0 0,-1 1 0 0 0,1-1 0 0 0,0 0-10 0 0,5-1 60 0 0,0 0 0 0 0,0-1 1 0 0,-1 0-1 0 0,1-1 0 0 0,2-1-60 0 0,2-2 28 0 0,-1-1 0 0 0,0 0 0 0 0,-1-1-1 0 0,1 0 1 0 0,-2-1 0 0 0,2-1-28 0 0,7-11 196 0 0,0-1 0 0 0,2-8-196 0 0,-12 18 126 0 0,0 0 0 0 0,3-12-126 0 0,3-5 132 0 0,-3 5 19 0 0,-1 0-1 0 0,-1-1 1 0 0,0-8-151 0 0,5-15 148 0 0,-10 37-136 0 0,-3 12-11 0 0,0 0 0 0 0,0-1-1 0 0,0 1 1 0 0,0 0 0 0 0,0 0 0 0 0,0-1 0 0 0,1 1-1 0 0,-1 0 1 0 0,0 0 0 0 0,0-1 0 0 0,0 1 0 0 0,0 0 0 0 0,0 0-1 0 0,0-1 1 0 0,0 1 0 0 0,1 0 0 0 0,-1 0 0 0 0,0 0-1 0 0,0-1 1 0 0,0 1 0 0 0,1 0 0 0 0,-1 0 0 0 0,0 0-1 0 0,0 0 1 0 0,0 0 0 0 0,1-1 0 0 0,-1 1 0 0 0,0 0-1 0 0,0 0 1 0 0,1 0 0 0 0,-1 0 0 0 0,0 0 0 0 0,0 0-1 0 0,1 0 1 0 0,-1 0 0 0 0,0 0 0 0 0,0 0 0 0 0,1 0-1 0 0,-1 0 1 0 0,0 0 0 0 0,0 0 0 0 0,1 0 0 0 0,-1 0-1 0 0,0 0 1 0 0,0 0 0 0 0,1 0 0 0 0,-1 1 0 0 0,0-1-1 0 0,10 6 21 0 0,-10-6-21 0 0,2 2-2 0 0,0 0 0 0 0,0 1 0 0 0,0-1 0 0 0,-1 1 1 0 0,1 0-1 0 0,-1-1 0 0 0,1 1 0 0 0,-1 0 0 0 0,0 0 0 0 0,0 0 0 0 0,0-1 0 0 0,0 1 0 0 0,-1 3 2 0 0,6 43-35 0 0,-5-35 31 0 0,6 28 5 0 0,-4-30-19 0 0,-1 0 0 0 0,-1 0 0 0 0,0 8 18 0 0,-1-8-1 0 0,0-1 0 0 0,1 0 0 0 0,1 0 0 0 0,0 0 0 0 0,0 0 0 0 0,1 0 0 0 0,0-1 0 0 0,1 1 0 0 0,0-1 0 0 0,1 0 0 0 0,3 7 1 0 0,-6-15 1 0 0,0 0 0 0 0,0 0 0 0 0,0 0 1 0 0,0 0-1 0 0,0 0 0 0 0,0-1 0 0 0,0 1 0 0 0,0-1 0 0 0,1 1 0 0 0,-1-1 0 0 0,0 0 1 0 0,1 0-1 0 0,0 0 0 0 0,-1 0 0 0 0,1-1 0 0 0,-1 1 0 0 0,1-1 0 0 0,0 1 1 0 0,-1-1-1 0 0,1 0 0 0 0,0 0 0 0 0,-1 0 0 0 0,1 0 0 0 0,0-1 0 0 0,-1 1 0 0 0,1-1-1 0 0,7-1 8 0 0,-1 0 0 0 0,1 0-1 0 0,-1-1 1 0 0,0-1-1 0 0,0 0 1 0 0,5-3-8 0 0,7-5 46 0 0,-1-2 1 0 0,0 0 0 0 0,16-16-47 0 0,-13 11 46 0 0,-3 2-33 0 0,-1-1-1 0 0,0-1 0 0 0,-2-1 0 0 0,0-1 0 0 0,-1 0 0 0 0,-1-1 1 0 0,-1-1-1 0 0,8-20-12 0 0,-7 11 13 0 0,-2-1 1 0 0,-1 0-1 0 0,-1-1 1 0 0,-3 0 0 0 0,0-1-1 0 0,0-14-13 0 0,2-62 32 0 0,-5-1 0 0 0,-5-4-32 0 0,0 114 0 0 0,1-7 0 0 0,-2 1 0 0 0,1-1 0 0 0,-1 1 0 0 0,-2-7 0 0 0,0 8 0 0 0,0 7 0 0 0,0 4 0 0 0,-8 15-50 0 0,0 0 0 0 0,2 1 0 0 0,0 0 0 0 0,1 1-1 0 0,-4 19 51 0 0,-6 32-137 0 0,2 5 137 0 0,15-74-4 0 0,-6 31 0 0 0,-13 75-57 0 0,4 3 61 0 0,12-78-3 0 0,2 1 0 0 0,2-1 0 0 0,1 1 0 0 0,1 0 0 0 0,4 12 3 0 0,-3-35 9 0 0,0-1 0 0 0,0 1 0 0 0,1-1 0 0 0,0 0 0 0 0,1 0 0 0 0,6 10-9 0 0,-9-17 2 0 0,1 1-1 0 0,-1-1 1 0 0,1 0-1 0 0,0 0 1 0 0,1 0-1 0 0,-1 0 0 0 0,1-1 1 0 0,0 1-1 0 0,0-1 1 0 0,0 0-1 0 0,0 0 1 0 0,0-1-1 0 0,1 1 0 0 0,-1-1 1 0 0,1 0-1 0 0,-1 0 1 0 0,2 0-2 0 0,-2-1 9 0 0,0 0 1 0 0,0-1-1 0 0,0 0 0 0 0,0 0 1 0 0,0 0-1 0 0,0 0 0 0 0,0-1 1 0 0,0 0-1 0 0,0 0 1 0 0,0 0-1 0 0,1 0-9 0 0,41-19 134 0 0,-23 9-106 0 0,-12 6-31 0 0,-1-1 0 0 0,0 0 0 0 0,0 0-1 0 0,-1-1 1 0 0,0 0 0 0 0,0-1 0 0 0,0 0 0 0 0,6-8 3 0 0,-2 0-3 0 0,0-1 1 0 0,-1 0 0 0 0,-1 0-1 0 0,5-11 3 0 0,-4 3 14 0 0,4-15-14 0 0,6-11-3 0 0,-15 33 19 0 0,-1 1 0 0 0,0-1 0 0 0,-2 0 0 0 0,3-12-16 0 0,-7 18 0 0 0,-9 39-64 0 0,1 13 13 0 0,2 1 1 0 0,2 0-1 0 0,1 31 51 0 0,3-65 3 0 0,1 0-1 0 0,0 0 1 0 0,0 0 0 0 0,0 0-1 0 0,1 0 1 0 0,0 0 0 0 0,1-1-1 0 0,-1 1 1 0 0,1-1 0 0 0,1 1-1 0 0,-1-1 1 0 0,1 0 0 0 0,0-1-1 0 0,1 1 1 0 0,-1 0 0 0 0,1-1-1 0 0,0 0 1 0 0,0 0 0 0 0,1-1-1 0 0,-1 0 1 0 0,1 0 0 0 0,0 0-1 0 0,0 0 1 0 0,5 1-3 0 0,-7-4 6 0 0,0 0 1 0 0,-1 0-1 0 0,1-1 0 0 0,0 0 1 0 0,0 1-1 0 0,0-1 1 0 0,0-1-1 0 0,-1 1 0 0 0,1 0 1 0 0,0-1-1 0 0,1 0-6 0 0,41-13-9 0 0,-42 13 12 0 0,3-2-2 0 0,-1 0 0 0 0,1 0 1 0 0,0-1-1 0 0,-1 0 0 0 0,0 0 0 0 0,0 0 0 0 0,0-1 0 0 0,-1 0 1 0 0,1 0-1 0 0,-1-1 0 0 0,2-3-1 0 0,8-10 60 0 0,-1-1 0 0 0,9-19-60 0 0,-17 27 1 0 0,0 0 0 0 0,-2-1 0 0 0,1 1 0 0 0,-2-1 0 0 0,2-7-1 0 0,6-23 122 0 0,8-32 306 0 0,-19 61-539 0 0,14 38 14 0 0,-6 0 97 0 0,0 0 0 0 0,-2 1 0 0 0,0 0 0 0 0,0 12 0 0 0,1-2 0 0 0,9 25 0 0 0,-5-18 0 0 0,-7-32 13 0 0,-1-1 1 0 0,1 1-1 0 0,1-1 0 0 0,0 0 1 0 0,0 0-1 0 0,6 7-13 0 0,-8-13-1 0 0,0 0 0 0 0,0 0 0 0 0,0 0 0 0 0,1 0 0 0 0,-1-1 0 0 0,1 1 1 0 0,-1-1-1 0 0,1 0 0 0 0,0 0 0 0 0,0-1 0 0 0,0 1 0 0 0,0-1 0 0 0,0 0 0 0 0,0 0 0 0 0,0 0 0 0 0,0 0 0 0 0,1-1 0 0 0,-1 0 0 0 0,0 0 0 0 0,0 0 1 0 0,0 0-1 0 0,1-1 0 0 0,-1 1 1 0 0,13-3 21 0 0,-13 3-7 0 0,0-1 0 0 0,-1 1 0 0 0,1-1 1 0 0,0 0-1 0 0,0 0 0 0 0,0 0 0 0 0,-1-1 0 0 0,1 1 0 0 0,-1-1 0 0 0,3-2-14 0 0,5-3 31 0 0,-1-1 0 0 0,0 0 0 0 0,0-1 0 0 0,-1 0 0 0 0,-1-1 0 0 0,1 0 0 0 0,-1 0-1 0 0,-1-1 1 0 0,0 0 0 0 0,-1 0 0 0 0,0 0 0 0 0,3-8-31 0 0,1-7 40 0 0,0-1 0 0 0,-2-1 0 0 0,-1 0 0 0 0,-1 0 0 0 0,-1 0 0 0 0,-2 0 0 0 0,-1-1 0 0 0,-1-3-40 0 0,0-14 53 0 0,-1 6 16 0 0,-1 1 1 0 0,-2-3-70 0 0,3 18-16 0 0,0 23-59 0 0,0 13 6 0 0,0 2 69 0 0,0-1 0 0 0,2 0 0 0 0,-1 0 0 0 0,4 13 0 0 0,20 80-273 0 0,-24-104 177 0 0,9 10-351 0 0,-2-20 246 0 0,-6 5 169 0 0,0 0 1 0 0,-1 0 0 0 0,1 0 0 0 0,-1 0-1 0 0,1 0 1 0 0,-1 0 0 0 0,0 0-1 0 0,0-1 1 0 0,-1 1 0 0 0,1 0-1 0 0,-1-1 1 0 0,0-1 31 0 0,3-11-535 0 0,-3 12 273 0 0,0-1 1 0 0,0 1-1 0 0,0-1 0 0 0,-1 1 0 0 0,0 0 0 0 0,0-1 1 0 0,0 1-1 0 0,0-1 262 0 0,-2-8-1114 0 0,1 4-306 0 0,1 1-1 0 0,1-1 1 0 0,0 0-1 0 0,0 0 1 0 0,0 0-1 0 0,1 0 0 0 0,1-1 1421 0 0,-1 7-6503 0 0</inkml:trace>
  <inkml:trace contextRef="#ctx0" brushRef="#br0" timeOffset="45700.6069">11213 7033 10592 0 0,'4'-6'1104'0'0,"11"-10"-422"0"0,-11 11 288 0 0,0 1 0 0 0,0 0 1 0 0,-1-1-1 0 0,1 1 0 0 0,-1-1 1 0 0,0 0-1 0 0,1-4-970 0 0,3-3 1736 0 0,-6 11-1582 0 0,0 0-1 0 0,-1 0 1 0 0,1 0-1 0 0,0 0 1 0 0,-1 0-1 0 0,0 0 1 0 0,1 0-1 0 0,-1 0 0 0 0,1 0 1 0 0,-1 0-1 0 0,0 0 1 0 0,0-1-1 0 0,0 1 1 0 0,1 0-1 0 0,-1 0 1 0 0,0 0-1 0 0,-1-1-153 0 0,2-11 865 0 0,-1 11-712 0 0,1 0-1 0 0,-1-1 1 0 0,0 1 0 0 0,0 0-1 0 0,0-1 1 0 0,0 1 0 0 0,0 0-1 0 0,-1-1 1 0 0,1 1 0 0 0,-1 0 0 0 0,1 0-1 0 0,-1-1 1 0 0,0 1 0 0 0,0 0-1 0 0,0 0 1 0 0,0 0 0 0 0,0 0-1 0 0,-1 0 1 0 0,1 0 0 0 0,0 0-1 0 0,-1 1 1 0 0,0-1 0 0 0,1 0-1 0 0,-2 0-152 0 0,0 0 38 0 0,1 0-1 0 0,0 0 0 0 0,-1 0 0 0 0,0 0 0 0 0,1 1 0 0 0,-1-1 0 0 0,0 1 0 0 0,0 0 0 0 0,0 0 0 0 0,0 0 0 0 0,0 0 0 0 0,0 1 0 0 0,0-1 0 0 0,0 1 0 0 0,0 0 0 0 0,-1 0 0 0 0,1 0 0 0 0,0 0 0 0 0,0 0 0 0 0,0 0 0 0 0,0 1 0 0 0,0 0 0 0 0,0 0 0 0 0,0 0 0 0 0,0 0 0 0 0,0 0 0 0 0,0 0 0 0 0,1 1 0 0 0,-1-1 0 0 0,0 1 0 0 0,1 0 0 0 0,-1 0 0 0 0,1 0 0 0 0,-1 1-37 0 0,-13 12 0 0 0,0 1 0 0 0,2 1 0 0 0,0 1 0 0 0,-11 17 0 0 0,3 0 0 0 0,2 1 0 0 0,-2 9 0 0 0,14-28 5 0 0,0 1 0 0 0,2 0-1 0 0,0 1 1 0 0,-1 6-5 0 0,5-17 0 0 0,1 0 0 0 0,0 0 0 0 0,0 0 0 0 0,1 0 1 0 0,0 0-1 0 0,0 0 0 0 0,1 0 0 0 0,0 0 0 0 0,1 0 0 0 0,-1 0 0 0 0,3 4 0 0 0,-3-10 11 0 0,0 0 0 0 0,0 0 1 0 0,0 0-1 0 0,0 0 0 0 0,0 0 0 0 0,1-1 0 0 0,-1 1 0 0 0,1 0 0 0 0,-1-1 0 0 0,1 1 1 0 0,-1-1-1 0 0,1 0 0 0 0,0 1 0 0 0,0-1 0 0 0,0 0 0 0 0,0 0 0 0 0,0 0 1 0 0,0 0-1 0 0,0-1 0 0 0,0 1 0 0 0,0 0 0 0 0,0-1 0 0 0,1 1 0 0 0,-1-1 1 0 0,0 0-1 0 0,0 0 0 0 0,0 0 0 0 0,1 0 0 0 0,-1 0 0 0 0,0-1 0 0 0,0 1 0 0 0,0 0 1 0 0,0-1-1 0 0,1 0-11 0 0,3-1 33 0 0,-1 0 1 0 0,1 0 0 0 0,-1 0 0 0 0,1-1-1 0 0,-1 0 1 0 0,0 0 0 0 0,0 0-1 0 0,0-1 1 0 0,-1 1 0 0 0,1-1 0 0 0,3-4-34 0 0,3-6 74 0 0,0 1 1 0 0,-1-2-1 0 0,3-4-74 0 0,-7 10-17 0 0,0-3 64 0 0,0 1-1 0 0,-1-1 1 0 0,0 0 0 0 0,-1-1-1 0 0,0 0-46 0 0,10-27 247 0 0,-9 26-136 0 0,-1-1 0 0 0,0 1-1 0 0,-1-4-110 0 0,7-21 188 0 0,-7 21-266 0 0,-1 7-74 0 0,0 20 70 0 0,0 3 79 0 0,-1 0 0 0 0,-1 0 0 0 0,0 0 0 0 0,-1 6 3 0 0,-1 8-223 0 0,2 25 223 0 0,1-20-29 0 0,-1-21 29 0 0,1-1-1 0 0,0 1 1 0 0,0-1-1 0 0,1 1 1 0 0,0-1-1 0 0,1 0 1 0 0,0 0-1 0 0,0 0 1 0 0,1-1-1 0 0,0 1 1 0 0,-2-5 3 0 0,1 0 0 0 0,-1 0-1 0 0,0 0 1 0 0,1-1 0 0 0,0 1-1 0 0,0-1 1 0 0,0 0-1 0 0,0 0 1 0 0,1 0 0 0 0,-1 0-1 0 0,1 0 1 0 0,-1-1 0 0 0,1 0-1 0 0,0 0 1 0 0,0 0 0 0 0,0 0-1 0 0,0 0 1 0 0,1-1-1 0 0,-1 0 1 0 0,0 0 0 0 0,1 0-1 0 0,1 0-2 0 0,2 0 8 0 0,0-1-1 0 0,1 1 1 0 0,-1-2 0 0 0,0 1-1 0 0,0-1 1 0 0,0 0-1 0 0,1-1 1 0 0,-1 0-1 0 0,-1 0 1 0 0,1-1-1 0 0,0 0 1 0 0,-1 0-1 0 0,1-1 1 0 0,-1 0-1 0 0,0 0 1 0 0,0-1-1 0 0,5-4-7 0 0,-1-1 17 0 0,1 1 0 0 0,-2-2 0 0 0,1 0-1 0 0,-2 0 1 0 0,1 0 0 0 0,-2-1-1 0 0,1-1 1 0 0,-2 1 0 0 0,0-1 0 0 0,0-1-1 0 0,-1 1 1 0 0,-1-1 0 0 0,2-7-17 0 0,23-88 80 0 0,-27 97-22 0 0,-1 0 1 0 0,0-1 0 0 0,-1 1-1 0 0,-1-4-58 0 0,5 46-84 0 0,-4-18 35 0 0,0 1-1 0 0,1-1 0 0 0,2 10 50 0 0,4 24-96 0 0,8 47 160 0 0,-15-84-71 0 0,1-1-1 0 0,0 0 1 0 0,1 0 0 0 0,-1 0-1 0 0,2 0 1 0 0,-1 0 0 0 0,1-1-1 0 0,4 7 8 0 0,1 2-5 0 0,-7-12 9 0 0,0-1-1 0 0,1 0 1 0 0,-1 0-1 0 0,1 0 1 0 0,-1 0-1 0 0,1 0 1 0 0,0 0-1 0 0,0-1 1 0 0,3 2-4 0 0,-4-2 2 0 0,0-1 0 0 0,1 0 0 0 0,-1 1 1 0 0,0-1-1 0 0,1 0 0 0 0,-1 0 0 0 0,1 0 0 0 0,-1-1 0 0 0,1 1 0 0 0,-1-1 1 0 0,1 1-1 0 0,0-1 0 0 0,-1 0 0 0 0,1 0 0 0 0,2 0-2 0 0,3-2-2 0 0,1 0-1 0 0,-1-1 1 0 0,0 1-1 0 0,0-2 1 0 0,0 1-1 0 0,0-1 1 0 0,0 0-1 0 0,-1-1 1 0 0,0 0-1 0 0,0 0 1 0 0,0-1 0 0 0,-1 0-1 0 0,6-5 3 0 0,-4 2-3 0 0,-1 0 0 0 0,0 0-1 0 0,0 0 1 0 0,-1-1 0 0 0,0 0 0 0 0,-1 0 0 0 0,0-1-1 0 0,-1 0 1 0 0,0 1 0 0 0,1-6 3 0 0,1-9 6 0 0,2-1 13 0 0,-2 0 1 0 0,-1 0-1 0 0,-1-6-19 0 0,-3 12-18 0 0,-1 10-8 0 0,1 0 0 0 0,0 0 0 0 0,2-7 26 0 0,-1 14 2 0 0,-1 4 0 0 0,0 7-21 0 0,-8 53-223 0 0,3 1 0 0 0,5 56 242 0 0,0-44 8 0 0,8 463-61 0 0,-9-511 53 0 0,-2 148 0 0 0,-1-123 0 0 0,-3 1 0 0 0,-4 17 0 0 0,7-50 6 0 0,2-9 5 0 0,-1 0 0 0 0,0 0 0 0 0,-1 4-11 0 0,2-12 2 0 0,1 0 0 0 0,-1-1-1 0 0,1 1 1 0 0,-1-1 0 0 0,0 1 0 0 0,0-1-1 0 0,1 1 1 0 0,-1-1 0 0 0,0 1-1 0 0,0-1 1 0 0,-1 0 0 0 0,1 0-1 0 0,0 1 1 0 0,0-1 0 0 0,-1 0-1 0 0,1 0 1 0 0,0 0 0 0 0,-1 0-1 0 0,1-1 1 0 0,-1 1 0 0 0,-1 0-2 0 0,2-1 4 0 0,-1 0 0 0 0,1 0 1 0 0,-1 0-1 0 0,1-1 0 0 0,0 1 0 0 0,-1 0 1 0 0,1-1-1 0 0,-1 1 0 0 0,1-1 1 0 0,0 0-1 0 0,-1 0 0 0 0,1 1 1 0 0,0-1-1 0 0,0 0 0 0 0,0 0 0 0 0,0 0 1 0 0,0 0-1 0 0,0 0 0 0 0,-1-1-4 0 0,-20-24 36 0 0,12 13-26 0 0,1-2-1 0 0,0 0 1 0 0,1 0 0 0 0,1 0 0 0 0,0-1-1 0 0,1 0 1 0 0,1 0 0 0 0,0-1-1 0 0,1 1 1 0 0,1-1 0 0 0,1 0 0 0 0,0 0-1 0 0,1 0 1 0 0,1 0 0 0 0,1 0-1 0 0,0 0 1 0 0,1 0 0 0 0,1 0 0 0 0,1 0-1 0 0,0 1 1 0 0,6-15-10 0 0,4-6 3 0 0,1 1 0 0 0,1 0 0 0 0,2 1 0 0 0,12-14-3 0 0,31-44 2 0 0,101-150-19 0 0,-117 176 12 0 0,-3-3 0 0 0,-3-2 0 0 0,-3-1 0 0 0,24-73 5 0 0,-50 118 7 0 0,-2 0 0 0 0,0-1-7 0 0,-6 18-1 0 0,0-1 1 0 0,0 1-1 0 0,-2-1 1 0 0,1 0 0 0 0,-1 1-1 0 0,-1-7 1 0 0,1 17-1 0 0,-1 0-1 0 0,1 0 1 0 0,0 0 0 0 0,0 0 0 0 0,0 0-1 0 0,-1 0 1 0 0,1 1 0 0 0,0-1-1 0 0,-1 0 1 0 0,1 0 0 0 0,-1 0-1 0 0,1 0 1 0 0,-1 0 0 0 0,1 0-1 0 0,-1 1 1 0 0,0-1 0 0 0,1 0 0 0 0,-1 1-1 0 0,0-1 1 0 0,0 0 0 0 0,0 1-1 0 0,1-1 1 0 0,-2 0 1 0 0,1 1-5 0 0,-1-1 0 0 0,1 1 0 0 0,-1 0 0 0 0,0-1 0 0 0,1 1 0 0 0,-1 0 0 0 0,1 0-1 0 0,-1 0 1 0 0,0 0 0 0 0,1 0 0 0 0,-1 0 0 0 0,0 1 0 0 0,0-1 5 0 0,-4 2-14 0 0,0 0 1 0 0,0 0-1 0 0,0 1 0 0 0,0-1 0 0 0,0 1 1 0 0,1 1-1 0 0,-1-1 14 0 0,-1 2-12 0 0,0 0-1 0 0,1 0 0 0 0,0 0 1 0 0,0 0-1 0 0,1 1 1 0 0,0 0-1 0 0,-1 1 1 0 0,2-1-1 0 0,-1 2 13 0 0,1-2-23 0 0,2-1 0 0 0,-1 1 0 0 0,1 1-1 0 0,-1-1 1 0 0,2 0 0 0 0,-1 1 0 0 0,1-1 0 0 0,0 1-1 0 0,0-1 1 0 0,1 1 0 0 0,0 3 23 0 0,0 6-7 0 0,2 1-1 0 0,0-1 0 0 0,1 0 1 0 0,1 1-1 0 0,0-2 1 0 0,1 1-1 0 0,5 9 8 0 0,14 28-41 0 0,16 26 41 0 0,-23-47-2 0 0,18 32-54 0 0,-17-35-24 0 0,-2 1 0 0 0,-2 0 0 0 0,5 16 80 0 0,-16-38-13 0 0,1 1-4 0 0,-1 1 1 0 0,-1 0 0 0 0,1 0-1 0 0,-1 6 17 0 0,-1-13-1 0 0,-1 1 0 0 0,0-1 0 0 0,0 1 0 0 0,-1-1 0 0 0,1 1 0 0 0,-1-1-1 0 0,0 1 1 0 0,0-1 0 0 0,0 1 0 0 0,0-1 0 0 0,0 0 0 0 0,-1 0-1 0 0,0 1 1 0 0,1-1 0 0 0,-2 0 1 0 0,2-2 7 0 0,0 1 1 0 0,-1-1-1 0 0,1 0 1 0 0,0 0-1 0 0,-1 0 0 0 0,0 0 1 0 0,1 0-1 0 0,-1 0 1 0 0,1 0-1 0 0,-1 0 0 0 0,0-1 1 0 0,0 1-1 0 0,1 0 0 0 0,-1-1 1 0 0,0 0-1 0 0,0 1 1 0 0,0-1-1 0 0,0 0 0 0 0,1 0 1 0 0,-1 0-1 0 0,0 0 1 0 0,0-1-1 0 0,0 1 0 0 0,0 0 1 0 0,0-1-1 0 0,-1 0-7 0 0,-2 0 24 0 0,0-1 0 0 0,0 1 0 0 0,0-1 0 0 0,1 0 0 0 0,-1 0 0 0 0,1-1 0 0 0,-1 0 0 0 0,1 1 0 0 0,-2-3-24 0 0,-16-12-128 0 0,16 13 105 0 0,0-1 1 0 0,0 1-1 0 0,1-1 0 0 0,0-1 1 0 0,-2-1 22 0 0,5 5-4 0 0,1 0-1 0 0,0 0 1 0 0,-1-1 0 0 0,1 1 0 0 0,0 0 0 0 0,0-1-1 0 0,0 1 1 0 0,0 0 0 0 0,1-1 0 0 0,-1 1-1 0 0,1-1 1 0 0,0 1 0 0 0,-1-1 0 0 0,1 1-1 0 0,0-1 1 0 0,0 1 0 0 0,1-1 0 0 0,-1 0 4 0 0,1 1-101 0 0,-1 0 0 0 0,1 0 0 0 0,0-1 0 0 0,0 1 1 0 0,0 0-1 0 0,0 0 0 0 0,1 0 0 0 0,-1 0 0 0 0,0 0 1 0 0,1 1-1 0 0,0-1 0 0 0,-1 0 0 0 0,1 0 101 0 0,26-21-3621 0 0,-5 8 1548 0 0,-4 0-21 0 0</inkml:trace>
  <inkml:trace contextRef="#ctx0" brushRef="#br0" timeOffset="110477.771">13440 6962 3680 0 0,'0'0'284'0'0,"0"0"-48"0"0,0 0 492 0 0,0 0 229 0 0,0 0 47 0 0,0 0-56 0 0,0 0-277 0 0,0 0-119 0 0,0 0-28 0 0,0 0-8 0 0,0-9 2142 0 0,1 2-2418 0 0,-3-18 1599 0 0,2 24-1739 0 0,0 0-1 0 0,-1 0 1 0 0,1 0 0 0 0,0 0-1 0 0,-1 0 1 0 0,1 0-1 0 0,-1 0 1 0 0,0 0-1 0 0,1 0 1 0 0,-1 1 0 0 0,0-1-1 0 0,1 0 1 0 0,-1 0-1 0 0,0 1 1 0 0,0-1-1 0 0,0 0 1 0 0,1 1 0 0 0,-1-1-1 0 0,0 1 1 0 0,0-1-1 0 0,0 1 1 0 0,0-1-1 0 0,-1 1-99 0 0,1-1 58 0 0,-1 1 1 0 0,1-1-1 0 0,-1 1 0 0 0,1-1 0 0 0,-1 1 0 0 0,0 0 0 0 0,1 0 0 0 0,-1 0 0 0 0,1 0 0 0 0,-1 0 0 0 0,0 0 0 0 0,1 0 0 0 0,-1 0 0 0 0,1 1 0 0 0,-1-1 0 0 0,0 0 0 0 0,1 1 0 0 0,-1 0 0 0 0,1-1 0 0 0,-1 1 0 0 0,1 0 0 0 0,0 0 0 0 0,-1 0 0 0 0,1 0 0 0 0,0 0 0 0 0,-1 0 0 0 0,0 1-58 0 0,-3 3 106 0 0,-1 0 0 0 0,1 0-1 0 0,0 1 1 0 0,0-1 0 0 0,1 1 0 0 0,0 0 0 0 0,0 1-1 0 0,0-1 1 0 0,-2 7-106 0 0,-5 8 278 0 0,-1-1 1 0 0,-1 1-279 0 0,-1 0 468 0 0,-10 23-468 0 0,6-6 228 0 0,0-1 174 0 0,1 1 1 0 0,2 1 0 0 0,0 3-403 0 0,10-20 54 0 0,0 0-1 0 0,1 1 0 0 0,1 6-53 0 0,2-19 32 0 0,1-5-11 0 0,-1-1 0 0 0,1 1 0 0 0,0-1 1 0 0,0 1-1 0 0,0-1 0 0 0,1 0 0 0 0,-1 1 0 0 0,1-1 0 0 0,0 1 0 0 0,1 0-21 0 0,-2-4 14 0 0,1 1-1 0 0,-1-1 1 0 0,1 0 0 0 0,-1 0-1 0 0,1 0 1 0 0,0 0 0 0 0,-1 0-1 0 0,1 0 1 0 0,0 0 0 0 0,0 0-1 0 0,-1 0 1 0 0,1 0 0 0 0,0 0-1 0 0,0 0 1 0 0,0 0-1 0 0,0-1 1 0 0,0 1 0 0 0,0 0-1 0 0,1-1 1 0 0,-1 1 0 0 0,0-1-1 0 0,0 1 1 0 0,0-1 0 0 0,0 0-1 0 0,1 1 1 0 0,-1-1 0 0 0,0 0-1 0 0,1 0-13 0 0,3 0 61 0 0,0 0-1 0 0,0-1 0 0 0,0 1 0 0 0,0-1 1 0 0,0-1-1 0 0,2 0-60 0 0,7-1 125 0 0,-3-1-29 0 0,0 1 1 0 0,-1-1-1 0 0,1-1 0 0 0,-1 0 0 0 0,0 0 0 0 0,-1-1 0 0 0,0-1-96 0 0,7-2 109 0 0,19-15 150 0 0,-1-1 0 0 0,-1-2 0 0 0,19-20-259 0 0,-12 10 83 0 0,-7 8 137 0 0,-1-1 1 0 0,21-27-221 0 0,-53 56 4 0 0,6-5 193 0 0,-6 6-204 0 0,1 0 1 0 0,-1 0-1 0 0,0 0 1 0 0,1 0-1 0 0,-1 1 1 0 0,0-1-1 0 0,1 0 1 0 0,-1 0 0 0 0,0 0-1 0 0,0 0 1 0 0,1 0-1 0 0,-1 0 1 0 0,0 0-1 0 0,0 1 1 0 0,1-1 0 0 0,-1 0-1 0 0,0 0 1 0 0,0 0-1 0 0,1 1 1 0 0,-1-1-1 0 0,0 0 1 0 0,0 0 0 0 0,0 1-1 0 0,0-1 1 0 0,1 0-1 0 0,-1 0 7 0 0,1 3-13 0 0,1-1-1 0 0,-1 1 1 0 0,0-1 0 0 0,0 1-1 0 0,0-1 1 0 0,0 1 0 0 0,0 0-1 0 0,-1-1 1 0 0,1 1-1 0 0,-1 0 1 0 0,0 0 0 0 0,0 0 13 0 0,0 39-83 0 0,-1-23 70 0 0,-2 29 34 0 0,2-34-21 0 0,0 1 1 0 0,0-1 0 0 0,2 0 0 0 0,0 2-1 0 0,1 3-68 0 0,4 25 207 0 0,-5-41-131 0 0,0 1 1 0 0,0-1-1 0 0,1 0 0 0 0,-1 0 1 0 0,1 1-1 0 0,-1-1 0 0 0,1 0 1 0 0,0-1-1 0 0,0 1 1 0 0,0 0-1 0 0,1 0-8 0 0,-2-2 7 0 0,0 0 1 0 0,0-1-1 0 0,0 1 0 0 0,0 0 1 0 0,0-1-1 0 0,0 1 0 0 0,0-1 1 0 0,0 0-1 0 0,0 1 1 0 0,1-1-1 0 0,-1 0 0 0 0,0 0 1 0 0,0 1-1 0 0,0-1 0 0 0,0 0 1 0 0,0 0-1 0 0,0 0 1 0 0,1 0-1 0 0,-1-1 0 0 0,0 1 1 0 0,1 0-8 0 0,20-8 170 0 0,-17 5-133 0 0,0 0-1 0 0,-1 0 0 0 0,1 0 1 0 0,-1-1-1 0 0,1 1 0 0 0,-1-1 1 0 0,0 0-1 0 0,3-4-36 0 0,2-5 149 0 0,0 0 0 0 0,3-8-149 0 0,3-3 141 0 0,-7 9 2 0 0,0-1 0 0 0,-2 0 0 0 0,5-15-143 0 0,-1-2 279 0 0,2-19-279 0 0,-10 41 34 0 0,-1-1 0 0 0,-1 0 0 0 0,0-7-34 0 0,1-17 44 0 0,0 22-44 0 0,-1 1 0 0 0,0 0 0 0 0,-1 0 0 0 0,-1-4 0 0 0,2 17 0 0 0,0 0 0 0 0,0 0 0 0 0,0-1 0 0 0,0 1 0 0 0,0 0 0 0 0,0-1 0 0 0,0 1 0 0 0,-1 0 0 0 0,1 0 0 0 0,0-1 0 0 0,0 1 0 0 0,0 0 0 0 0,0 0 0 0 0,-1-1 0 0 0,1 1 0 0 0,0 0 0 0 0,0 0 0 0 0,0 0 0 0 0,-1-1 0 0 0,1 1 0 0 0,0 0 0 0 0,0 0 0 0 0,-1 0 0 0 0,1 0 0 0 0,0-1 0 0 0,0 1 0 0 0,-1 0 0 0 0,1 0 0 0 0,0 0 0 0 0,-1 0 0 0 0,1 0 0 0 0,0 0 0 0 0,-1 0 0 0 0,1 0 0 0 0,0 0 0 0 0,0 0 0 0 0,-1 0 0 0 0,1 0 0 0 0,0 0 0 0 0,-1 0 0 0 0,1 0 0 0 0,0 0 0 0 0,0 0 0 0 0,-1 1 0 0 0,1-1 0 0 0,0 0 0 0 0,-1 0 0 0 0,1 0 0 0 0,0 0 0 0 0,0 1 0 0 0,-11 6 0 0 0,11-7 0 0 0,-7 6-24 0 0,1 0-1 0 0,0 0 1 0 0,0 0-1 0 0,1 1 1 0 0,0 0-1 0 0,0 0 1 0 0,0 0-1 0 0,1 1 25 0 0,-10 18-189 0 0,-6 19 189 0 0,18-39-9 0 0,0 0 7 0 0,0 0 0 0 0,1 0 1 0 0,-1 0-1 0 0,1 0 0 0 0,1 0 1 0 0,-1 0-1 0 0,1 1 0 0 0,0 3 2 0 0,0-8 0 0 0,1-1 0 0 0,-1 1 0 0 0,0 0 0 0 0,1-1 0 0 0,-1 1 0 0 0,0-1 0 0 0,1 1 0 0 0,0-1 0 0 0,-1 1 0 0 0,1-1 0 0 0,0 1 0 0 0,0-1 0 0 0,0 1 0 0 0,0-1 0 0 0,0 0 0 0 0,0 0 0 0 0,0 0 0 0 0,0 1 0 0 0,1-1 0 0 0,-1 0 0 0 0,0 0 0 0 0,1-1 0 0 0,-1 1 0 0 0,1 0 0 0 0,-1 0 0 0 0,1-1 0 0 0,0 1 0 0 0,2 1 0 0 0,1-1 0 0 0,0 0 0 0 0,-1 0 0 0 0,1 0 0 0 0,0 0 0 0 0,-1-1 0 0 0,1 0 0 0 0,0 0 0 0 0,2 0 0 0 0,7-2 13 0 0,-1 0 0 0 0,0-1 0 0 0,1-1-1 0 0,-1 0 1 0 0,10-5-13 0 0,12-7 64 0 0,15-10-64 0 0,-28 12 22 0 0,0-1 0 0 0,-1-1 0 0 0,-1-1 0 0 0,13-13-22 0 0,2-3 44 0 0,-19 18-29 0 0,-1 0 0 0 0,0-1 0 0 0,-2-1 0 0 0,0-1 0 0 0,8-13-15 0 0,12-28 77 0 0,3-12-77 0 0,-26 53 7 0 0,-9 15-2 0 0,1-1 0 0 0,-1 1-1 0 0,0 0 1 0 0,0-1 0 0 0,0 1 0 0 0,-1-1 0 0 0,1 1 0 0 0,-1-1-1 0 0,0 1 1 0 0,0-1 0 0 0,0 0-5 0 0,-1-4 0 0 0,-2 9 0 0 0,2 0 0 0 0,-9 5-21 0 0,0-1-1 0 0,0 2 1 0 0,1-1-1 0 0,0 1 1 0 0,1 1-1 0 0,-1-1 1 0 0,1 1-1 0 0,-2 5 22 0 0,-5 4-68 0 0,1 2 0 0 0,0 0 0 0 0,-6 15 68 0 0,12-19-57 0 0,2 1 1 0 0,0 0-1 0 0,1 0 0 0 0,0 0 0 0 0,1 1 0 0 0,1 0 1 0 0,1-1-1 0 0,0 1 0 0 0,1 0 0 0 0,1 8 57 0 0,1-9-130 0 0,1-1-1 0 0,0 1 0 0 0,4 13 131 0 0,1 3-184 0 0,-2-2-168 0 0,7 17 352 0 0,-6-24-220 0 0,-1 0-1 0 0,2 14 221 0 0,-7-36-7 0 0,1 29-227 0 0,-1-30 233 0 0,0 1 0 0 0,0-1 0 0 0,0 1 0 0 0,0-1 0 0 0,0 0 0 0 0,0 1 1 0 0,0-1-1 0 0,0 1 0 0 0,1-1 0 0 0,-1 0 0 0 0,0 1 0 0 0,0-1 0 0 0,0 0 1 0 0,0 1-1 0 0,1-1 0 0 0,-1 0 0 0 0,0 1 0 0 0,0-1 0 0 0,1 0 1 0 0,-1 1-1 0 0,0-1 0 0 0,0 0 0 0 0,1 0 0 0 0,-1 1 0 0 0,0-1 1 0 0,4-1 0 0 0,0 0 1 0 0,-1 0-1 0 0,1 0 0 0 0,-1-1 0 0 0,1 0 0 0 0,-1 1 0 0 0,0-1 0 0 0,1-1 0 0 0,8-3 19 0 0,10-7 158 0 0,0-2 1 0 0,-1 0-1 0 0,-1-1 0 0 0,12-12-177 0 0,3-2 335 0 0,-8 5-252 0 0,-2-1 0 0 0,0-1 0 0 0,-2-2 0 0 0,-1 0 0 0 0,2-6-83 0 0,-5 5 218 0 0,12-27-218 0 0,-2 3 111 0 0,-14 26 19 0 0,5-16-130 0 0,-7 15 137 0 0,14-22-137 0 0,-26 47 1 0 0,-7 9-32 0 0,-8 10-38 0 0,6-2 42 0 0,0 1-1 0 0,2 0 1 0 0,-1 0-1 0 0,1 0 1 0 0,1 1-1 0 0,1-1 1 0 0,0 1-1 0 0,1 0 1 0 0,1 1 0 0 0,-1 7 27 0 0,3-5-16 0 0,1 1 1 0 0,0-1-1 0 0,2 0 0 0 0,0 0 1 0 0,3 11 15 0 0,6 31-176 0 0,-7-29 88 0 0,-2-15 37 0 0,-1 0 1 0 0,0 17 50 0 0,-2-3-73 0 0,-1 0-1 0 0,-5 27 74 0 0,5-42 0 0 0,0-1-1 0 0,1 1 1 0 0,1 3 0 0 0,-1 6 17 0 0,0-22-9 0 0,0 0-1 0 0,0 0 0 0 0,0 1 1 0 0,1-1-1 0 0,-1 0 1 0 0,0 0-1 0 0,1 0 0 0 0,0 0 1 0 0,-1 0-1 0 0,1 0 1 0 0,0 0-1 0 0,0 0 0 0 0,0 0 1 0 0,0-1-1 0 0,1 1 1 0 0,-1 0-1 0 0,0 0 0 0 0,1-1 1 0 0,-1 1-1 0 0,1-1 0 0 0,-1 0 1 0 0,1 1-1 0 0,0-1 1 0 0,0 0-1 0 0,0 0 0 0 0,0 0 1 0 0,-1 0-1 0 0,1 0 1 0 0,0 0-1 0 0,1-1 0 0 0,-1 1 1 0 0,0-1-1 0 0,1 1-7 0 0,5 0 0 0 0,-1 0 0 0 0,0-1 0 0 0,1 0 0 0 0,-1 0 0 0 0,1-1 0 0 0,-1 0 0 0 0,1 0 0 0 0,-1-1 0 0 0,2 0 0 0 0,3-1 102 0 0,28-8-1587 0 0,0-2-1 0 0,17-8 1486 0 0,-27 3-1079 0 0</inkml:trace>
  <inkml:trace contextRef="#ctx0" brushRef="#br0" timeOffset="110825.821">15160 7224 11488 0 0,'0'0'528'0'0,"0"0"-16"0"0,0 0-182 0 0,0 0 438 0 0,0 0 234 0 0,0 0 43 0 0,0 0 4 0 0,0 0-20 0 0,0 0-5 0 0,0 0 0 0 0,0 0-33 0 0,2 1-142 0 0,1-1-685 0 0,0 1 0 0 0,0-1 0 0 0,0 0-1 0 0,0 0 1 0 0,-1 0 0 0 0,1 0 0 0 0,0 0-1 0 0,0-1 1 0 0,0 0 0 0 0,0 1 0 0 0,0-1-1 0 0,-1 0 1 0 0,1 0 0 0 0,0 0-1 0 0,-1-1 1 0 0,1 1 0 0 0,0-1 0 0 0,-1 1-1 0 0,0-1 1 0 0,1 0 0 0 0,1-2-164 0 0,7-6 192 0 0,0-1 0 0 0,0 0 0 0 0,4-8-192 0 0,-14 18 32 0 0,4-5 12 0 0,0 0-1 0 0,-1 0 1 0 0,0 0 0 0 0,0 0-1 0 0,-1-1 1 0 0,0 0 0 0 0,0 1-1 0 0,0-1 1 0 0,-1 0 0 0 0,0-1-1 0 0,-1 1 1 0 0,1 0 0 0 0,-1-5-44 0 0,0 4 26 0 0,0 0-1 0 0,-1 0 1 0 0,0 1 0 0 0,-1-1 0 0 0,1 0 0 0 0,-2-1-26 0 0,2 6 6 0 0,-1-1 0 0 0,0 1 0 0 0,0-1 0 0 0,-1 1 0 0 0,1-1 1 0 0,-1 1-1 0 0,1 0 0 0 0,-1-1 0 0 0,0 1 0 0 0,0 0 1 0 0,-1 0-1 0 0,1 1 0 0 0,-1-1 0 0 0,-1-1-6 0 0,3 3 0 0 0,-1-1 0 0 0,0 1-1 0 0,1 0 1 0 0,-1 0 0 0 0,0 0 0 0 0,0 0-1 0 0,0 0 1 0 0,0 0 0 0 0,0 1 0 0 0,0-1-1 0 0,0 1 1 0 0,0-1 0 0 0,0 1 0 0 0,0 0-1 0 0,0 0 1 0 0,0 0 0 0 0,-2 0 0 0 0,0 1 1 0 0,0-1 0 0 0,0 1 0 0 0,0 0 1 0 0,0 1-1 0 0,0-1 0 0 0,0 1 0 0 0,1-1 0 0 0,-1 1 1 0 0,0 1-2 0 0,-7 4-18 0 0,0 1 1 0 0,0 0 0 0 0,1 1-1 0 0,0 1 1 0 0,-1 1 17 0 0,1 1-52 0 0,1 0 1 0 0,0 0-1 0 0,-6 13 52 0 0,10-16-5 0 0,-4 7-3 0 0,2 0 0 0 0,0 0 0 0 0,1 1 0 0 0,1-1 0 0 0,0 1 0 0 0,1 1 0 0 0,1-1 0 0 0,0 13 8 0 0,3-11 0 0 0,1 0 0 0 0,1-1 0 0 0,0 0 0 0 0,2 1 0 0 0,1 4 0 0 0,-3-15-122 0 0,1 0 0 0 0,-1 0 0 0 0,1 0 0 0 0,1-1 0 0 0,-1 1-1 0 0,2-1 1 0 0,-1 0 0 0 0,1 0 0 0 0,1 2 122 0 0,0-2-1576 0 0,0 0 0 0 0,1 0 0 0 0,0-1 0 0 0,0 0-1 0 0,2 1 1577 0 0,17 10-7419 0 0</inkml:trace>
  <inkml:trace contextRef="#ctx0" brushRef="#br0" timeOffset="111295.585">15827 6978 3224 0 0,'2'-10'55'0'0,"1"-15"173"0"0,-4 18-199 0 0,1 7 99 0 0,-1-1 0 0 0,1 1 1 0 0,0-1-1 0 0,0 1 0 0 0,0 0 0 0 0,0-1 0 0 0,-1 1 1 0 0,1-1-1 0 0,0 1 0 0 0,0 0 0 0 0,-1-1 0 0 0,1 1 1 0 0,0 0-1 0 0,-1-1 0 0 0,1 1 0 0 0,0 0 0 0 0,-1 0 1 0 0,1-1-1 0 0,0 1 0 0 0,-1 0 0 0 0,1 0 1 0 0,-1 0-1 0 0,1 0 0 0 0,0-1 0 0 0,-1 1 0 0 0,1 0 1 0 0,-1 0-1 0 0,1 0 0 0 0,-1 0 0 0 0,1 0 0 0 0,0 0 1 0 0,-1 0-1 0 0,1 0 0 0 0,-1 0 0 0 0,1 0 0 0 0,-1 0 1 0 0,1 0-1 0 0,0 1 0 0 0,-1-1 0 0 0,1 0 0 0 0,-1 0 1 0 0,1 0-1 0 0,0 1 0 0 0,-1-1 0 0 0,1 0 1 0 0,0 0-1 0 0,-1 1 0 0 0,1-1 0 0 0,0 0 0 0 0,-1 1-128 0 0,-10 9 2722 0 0,1 0 0 0 0,0 1-1 0 0,0 1-2721 0 0,-23 36 2526 0 0,7-3-1825 0 0,-3 15-701 0 0,24-50 473 0 0,2-3-382 0 0,1 0-1 0 0,0-1 1 0 0,0 1 0 0 0,0 0-1 0 0,1 0 1 0 0,0 0-1 0 0,1 6-90 0 0,-6 26 352 0 0,4-29-284 0 0,0-1 1 0 0,1 1 0 0 0,0-1 0 0 0,1 1 0 0 0,0 0-1 0 0,0-1 1 0 0,1 1 0 0 0,0-1 0 0 0,1 1 0 0 0,2 8-69 0 0,-2-8 42 0 0,1-1 1 0 0,1 1 0 0 0,3 5-43 0 0,-6-12 31 0 0,1 0 0 0 0,0 0 0 0 0,0 0-1 0 0,0 0 1 0 0,0 0 0 0 0,1-1 0 0 0,-1 1 0 0 0,1-1 0 0 0,-1 1 0 0 0,1-1-1 0 0,0 0 1 0 0,1 0-31 0 0,-3-1 19 0 0,2 1-10 0 0,-1 0 1 0 0,1 0-1 0 0,0-1 1 0 0,-1 1-1 0 0,1-1 1 0 0,0 0-1 0 0,0 0 1 0 0,0 0-1 0 0,0 0 1 0 0,0 0-1 0 0,0-1 1 0 0,0 1-1 0 0,0-1 1 0 0,1 0-1 0 0,-1 0 1 0 0,0 0-1 0 0,0 0 1 0 0,0-1-10 0 0,15-2 38 0 0,-13 2 11 0 0,1 0-1 0 0,-1 0 1 0 0,0-1 0 0 0,0 1 0 0 0,4-3-49 0 0,9-5 88 0 0,0-2 0 0 0,-1 0 0 0 0,0 0 0 0 0,-1-2-1 0 0,-1 0 1 0 0,0 0 0 0 0,0-2 0 0 0,1-3-88 0 0,9-13 77 0 0,-1-1 1 0 0,-1-1-1 0 0,12-25-77 0 0,-24 37 23 0 0,-1-1 1 0 0,-1 0-1 0 0,-1 0 0 0 0,-1-1 1 0 0,-1 0-1 0 0,1-15-23 0 0,4-34 24 0 0,-1-37-24 0 0,-8 50 46 0 0,-3 0 0 0 0,-3-12-46 0 0,3 60 15 0 0,1-27-10 0 0,1 30 3 0 0,-1-1 0 0 0,0 1-1 0 0,-1-1 1 0 0,0 1 0 0 0,0 0-1 0 0,0-1 1 0 0,-1 1 0 0 0,-1 0 0 0 0,1 0-1 0 0,-1 0-7 0 0,-4 1 0 0 0,7 7 0 0 0,-1 0 0 0 0,0 0 0 0 0,0 0 0 0 0,1 0 0 0 0,-1 0 0 0 0,0 0 0 0 0,0 1 0 0 0,1-1 0 0 0,-1 0 0 0 0,0 0 0 0 0,1 1 1 0 0,-1-1-1 0 0,0 0 0 0 0,1 1 0 0 0,-1-1 0 0 0,0 0 0 0 0,1 1 0 0 0,-1-1 0 0 0,1 1 0 0 0,-1-1 0 0 0,1 1 0 0 0,-1 0 0 0 0,1-1 0 0 0,-1 1 0 0 0,-12 19-7 0 0,9-15-3 0 0,-4 10-14 0 0,0 0 0 0 0,1 1 0 0 0,1-1 0 0 0,0 1 0 0 0,-3 14 24 0 0,1 7-48 0 0,1 0 0 0 0,1 4 48 0 0,0 28 0 0 0,3 0 0 0 0,3 0 0 0 0,4 12 0 0 0,-2-60 26 0 0,1-1-1 0 0,0 1 1 0 0,1 0-1 0 0,2-1 1 0 0,0 0 0 0 0,8 16-26 0 0,-8-21-11 0 0,1 0 1 0 0,1-1-1 0 0,0-1 0 0 0,1 1 1 0 0,1-1-1 0 0,0-1 1 0 0,1 1-1 0 0,0-2 1 0 0,3 3 10 0 0,-6-8-899 0 0,0 1 1 0 0,1-1-1 0 0,0-1 0 0 0,0 1 1 0 0,8 2 898 0 0,1-3-7765 0 0</inkml:trace>
  <inkml:trace contextRef="#ctx0" brushRef="#br0" timeOffset="111627.935">15947 7014 14280 0 0,'0'0'1272'0'0,"0"0"-1016"0"0,0 0-256 0 0,0 0 0 0 0,0 0 576 0 0,0 0 63 0 0,3-5 9 0 0,10-3 8 0 0,0 4 288 0 0,5 1 56 0 0,4-2 16 0 0,4 5 0 0 0,10 0-720 0 0,-2 0-136 0 0,7 0-32 0 0,2 0-6216 0 0,6 8-1239 0 0</inkml:trace>
  <inkml:trace contextRef="#ctx0" brushRef="#br0" timeOffset="111628.935">16718 7231 17191 0 0,'0'0'760'0'0,"0"0"160"0"0,0 0-736 0 0,0 0-184 0 0,0 0 0 0 0,0 0 0 0 0,0 0 1176 0 0,0 0 200 0 0,0 0 32 0 0,0 0 16 0 0,0 0-752 0 0,0 0-160 0 0,0 0-24 0 0,-5 8-7384 0 0,1 3-1479 0 0</inkml:trace>
  <inkml:trace contextRef="#ctx0" brushRef="#br0" timeOffset="113316.205">17428 6900 2304 0 0,'4'-3'33'0'0,"-4"2"-20"0"0,1 0-1 0 0,0 0 0 0 0,-1 1 0 0 0,1-1 0 0 0,-1 0 0 0 0,1 0 0 0 0,-1 0 0 0 0,1 0 0 0 0,-1 0 0 0 0,1 0 0 0 0,-1 0 0 0 0,0 1 1 0 0,0-1-1 0 0,1-1-12 0 0,-1 2 0 0 0,0-1 1 0 0,0 1-1 0 0,0-1 1 0 0,0 1 0 0 0,1-1-1 0 0,-1 0 1 0 0,0 1-1 0 0,0-1 1 0 0,0 1-1 0 0,0-1 1 0 0,0 1 0 0 0,0-1-1 0 0,-1 0 1 0 0,1 1-1 0 0,0-1 1 0 0,0 1 0 0 0,0-1-1 0 0,0 1 1 0 0,-1-1-1 0 0,1 1 1 0 0,0-1 0 0 0,-1 1-1 0 0,1-1 1 0 0,0 1-1 0 0,-1-1 1 0 0,1 1-1 0 0,0-1 1 0 0,-1 1 0 0 0,1 0-1 0 0,-1-1 0 0 0,-3-5 297 0 0,5-2 1044 0 0,-1 8-1243 0 0,0 0-1 0 0,0-1 1 0 0,1 1-1 0 0,-1 0 0 0 0,0-1 1 0 0,0 1-1 0 0,0 0 1 0 0,0-1-1 0 0,0 1 1 0 0,0 0-1 0 0,0 0 0 0 0,0-1 1 0 0,0 1-1 0 0,0 0 1 0 0,0-1-1 0 0,0 1 0 0 0,0 0 1 0 0,0-1-1 0 0,-1 1 1 0 0,1 0-1 0 0,0-1 1 0 0,0 1-1 0 0,0 0 0 0 0,0 0 1 0 0,0-1-1 0 0,-1 1 1 0 0,1 0-1 0 0,0 0 1 0 0,0-1-1 0 0,0 1 0 0 0,-1 0 1 0 0,1 0-1 0 0,0 0 1 0 0,-1-1-1 0 0,1 1 1 0 0,0 0-1 0 0,0 0 0 0 0,-1 0 1 0 0,1 0-1 0 0,0 0 1 0 0,-1-1-1 0 0,1 1 1 0 0,0 0-1 0 0,-1 0 0 0 0,1 0-97 0 0,3-16 4487 0 0,-4 16-4407 0 0,1 0 1 0 0,0-1 0 0 0,0 1-1 0 0,0-1 1 0 0,0 1-1 0 0,-1 0 1 0 0,1-1-1 0 0,0 1 1 0 0,0 0-1 0 0,-1-1 1 0 0,1 1-1 0 0,0 0 1 0 0,-1-1-1 0 0,1 1 1 0 0,0 0-1 0 0,-1 0 1 0 0,1-1-1 0 0,0 1 1 0 0,-1 0 0 0 0,1 0-1 0 0,0 0 1 0 0,-1 0-1 0 0,1-1 1 0 0,-1 1-1 0 0,1 0 1 0 0,0 0-1 0 0,-1 0 1 0 0,1 0-1 0 0,-1 0 1 0 0,1 0-1 0 0,-1 0 1 0 0,1 0-1 0 0,0 0 1 0 0,-1 0 0 0 0,1 0-1 0 0,-1 0 1 0 0,1 1-1 0 0,0-1 1 0 0,-1 0-1 0 0,1 0 1 0 0,-1 0-1 0 0,1 0 1 0 0,0 1-1 0 0,-1-1 1 0 0,1 0-1 0 0,0 0 1 0 0,-1 1-1 0 0,1-1 1 0 0,0 0-1 0 0,0 1 1 0 0,-1-1 0 0 0,1 0-1 0 0,0 1 1 0 0,0-1-1 0 0,-1 0 1 0 0,1 1-1 0 0,0-1 1 0 0,0 1-1 0 0,0-1 1 0 0,0 1-81 0 0,-1 1 49 0 0,1 0 0 0 0,0 0 1 0 0,0 0-1 0 0,0 0 0 0 0,0 0 0 0 0,0 0 1 0 0,1 0-1 0 0,-1 0 0 0 0,1 0 0 0 0,-1 0 1 0 0,1 0-1 0 0,0 0 0 0 0,0 0-49 0 0,0 1 44 0 0,0-1 1 0 0,-1 1-1 0 0,1 0 0 0 0,0-1 0 0 0,-1 1 0 0 0,0-1 0 0 0,1 1 0 0 0,-1 1-44 0 0,-3 15 151 0 0,2-15-123 0 0,0 1 0 0 0,0 0-1 0 0,1-1 1 0 0,-1 1 0 0 0,1-1-1 0 0,0 1-27 0 0,4 27 127 0 0,-2-20 14 0 0,0 0 0 0 0,-2 0 0 0 0,1 0 0 0 0,-2 2-141 0 0,1-4 146 0 0,-1-3 3 0 0,0 1-1 0 0,0-1 1 0 0,1 1 0 0 0,1-1-1 0 0,-1 1 1 0 0,1-1 0 0 0,0 0-1 0 0,1 1 1 0 0,1 3-149 0 0,-1-5 117 0 0,0 1-1 0 0,0-1 1 0 0,0 1-1 0 0,-1 0 1 0 0,0-1 0 0 0,0 1-1 0 0,-1 0 1 0 0,0 0-1 0 0,0 0-116 0 0,0-4 45 0 0,0 0 0 0 0,1 0 0 0 0,-1-1-1 0 0,1 1 1 0 0,0 0 0 0 0,0 0 0 0 0,0 0 0 0 0,0-1-1 0 0,0 1 1 0 0,1 0-45 0 0,-1-1 28 0 0,0 0 0 0 0,0 0 0 0 0,0 0-1 0 0,0 0 1 0 0,0 0 0 0 0,-1 0 0 0 0,1 0-1 0 0,-1 0 1 0 0,1 1 0 0 0,-1-1 0 0 0,0 0-1 0 0,0 0 1 0 0,0 1 0 0 0,0-1 0 0 0,0 0 0 0 0,-1 0-1 0 0,1 2-27 0 0,-1-2 15 0 0,1 0 1 0 0,0 0-1 0 0,-1 0 0 0 0,1 0 0 0 0,0 0 0 0 0,0 0 1 0 0,1 0-1 0 0,-1 1 0 0 0,0-1 0 0 0,1 0 0 0 0,-1 1-15 0 0,3 9 17 0 0,-4 0 39 0 0,0-11 20 0 0,1 0-1 0 0,-1-1 0 0 0,0 1 0 0 0,0 0 0 0 0,1-1 1 0 0,-1 1-1 0 0,0-1 0 0 0,0 1 0 0 0,0-1 1 0 0,0 1-1 0 0,0-1 0 0 0,0 0 0 0 0,0 1 1 0 0,0-1-1 0 0,0 0 0 0 0,0 0 0 0 0,0 0 1 0 0,0 1-1 0 0,0-1 0 0 0,0 0 0 0 0,0-1 1 0 0,0 1-1 0 0,0 0 0 0 0,0 0 0 0 0,0 0-75 0 0,-3 0-154 0 0,4-1 182 0 0,-1 0 1 0 0,0 1 0 0 0,1-1-1 0 0,-1 0 1 0 0,1 1-1 0 0,0-1 1 0 0,-1 0-1 0 0,1 0 1 0 0,-1 0-1 0 0,1 1 1 0 0,0-1-1 0 0,0 0 1 0 0,0 0 0 0 0,-1 0-1 0 0,1 0 1 0 0,0 1-1 0 0,0-1 1 0 0,0 0-1 0 0,0 0 1 0 0,0 0-1 0 0,1 0-28 0 0,-2-1 124 0 0,1-3 64 0 0,-1 0 1 0 0,1 0 0 0 0,0-1 0 0 0,0 1-1 0 0,1 0 1 0 0,0-1 0 0 0,0 1 0 0 0,1-5-189 0 0,0 3 32 0 0,-1 0 1 0 0,0-1 0 0 0,0 1 0 0 0,-1-1-33 0 0,1-6 14 0 0,1-1 0 0 0,0 1 1 0 0,0-1-1 0 0,2 0-14 0 0,-1 1-1 0 0,0 0 0 0 0,-1 0 0 0 0,0 0 0 0 0,-2-1 1 0 0,0-11 0 0 0,0 5 0 0 0,0 1 0 0 0,3-19 0 0 0,5-1 0 0 0,-3 10 0 0 0,1-16 0 0 0,-5 22 0 0 0,1-11 0 0 0,2-1 0 0 0,1 1 0 0 0,7-22 0 0 0,-11 49 1 0 0,1-1 0 0 0,-1 0-1 0 0,0 0 1 0 0,-1 0 0 0 0,0-9-1 0 0,0 2 17 0 0,0 14-4 0 0,0 0-1 0 0,1 1 0 0 0,-1-1 0 0 0,1 0 0 0 0,0 0 0 0 0,-1 1 0 0 0,1-1 1 0 0,0 1-1 0 0,0-1 0 0 0,0 1 0 0 0,0-1 0 0 0,0 1 0 0 0,0-1 1 0 0,1 1-1 0 0,-1 0 0 0 0,1-1-12 0 0,8-10 83 0 0,-10 12-83 0 0,0 0 0 0 0,0-1-1 0 0,0 1 1 0 0,0-1 0 0 0,0 1-1 0 0,0 0 1 0 0,0-1 0 0 0,1 1-1 0 0,-1-1 1 0 0,0 1 0 0 0,0 0-1 0 0,0-1 1 0 0,-1 1 0 0 0,1-1-1 0 0,0 1 1 0 0,0 0 0 0 0,0-1-1 0 0,0 1 1 0 0,0 0 0 0 0,0-1-1 0 0,0 1 1 0 0,-1-1 0 0 0,1 1-1 0 0,0 0 1 0 0,0-1 0 0 0,-1 1-1 0 0,1 0 1 0 0,0-1 0 0 0,0 1-1 0 0,-1 0 1 0 0,1 0-1 0 0,0 0-1 0 0,0 0 0 0 0,0 0 0 0 0,0 0 1 0 0,0 0-1 0 0,1 0 0 0 0,-1 0 0 0 0,0 0 1 0 0,0 0-1 0 0,0 0 0 0 0,0 0 0 0 0,0 0 1 0 0,0 0-1 0 0,0 0 0 0 0,0 0 0 0 0,0 0 1 0 0,0 0-1 0 0,0 0 0 0 0,0 0 0 0 0,0 0 0 0 0,0 0 1 0 0,0 0-1 0 0,0 0 0 0 0,0 0 0 0 0,1 0 1 0 0,-1 0-1 0 0,0 0 0 0 0,0-1 0 0 0,0 1 1 0 0,0 0-1 0 0,0 0 0 0 0,0 0 0 0 0,0 0 1 0 0,0 0-1 0 0,0 0 0 0 0,0 0 0 0 0,0 0 1 0 0,0 0-1 0 0,0 0 0 0 0,0 0 0 0 0,0 0 0 0 0,0 0 1 0 0,0 0-1 0 0,0 0 0 0 0,0 0 0 0 0,0 0 1 0 0,0-1-1 0 0,0 1 0 0 0,0 0 0 0 0,0 0 1 0 0,0 0-1 0 0,0 0 0 0 0,0 0 0 0 0,0 0 1 0 0,0 0-1 0 0,0 0 2 0 0,5-1-15 0 0,0 0-2 0 0,1 0 0 0 0,-1 0-1 0 0,1 0 1 0 0,-1 1 0 0 0,1-1-1 0 0,0 2 1 0 0,-1-1 0 0 0,1 0-1 0 0,-1 1 1 0 0,1 0-1 0 0,-1 1 1 0 0,4 0 17 0 0,7 5 0 0 0,-1 1 0 0 0,-12-3 0 0 0,-1-1 0 0 0,6 4 0 0 0,-7-8 0 0 0,0 1 0 0 0,0 0 0 0 0,0-1 0 0 0,0 1 0 0 0,0 0 0 0 0,-1 0 0 0 0,1 0 0 0 0,0 0 0 0 0,0 0 0 0 0,-1 0 0 0 0,1 0 0 0 0,-1 0 0 0 0,1 0 0 0 0,-1 0 0 0 0,1 0 0 0 0,-1 0 0 0 0,0 0 0 0 0,1 1 0 0 0,-1-1 0 0 0,0 0 0 0 0,0 0 0 0 0,0 0 0 0 0,0 0 0 0 0,0 1 0 0 0,0-1 0 0 0,-3 11 0 0 0,-1 0 0 0 0,0 0 0 0 0,-1 0 0 0 0,0-1 0 0 0,-1 0 0 0 0,0 0 0 0 0,0 0 0 0 0,-5 4 0 0 0,-17 31 0 0 0,12-17 0 0 0,-21 27 0 0 0,34-52 0 0 0,1 1 0 0 0,0-1 0 0 0,0 0 0 0 0,0 1 0 0 0,1 0 0 0 0,-1-1 0 0 0,1 4 0 0 0,-1-3 0 0 0,1 0 0 0 0,0 0 0 0 0,-1 0 0 0 0,0-1 0 0 0,0 1 0 0 0,-1 1 0 0 0,-5 5 4 0 0,6-8 0 0 0,-1 0 0 0 0,1 0 0 0 0,0 0 0 0 0,1 0-1 0 0,-1 0 1 0 0,0 0 0 0 0,1 0 0 0 0,0 1 0 0 0,0-1 0 0 0,0 0 0 0 0,0 1 0 0 0,0-1 0 0 0,1 1 0 0 0,-1-1 0 0 0,1 1 0 0 0,0 3-4 0 0,1-4 6 0 0,-1-2-7 0 0,0-1 1 0 0,0 1 0 0 0,1 0 0 0 0,-1-1-1 0 0,0 1 1 0 0,0 0 0 0 0,0-1 0 0 0,0 1 0 0 0,0 0-1 0 0,0-1 1 0 0,0 1 0 0 0,0 0 0 0 0,0-1-1 0 0,0 1 1 0 0,0-1 0 0 0,0 1 0 0 0,-1 0 0 0 0,1-1-1 0 0,0 1 1 0 0,0 0 0 0 0,-1-1 0 0 0,1 1-1 0 0,0-1 1 0 0,-1 1 0 0 0,1-1 0 0 0,-1 1 0 0 0,1-1-1 0 0,-1 1 1 0 0,1-1 0 0 0,0 1 0 0 0,-1-1 0 0 0,0 1-1 0 0,0-1-41 0 0,1 0 104 0 0,2 1 20 0 0,1 0-74 0 0,0 0 0 0 0,0-1 0 0 0,0 1 1 0 0,-1-1-1 0 0,1 1 0 0 0,0-1 0 0 0,0 0 0 0 0,0 0 0 0 0,0-1 1 0 0,0 1-1 0 0,0 0 0 0 0,0-1 0 0 0,1 0-8 0 0,1 0 8 0 0,-1 0 0 0 0,1 1 0 0 0,0-1-1 0 0,0 1 1 0 0,2 1-8 0 0,12-1 4 0 0,-15 0-7 0 0,-1 0 1 0 0,0 0 0 0 0,0 1 0 0 0,1-1 0 0 0,-1 1 0 0 0,0-1 0 0 0,0 1 0 0 0,0 0-1 0 0,0 0 1 0 0,0 0 0 0 0,2 1 2 0 0,8 5-77 0 0,-10-6 59 0 0,0 0 0 0 0,-1 0-1 0 0,1 1 1 0 0,0-1 0 0 0,-1 1 0 0 0,1-1 0 0 0,-1 1 0 0 0,1 0 0 0 0,-1 0 0 0 0,0 1 0 0 0,2 1 18 0 0,28 42-16 0 0,-26-37 16 0 0,-1 0 0 0 0,0 1 0 0 0,3 8 0 0 0,8 17 0 0 0,-14-32 0 0 0,-1 0 0 0 0,0 1 0 0 0,-1-1 0 0 0,1 0 0 0 0,0 0 0 0 0,-1 1 0 0 0,0-1 0 0 0,1 0 0 0 0,-1 1 0 0 0,-1-1 0 0 0,1 1 0 0 0,0-1 0 0 0,-1 0 0 0 0,0 0 0 0 0,0 1 0 0 0,0-1 0 0 0,0 1 0 0 0,0 0 0 0 0,0-3 0 0 0,0 1-1 0 0,1 0 0 0 0,-1-1 1 0 0,0 1-1 0 0,0 0 1 0 0,0-1-1 0 0,0 1 0 0 0,-1-1 1 0 0,1 0-1 0 0,0 1 1 0 0,-1-1-1 0 0,1 0 1 0 0,-2 1 0 0 0,-11 12 43 0 0,12-11 25 0 0,-1 0 0 0 0,0 0 0 0 0,0-1 1 0 0,0 1-1 0 0,0 0 0 0 0,0-1 0 0 0,0 0 0 0 0,-1 0 0 0 0,1 0 0 0 0,-3 1-68 0 0,-41 13 391 0 0,34-12-334 0 0,1 0-1 0 0,-12 6-56 0 0,15-6 5 0 0,0 0-1 0 0,-1-1 1 0 0,0 0-1 0 0,-7 1-4 0 0,-19 5-112 0 0,32-8-148 0 0,0 0 0 0 0,0 0 0 0 0,0-1 1 0 0,-1 1-1 0 0,1-1 0 0 0,0 0 0 0 0,-3-1 260 0 0,-3 1-1454 0 0,7 0-328 0 0,3 0-10 0 0</inkml:trace>
  <inkml:trace contextRef="#ctx0" brushRef="#br0" timeOffset="113971.344">17942 7044 11056 0 0,'2'-10'333'0'0,"-2"7"-227"0"0,0 0 0 0 0,1 1 0 0 0,-1-1 0 0 0,1 1-1 0 0,0-1 1 0 0,-1 1 0 0 0,1-1 0 0 0,1-1-106 0 0,-1 3 14 0 0,0 0 0 0 0,-1 0 0 0 0,1 1 0 0 0,-1-1 0 0 0,1 0 0 0 0,-1 0 0 0 0,1 0 0 0 0,-1 0 1 0 0,0 0-1 0 0,1 0 0 0 0,-1 0 0 0 0,0 0 0 0 0,0 0 0 0 0,0 0 0 0 0,0 0 0 0 0,0 0 0 0 0,0-1-14 0 0,0 2 51 0 0,0 0 0 0 0,0 0 0 0 0,0-1 0 0 0,0 1 0 0 0,0 0 0 0 0,0 0 0 0 0,0 0 0 0 0,0 0 0 0 0,0-1 0 0 0,0 1 0 0 0,0 0 0 0 0,0 0 0 0 0,0 0 0 0 0,0 0 0 0 0,1 0 0 0 0,-1-1 0 0 0,0 1 0 0 0,0 0 0 0 0,0 0 0 0 0,0 0 0 0 0,0 0 0 0 0,0 0 0 0 0,0 0 0 0 0,0-1 0 0 0,1 1 0 0 0,-1 0 0 0 0,0 0-1 0 0,0 0 1 0 0,0 0 0 0 0,0 0 0 0 0,0 0 0 0 0,1 0 0 0 0,-1 0 0 0 0,0 0 0 0 0,0 0 0 0 0,0 0-51 0 0,1-1 2319 0 0,-1 1 118 0 0,0 0-290 0 0,0 0-1321 0 0,0 0-580 0 0,-1 2-112 0 0,-2 10 117 0 0,1-1 1 0 0,0 1-1 0 0,1-1 0 0 0,0 1 0 0 0,0-1 0 0 0,1 1 0 0 0,1 0 0 0 0,0-1 0 0 0,2 11-251 0 0,-1-2 514 0 0,-2-17-464 0 0,0 0 0 0 0,1 0 0 0 0,-1 0 0 0 0,0 0 0 0 0,1 0 0 0 0,0 0 0 0 0,0 0 0 0 0,-1-1 0 0 0,2 1 0 0 0,-1 0 0 0 0,0 0-50 0 0,18 39-16 0 0,-18-40 34 0 0,0 0 0 0 0,1 0 0 0 0,0 0 0 0 0,0 0 0 0 0,-1 0 0 0 0,1 0 0 0 0,0 0 0 0 0,2 0-18 0 0,2 3 235 0 0,-5-3 50 0 0,12 2 77 0 0,-7-2-361 0 0,-4-1 18 0 0,0 0 1 0 0,-1 0-1 0 0,1-1 1 0 0,0 1-1 0 0,0 0 1 0 0,-1-1-1 0 0,1 0 1 0 0,0 1-1 0 0,0-1 1 0 0,0 0-1 0 0,0 0 0 0 0,0 0 1 0 0,0 0-1 0 0,0 0 1 0 0,1-1-20 0 0,2-1 48 0 0,1 0-1 0 0,0 0 1 0 0,-1-1 0 0 0,0 0 0 0 0,1 0-1 0 0,-1 0 1 0 0,0-1 0 0 0,-1 1 0 0 0,4-4-48 0 0,-3 4 19 0 0,-3 0-9 0 0,0 1 0 0 0,0-1 0 0 0,0 1-1 0 0,0-1 1 0 0,0 0 0 0 0,0 1 0 0 0,-1-1 0 0 0,2-3-10 0 0,9-14 17 0 0,3 0 143 0 0,-13 17-119 0 0,-1 1-1 0 0,1-1 0 0 0,0 1 1 0 0,0 0-1 0 0,0-1 1 0 0,0 1-1 0 0,0 0 1 0 0,0 0-1 0 0,1 0 1 0 0,-1 1-1 0 0,0-1 1 0 0,1 0-1 0 0,0 1 1 0 0,-1 0-1 0 0,1-1 1 0 0,0 1-1 0 0,0 0-40 0 0,-1 1 72 0 0,10 3-184 0 0,-12-2 85 0 0,1-1 1 0 0,-1 1-1 0 0,1-1 0 0 0,0 1 0 0 0,-1 0 1 0 0,1-1-1 0 0,-1 1 0 0 0,1-1 1 0 0,-1 1-1 0 0,1 0 0 0 0,-1 0 0 0 0,0-1 1 0 0,1 1-1 0 0,-1 0 0 0 0,0 0 0 0 0,1-1 1 0 0,-1 1-1 0 0,0 0 0 0 0,0 0 27 0 0,4 8-148 0 0,3-2 111 0 0,-6-6 37 0 0,0 0 0 0 0,0 0 0 0 0,0-1 0 0 0,0 1 0 0 0,0 0 0 0 0,0 0-1 0 0,-1 0 1 0 0,1 0 0 0 0,0 0 0 0 0,-1 0 0 0 0,1 0 0 0 0,-1 1 0 0 0,1-1-1 0 0,-1 0 1 0 0,1 0 0 0 0,-1 0 0 0 0,0 1 0 0 0,0-1 0 0 0,1 0-1 0 0,-1 0 1 0 0,0 0 0 0 0,0 1 0 0 0,0 2 0 0 0,1-1 0 0 0,-1 1 0 0 0,1-1 0 0 0,0 1 0 0 0,0-1 0 0 0,1 1 0 0 0,-1-1 0 0 0,1 0 0 0 0,0 0 0 0 0,0 0 0 0 0,0 0 0 0 0,0 0 0 0 0,0 0 0 0 0,0 0 0 0 0,1 0 0 0 0,0-1 0 0 0,1 2 0 0 0,4 4 0 0 0,-4-4 12 0 0,0-1 0 0 0,0 0 1 0 0,0 0-1 0 0,1 0 0 0 0,0-1 0 0 0,-1 1 0 0 0,1-1 0 0 0,0 0 0 0 0,0 0 1 0 0,0-1-1 0 0,0 0 0 0 0,0 1 0 0 0,0-2 0 0 0,1 1 0 0 0,-1-1 0 0 0,0 1 1 0 0,0-2-1 0 0,1 1 0 0 0,4-1-12 0 0,-6 0 88 0 0,0 0 1 0 0,-1 0 0 0 0,1 0-1 0 0,0-1 1 0 0,0 1 0 0 0,-1-1-1 0 0,1 0 1 0 0,-1 0-1 0 0,0-1 1 0 0,1 1 0 0 0,-1 0-1 0 0,0-1-88 0 0,7-7 186 0 0,0 1-1 0 0,6-10-185 0 0,-11 13 26 0 0,-1-1 0 0 0,0 1-1 0 0,0 0 1 0 0,-1-1 0 0 0,0 0-1 0 0,0 0 1 0 0,0 0-1 0 0,1-6-25 0 0,2-13 72 0 0,2-22-72 0 0,-1 7-6 0 0,1-23 22 0 0,-2 0 0 0 0,-2-1 0 0 0,-4 1 0 0 0,-2-1-16 0 0,-7-57 11 0 0,-4 33 95 0 0,12 83-93 0 0,0-1-1 0 0,-1 0 1 0 0,0 1 0 0 0,0-1-1 0 0,-1-1-12 0 0,-8 31-164 0 0,5-1 200 0 0,0 0 0 0 0,2 0 0 0 0,1 1-1 0 0,0 14-35 0 0,-1-4 17 0 0,-1 37-66 0 0,3 1 1 0 0,5 45 48 0 0,-1-91-25 0 0,1 0 0 0 0,1-1 0 0 0,3 11 25 0 0,-3-21 1 0 0,0-1-1 0 0,1 1 1 0 0,0-1 0 0 0,1 0-1 0 0,0 0 1 0 0,6 8-1 0 0,-8-17-2 0 0,-1 0 0 0 0,0 1 0 0 0,1-1-1 0 0,0-1 1 0 0,0 1 0 0 0,0 0 0 0 0,0-1 0 0 0,0 0 0 0 0,1 0-1 0 0,0 0 1 0 0,-1-1 0 0 0,1 0 0 0 0,0 1 0 0 0,4 0 2 0 0,-2-1 39 0 0,1-1 1 0 0,0 1 0 0 0,-1-1-1 0 0,1 0 1 0 0,0-1 0 0 0,-1 0-1 0 0,1 0 1 0 0,0-1 0 0 0,0 0-1 0 0,0 0-39 0 0,1-1-94 0 0,0 0 0 0 0,0 0 0 0 0,0-1 0 0 0,0-1 0 0 0,-1 1 0 0 0,1-1 0 0 0,-1-1 0 0 0,0 1 0 0 0,0-1-1 0 0,0-1 1 0 0,-1 0 0 0 0,0 0 0 0 0,0 0 0 0 0,0-1 0 0 0,-1 0 0 0 0,0 0 0 0 0,2-4 94 0 0,-1 1-549 0 0,-1-1 1 0 0,0 0-1 0 0,-1 0 0 0 0,-1 0 1 0 0,1 0-1 0 0,-2-1 0 0 0,1 0 1 0 0,-1-4 548 0 0,9-62-2052 0 0,-6 9-18 0 0</inkml:trace>
  <inkml:trace contextRef="#ctx0" brushRef="#br0" timeOffset="114334.668">18477 6600 23039 0 0,'0'0'528'0'0,"0"0"70"0"0,0 0 36 0 0,0 0-79 0 0,2 0-363 0 0,13-1-135 0 0,0-1 0 0 0,-1-1 0 0 0,1 0 0 0 0,-1-1 1 0 0,0 0-1 0 0,12-7-57 0 0,30-8 1118 0 0,154-47-1386 0 0,-183 58-1912 0 0,-5 4-6691 0 0</inkml:trace>
  <inkml:trace contextRef="#ctx0" brushRef="#br0" timeOffset="115421.501">20504 6911 2304 0 0,'0'0'396'0'0,"0"0"821"0"0,0 0 355 0 0,0 0 76 0 0,0 0-140 0 0,0 0-647 0 0,6-9 1785 0 0,-1 5-2029 0 0,0 0 1 0 0,-1 0-1 0 0,1-1 1 0 0,1-3-618 0 0,-5 7 148 0 0,1-1 1 0 0,-1 0-1 0 0,0 0 1 0 0,0 0-1 0 0,1 0 1 0 0,-2-1-1 0 0,1 1 0 0 0,0 0 1 0 0,0 0-1 0 0,-1-1 1 0 0,1 1-1 0 0,-1 0 0 0 0,0-2-148 0 0,3-16 986 0 0,-2 18-860 0 0,0-1-1 0 0,-1 1 1 0 0,0 0-1 0 0,1-1 0 0 0,-1 1 1 0 0,0-1-1 0 0,0 1 1 0 0,0-1-1 0 0,-1 1 0 0 0,1-3-125 0 0,-5-17 341 0 0,4 14-92 0 0,-1 0 1 0 0,0 0-1 0 0,-1 0 0 0 0,-1-5-249 0 0,0 5 261 0 0,3 5-170 0 0,0-1-1 0 0,-1 1 1 0 0,1 0 0 0 0,-1-1-1 0 0,0 1 1 0 0,0 0 0 0 0,0 0-1 0 0,0 0 1 0 0,-2-1-91 0 0,-6-5 149 0 0,8 6 7 0 0,0 1-1 0 0,-1 0 1 0 0,1-1 0 0 0,-1 1-1 0 0,1 0 1 0 0,-1 1-1 0 0,0-1 1 0 0,0 0 0 0 0,0 1-1 0 0,-1-1-155 0 0,-2-1 312 0 0,4 2-302 0 0,1 1 0 0 0,0-1 0 0 0,0 0-1 0 0,-1 1 1 0 0,1-1 0 0 0,0 1 0 0 0,-1 0 0 0 0,1-1 0 0 0,-1 1 0 0 0,1 0 0 0 0,-1 0-1 0 0,1 0 1 0 0,0 0 0 0 0,-1 0 0 0 0,1 0 0 0 0,-1 0 0 0 0,1 0 0 0 0,-1 1 0 0 0,1-1-1 0 0,0 0 1 0 0,-1 1 0 0 0,1-1 0 0 0,0 1 0 0 0,-1 0 0 0 0,1-1 0 0 0,0 1 0 0 0,0 0 0 0 0,0 0-1 0 0,0 0 1 0 0,-1 1-10 0 0,-2 0 0 0 0,1 1 0 0 0,0 0 0 0 0,0 0 0 0 0,0 1 0 0 0,0-1 0 0 0,1 1 0 0 0,-1-1 0 0 0,1 1 0 0 0,-1 1 0 0 0,-16 40 0 0 0,15-35 0 0 0,-8 25 0 0 0,1 1 0 0 0,3 0 0 0 0,-1 12 0 0 0,-5 18 0 0 0,11-43 130 0 0,0 0 0 0 0,2 0 0 0 0,0-1 0 0 0,2 5-130 0 0,-1-4 544 0 0,0-20-491 0 0,0-1 0 0 0,0 1 0 0 0,0 0 0 0 0,0 0 0 0 0,1 0 0 0 0,-1 0 0 0 0,1 0 0 0 0,0 0 0 0 0,0-1 0 0 0,0 1 0 0 0,0 0 0 0 0,1-1 0 0 0,-1 1 0 0 0,1-1 0 0 0,-1 1 0 0 0,1-1 0 0 0,0 0 0 0 0,0 1-53 0 0,0-2 3 0 0,-1 1 0 0 0,1-1 0 0 0,0 0 0 0 0,-1 0 0 0 0,1 0 0 0 0,0 0 0 0 0,0 0 0 0 0,0 0 0 0 0,1 0-3 0 0,8-1-4 0 0,-7-1 3 0 0,-3 1 1 0 0,0 0 0 0 0,0 0-1 0 0,-1 0 1 0 0,1 0 0 0 0,0 0-1 0 0,0 0 1 0 0,0-1 0 0 0,0 1-1 0 0,0 0 1 0 0,-1 0-1 0 0,1-1 1 0 0,0 1 0 0 0,0-1-1 0 0,-1 1 1 0 0,1 0 0 0 0,0-1-1 0 0,0 0 1 0 0,0 0 0 0 0,1-1 60 0 0,2 0 35 0 0,0-1 1 0 0,0 1-1 0 0,-1-1 1 0 0,1 0-1 0 0,-1 0 1 0 0,1 0-1 0 0,-1 0 1 0 0,0-1-1 0 0,-1 1 1 0 0,1-1-1 0 0,-1 0 1 0 0,1 0-1 0 0,-1-1-95 0 0,4-7 134 0 0,-1-1 0 0 0,0 0 0 0 0,1-10-134 0 0,2-6 48 0 0,5-16 274 0 0,5-40-322 0 0,-9 38 8 0 0,-7 40 2 0 0,-1 0 1 0 0,-1 0-1 0 0,1 0 1 0 0,-1 0-1 0 0,0 0-10 0 0,0 1 1 0 0,-2 82-1 0 0,-1-40 0 0 0,3 1 0 0 0,0 0 0 0 0,3-1 0 0 0,4 19 0 0 0,-5-45 0 0 0,0 0 0 0 0,1 0 0 0 0,0 0 0 0 0,1-1 0 0 0,0 1 0 0 0,1-1 0 0 0,0 0 0 0 0,0 0 0 0 0,1-1 0 0 0,0 1 0 0 0,1-1 0 0 0,-5-6 16 0 0,0 0-1 0 0,0 0 0 0 0,1 0 1 0 0,-1-1-1 0 0,0 1 0 0 0,1-1 1 0 0,-1 1-1 0 0,1-1 0 0 0,0 0 1 0 0,-1 0-1 0 0,1 0 0 0 0,0-1 1 0 0,0 1-1 0 0,0 0 1 0 0,-1-1-1 0 0,1 0 0 0 0,0 0 1 0 0,0 0-1 0 0,0 0 0 0 0,1 0-15 0 0,8-2 107 0 0,-1 0 0 0 0,1-1 0 0 0,-1 0 1 0 0,5-2-108 0 0,-1 1 40 0 0,1-2-7 0 0,0-1 0 0 0,0 0-1 0 0,0-1 1 0 0,5-5-33 0 0,11-4-68 0 0,-27 14-382 0 0,-1 0-1 0 0,0-1 1 0 0,0 1 0 0 0,0-1 0 0 0,0 0-1 0 0,-1 0 1 0 0,2-2 450 0 0,1-1-1145 0 0,0 2-373 0 0</inkml:trace>
  <inkml:trace contextRef="#ctx0" brushRef="#br0" timeOffset="118547.795">21802 6826 10136 0 0,'5'-23'993'0'0,"0"2"-1"0"0,2-1 1 0 0,2-5-993 0 0,-2 7 781 0 0,0 1-1 0 0,0-9-780 0 0,2-7 3156 0 0,-8 34-3036 0 0,-1 0 0 0 0,0 1 0 0 0,0-1 0 0 0,0 0 0 0 0,1 0 0 0 0,-1 1 0 0 0,0-1 0 0 0,0 0 0 0 0,0 0 0 0 0,0 0 0 0 0,0 0-1 0 0,0 1 1 0 0,0-1 0 0 0,-1 0 0 0 0,1 0 0 0 0,0 1 0 0 0,0-1 0 0 0,-1 0 0 0 0,1 0 0 0 0,0 1 0 0 0,-1-1 0 0 0,1 0-1 0 0,-1 0 1 0 0,0 0-120 0 0,0 1 52 0 0,0-1 0 0 0,0 0 0 0 0,0 0 0 0 0,0 1 0 0 0,0-1 0 0 0,0 1 0 0 0,0-1 0 0 0,0 1 0 0 0,0 0 0 0 0,-1-1 0 0 0,1 1-1 0 0,0 0 1 0 0,0 0 0 0 0,0 0 0 0 0,-1 0-52 0 0,-3 0 61 0 0,0 0 0 0 0,0 0 0 0 0,0 1 0 0 0,1 0-1 0 0,-1 0 1 0 0,0 0 0 0 0,-4 2-61 0 0,2 1 129 0 0,0-1-1 0 0,1 1 1 0 0,-1 0 0 0 0,1 1-1 0 0,0-1 1 0 0,0 1-1 0 0,0 0 1 0 0,1 1 0 0 0,0 0-1 0 0,0-1 1 0 0,0 2 0 0 0,1-1-1 0 0,-4 6-128 0 0,1 2-11 0 0,0 1 0 0 0,0 0 0 0 0,1 0 0 0 0,1 1-1 0 0,1-1 1 0 0,0 1 11 0 0,3-9 0 0 0,0-1 0 0 0,1 1 0 0 0,0 0 0 0 0,0-1 0 0 0,1 1 0 0 0,0-1 0 0 0,0 1 0 0 0,0 0 0 0 0,1-1 0 0 0,0 0 0 0 0,0 1 0 0 0,0-1 0 0 0,1 0 0 0 0,0 0 0 0 0,2 2 0 0 0,-3-6 0 0 0,-1-1 0 0 0,0 1 0 0 0,1-1 0 0 0,-1 0 0 0 0,1 1 0 0 0,0-1 0 0 0,-1 0 0 0 0,1 0 0 0 0,0 0 0 0 0,0-1 0 0 0,0 1 0 0 0,0 0 0 0 0,0-1 0 0 0,0 1 0 0 0,-1-1 0 0 0,1 1 0 0 0,0-1 0 0 0,0 0 0 0 0,0 0 0 0 0,2 0 0 0 0,1 0 0 0 0,0 0 0 0 0,-1-1 0 0 0,1 1 0 0 0,0-1 0 0 0,-1 0 0 0 0,1 0 0 0 0,-1-1 0 0 0,1 1 0 0 0,-1-1 0 0 0,1-1 0 0 0,-1 1 0 0 0,1-1 0 0 0,-1 0 0 0 0,1-1 0 0 0,-1 1 0 0 0,0-1 0 0 0,-1 0 0 0 0,1 0 0 0 0,-1 0 0 0 0,1 0 0 0 0,-1 0 0 0 0,1-4 0 0 0,1 0 0 0 0,-1 0 0 0 0,0-1 0 0 0,-1 0 0 0 0,0 0 0 0 0,-1 0 0 0 0,2-9 0 0 0,14-86 0 0 0,-16 242 0 0 0,1 3 0 0 0,-2 90-14 0 0,7 114 412 0 0,7-88 1135 0 0,-9-167-1406 0 0,-6-63-124 0 0,-1-1 0 0 0,-1 0-1 0 0,-2 0 1 0 0,-3 14-3 0 0,4-24 1 0 0,2-9 30 0 0,-1 0-1 0 0,1 0 0 0 0,-1-1 0 0 0,-1 1 1 0 0,1 0-1 0 0,-1-1 0 0 0,0 0 1 0 0,-1 0-1 0 0,-2 5-30 0 0,4-10 36 0 0,1 1-1 0 0,0-1 1 0 0,-1 1 0 0 0,1-1-1 0 0,-1 1 1 0 0,0-1-1 0 0,1 0 1 0 0,-1 0 0 0 0,0 0-1 0 0,0 0 1 0 0,0 0 0 0 0,0 0-1 0 0,0 0 1 0 0,0 0 0 0 0,0-1-1 0 0,0 1 1 0 0,0-1 0 0 0,0 0-1 0 0,0 1 1 0 0,0-1 0 0 0,0 0-1 0 0,0 0 1 0 0,-1-1 0 0 0,1 1-1 0 0,0 0 1 0 0,0-1 0 0 0,0 1-1 0 0,0-1 1 0 0,0 1 0 0 0,0-1-1 0 0,0 0 1 0 0,0 0 0 0 0,-1-1-36 0 0,-12-7 74 0 0,1-1 1 0 0,0 0 0 0 0,0-1-1 0 0,1 0 1 0 0,-11-13-75 0 0,12 11 5 0 0,0 0-1 0 0,1-1 1 0 0,1 0 0 0 0,0 0 0 0 0,1-1 0 0 0,0-1 0 0 0,1 1-1 0 0,1-2 1 0 0,1 1 0 0 0,0-1 0 0 0,1 1 0 0 0,1-2-1 0 0,0 1 1 0 0,1 0 0 0 0,1-1 0 0 0,1 1 0 0 0,1-1-1 0 0,1-13-4 0 0,2 1-87 0 0,1 1 0 0 0,2-1 0 0 0,1 1-1 0 0,1 1 1 0 0,9-20 87 0 0,10-17-985 0 0,31-51 985 0 0,-31 69-208 0 0,3 1-1 0 0,9-7 209 0 0,-8 9-31 0 0,40-50 164 0 0,-28 39 166 0 0,32-56-299 0 0,-52 75-116 0 0,3 1 0 0 0,20-22 116 0 0,-41 51-72 0 0,8-8 56 0 0,-13 14 154 0 0,1 2 12 0 0,1 3-135 0 0,-1 1 1 0 0,0 0-1 0 0,-1-1 0 0 0,1 1 0 0 0,-1 0 0 0 0,0-1 1 0 0,0 1-1 0 0,-1 0 0 0 0,0-1 0 0 0,0 2-15 0 0,-2 25-25 0 0,2 11-199 0 0,0-30 222 0 0,0 1 0 0 0,1 0 0 0 0,1-1 0 0 0,0 1 0 0 0,1-1 0 0 0,3 11 2 0 0,-2-10 115 0 0,-2-7-61 0 0,1 0-1 0 0,0-1 0 0 0,1 1 0 0 0,1 4-53 0 0,-4-10 4 0 0,1 1 0 0 0,0-1-1 0 0,0 0 1 0 0,0 1 0 0 0,0-1 0 0 0,0 0 0 0 0,0 0 0 0 0,0 1 0 0 0,0-1 0 0 0,0 0-1 0 0,0 0 1 0 0,1 0 0 0 0,-1-1 0 0 0,0 1 0 0 0,1 0 0 0 0,-1 0 0 0 0,1-1 0 0 0,-1 1 0 0 0,1-1-1 0 0,-1 1 1 0 0,1-1 0 0 0,0 1-4 0 0,47 7 160 0 0,-46-8-146 0 0,-1-1-1 0 0,1 1 1 0 0,0 0-1 0 0,0-1 1 0 0,-1 0 0 0 0,1 1-1 0 0,0-1 1 0 0,-1 0-1 0 0,1 0 1 0 0,-1-1-1 0 0,1 1 1 0 0,-1 0-1 0 0,1-1 1 0 0,-1 0-14 0 0,18-8 90 0 0,-16 8-75 0 0,-1 0-1 0 0,1 0 0 0 0,-1 0 1 0 0,0 0-1 0 0,0-1 0 0 0,0 1 1 0 0,0-1-1 0 0,0 0 0 0 0,-1 1 1 0 0,1-2-1 0 0,-1 1 0 0 0,0 0 1 0 0,0 0-1 0 0,0-1 0 0 0,0 1 1 0 0,0-1-1 0 0,-1 1 0 0 0,1-1 1 0 0,-1 0-15 0 0,4-12 101 0 0,-1 0 1 0 0,-1-1 0 0 0,2-13-102 0 0,-2-8 139 0 0,-1 0 1 0 0,-2-13-140 0 0,0 20-20 0 0,-1 13 10 0 0,-1-1-1 0 0,-1 1 0 0 0,-1 0 1 0 0,0 1-1 0 0,-5-14 11 0 0,7 27 3 0 0,1 0-1 0 0,0 0 1 0 0,-1 0 0 0 0,0 0-1 0 0,0 1 1 0 0,0-1 0 0 0,-1 1-1 0 0,1-1 1 0 0,-1 1 0 0 0,0 0-1 0 0,0 0 1 0 0,0 0 0 0 0,0 0-1 0 0,0 0 1 0 0,-2 0-3 0 0,2 1 2 0 0,0 1 0 0 0,0-1 0 0 0,0 1 1 0 0,0 0-1 0 0,0 0 0 0 0,-1 0 0 0 0,1 0 0 0 0,0 1 0 0 0,0-1 0 0 0,-1 1 0 0 0,1 0 0 0 0,0 0 1 0 0,-1 0-1 0 0,1 0 0 0 0,0 1 0 0 0,-1-1 0 0 0,1 1 0 0 0,0 0 0 0 0,-1 0-2 0 0,-14 6 0 0 0,1 1 0 0 0,1 0 0 0 0,-1 1 0 0 0,1 1 0 0 0,1 1 0 0 0,0 0 0 0 0,-2 2 0 0 0,15-10 0 0 0,-1-1 0 0 0,1 1 0 0 0,0-1 0 0 0,0 1 0 0 0,0 0 0 0 0,0 0 0 0 0,0 0 0 0 0,0 0 0 0 0,1 0 0 0 0,0 0 0 0 0,-1 0 0 0 0,1 0 0 0 0,0 1 0 0 0,0 1 0 0 0,2 4 0 0 0,0-8-4 0 0,-1 0 0 0 0,1 0 0 0 0,0 0 1 0 0,0 0-1 0 0,0 0 0 0 0,0 0 0 0 0,0 0 0 0 0,0 0 0 0 0,0 0 0 0 0,0 0 0 0 0,0 0 0 0 0,0-1 1 0 0,1 1-1 0 0,-1-1 0 0 0,0 1 0 0 0,0-1 0 0 0,1 1 0 0 0,-1-1 4 0 0,29 7-129 0 0,-20-6 90 0 0,0 0 44 0 0,0 0 1 0 0,0-1 0 0 0,0 0 0 0 0,0-1 0 0 0,0 0 0 0 0,0-1 0 0 0,0 0-6 0 0,16-2 92 0 0,5-1-127 0 0,0-2 0 0 0,0 0 0 0 0,0-3 0 0 0,-1 0 0 0 0,7-5 35 0 0,34-13 136 0 0,-45 21-4 0 0,-16 4-120 0 0,-2 6-12 0 0,-6-1 0 0 0,-1-1 0 0 0,0 0 0 0 0,1 1 0 0 0,-1-1 0 0 0,0 1 0 0 0,0-1 0 0 0,0 1 0 0 0,0-1 0 0 0,0 1 0 0 0,0 0 0 0 0,0-1 0 0 0,-1 1 0 0 0,1 0 0 0 0,-1 0 0 0 0,1 0 0 0 0,-1 0 0 0 0,5 33 0 0 0,-4-25 0 0 0,1 25 0 0 0,-1 17 0 0 0,-2-25 0 0 0,2 1 0 0 0,1-1 0 0 0,2 4 0 0 0,0-9 0 0 0,1 1 0 0 0,7 17 0 0 0,-10-33 0 0 0,1 0 0 0 0,0 0 0 0 0,0-1 0 0 0,0 1 0 0 0,1-1 0 0 0,0 1 0 0 0,1-1 0 0 0,0 0 0 0 0,-1-1 0 0 0,6 5 0 0 0,-8-8 9 0 0,1 0 0 0 0,-1 0 0 0 0,1 0 0 0 0,0 0 0 0 0,0-1 0 0 0,0 1 0 0 0,0-1 0 0 0,0 0 0 0 0,0 0 0 0 0,0 0 0 0 0,0 0 0 0 0,0 0 0 0 0,0-1 0 0 0,1 0 0 0 0,-1 1 0 0 0,0-1 0 0 0,0 0 0 0 0,1-1-1 0 0,-1 1 1 0 0,0 0 0 0 0,0-1 0 0 0,0 0 0 0 0,1 0 0 0 0,-1 0 0 0 0,0 0 0 0 0,0 0 0 0 0,0-1 0 0 0,0 1 0 0 0,2-3-9 0 0,0 1 21 0 0,0-1-1 0 0,0 0 1 0 0,-1 0-1 0 0,1 0 1 0 0,-1-1-1 0 0,0 0 1 0 0,0 0-1 0 0,0 0 1 0 0,-1 0-1 0 0,1 0 1 0 0,-1-1 0 0 0,-1 0-1 0 0,1 1 1 0 0,-1-1-1 0 0,1-3-20 0 0,3-17 115 0 0,0-1-1 0 0,-2 1 1 0 0,-1-1 0 0 0,-1 0-1 0 0,-2 0 1 0 0,0-6-115 0 0,-2 16 95 0 0,0-1 0 0 0,-2 1 0 0 0,1-1 0 0 0,-6-11-95 0 0,6 18 42 0 0,-2 0-1 0 0,1 0 1 0 0,-1 1-1 0 0,-1 0 1 0 0,0 0-1 0 0,0 0 1 0 0,-5-5-42 0 0,8 12 6 0 0,0-1 0 0 0,-1 1 1 0 0,1 0-1 0 0,-1 0 0 0 0,0 1 1 0 0,0-1-1 0 0,0 1 0 0 0,0 0 0 0 0,0 0 1 0 0,0 0-1 0 0,-1 0 0 0 0,1 1 1 0 0,0 0-1 0 0,-1-1 0 0 0,1 2 0 0 0,-1-1 1 0 0,0 1-1 0 0,1-1 0 0 0,-1 1 1 0 0,0 0-1 0 0,1 1 0 0 0,-1-1 1 0 0,1 1-1 0 0,-3 1-6 0 0,-3 0-92 0 0,1 1 1 0 0,-1 0-1 0 0,1 0 1 0 0,0 1-1 0 0,0 1 1 0 0,0-1-1 0 0,1 1 1 0 0,0 1-1 0 0,0 0 1 0 0,-6 5 91 0 0,12-9-121 0 0,0 0-1 0 0,0 0 1 0 0,0 1 0 0 0,0-1 0 0 0,0 1-1 0 0,0-1 1 0 0,1 1 0 0 0,-1-1 0 0 0,1 1-1 0 0,0 0 1 0 0,0 0 0 0 0,0 0 0 0 0,0-1-1 0 0,1 1 1 0 0,-1 0 0 0 0,1 0 0 0 0,-1 0 0 0 0,1 0-1 0 0,0 1 122 0 0,0-1-526 0 0,1 1-1 0 0,-1 0 1 0 0,1-1 0 0 0,0 1-1 0 0,0 0 1 0 0,1 2 526 0 0,0-1-1304 0 0,-1-1 0 0 0,1 0 0 0 0,1 0 0 0 0,-1 0-1 0 0,3 2 1305 0 0,12 14-7267 0 0</inkml:trace>
  <inkml:trace contextRef="#ctx0" brushRef="#br0" timeOffset="119002.073">23018 6853 8752 0 0,'0'0'673'0'0,"1"-1"-437"0"0,3-4 430 0 0,0 0 1 0 0,-1 0-1 0 0,1-1 0 0 0,-1 1 0 0 0,-1-1 1 0 0,1 1-1 0 0,-1-1 0 0 0,0 0 0 0 0,1-4-666 0 0,10-28 3522 0 0,-8 27-2722 0 0,-1-1 0 0 0,-1 1 0 0 0,0-1 0 0 0,-1 0-800 0 0,6-21 1036 0 0,-7 31-524 0 0,-1 2 0 0 0,0 0 0 0 0,0 0 0 0 0,-13-25 1024 0 0,13 25-1529 0 0,0 0-1 0 0,0 0 1 0 0,0 0 0 0 0,0 0-1 0 0,0 0 1 0 0,0 0-1 0 0,0-1 1 0 0,0 1 0 0 0,0 0-1 0 0,0 0 1 0 0,0 0-1 0 0,0 0 1 0 0,0 0 0 0 0,-1 0-1 0 0,1 0 1 0 0,0 0-1 0 0,0-1 1 0 0,0 1-1 0 0,0 0 1 0 0,0 0 0 0 0,0 0-1 0 0,-1 0 1 0 0,1 0-1 0 0,0 0 1 0 0,0 0 0 0 0,0 0-1 0 0,0 0 1 0 0,0 0-1 0 0,0 0 1 0 0,-1 0 0 0 0,1 0-1 0 0,0 0 1 0 0,0 0-1 0 0,0 0 1 0 0,0 0 0 0 0,0 0-1 0 0,-1 0 1 0 0,1 0-1 0 0,0 0 1 0 0,0 0 0 0 0,0 0-1 0 0,0 0 1 0 0,0 0-1 0 0,0 0 1 0 0,0 1 0 0 0,-1-1-1 0 0,1 0 1 0 0,0 0-1 0 0,0 0 1 0 0,0 0 0 0 0,0 0-1 0 0,0 0 1 0 0,0 0-1 0 0,0 0 1 0 0,0 1 0 0 0,0-1-1 0 0,-1 0-6 0 0,-4 7-64 0 0,4-5-35 0 0,0 0 1 0 0,0 0 0 0 0,-1-1 0 0 0,0 1-1 0 0,1 0 1 0 0,-1-1 0 0 0,0 1 0 0 0,1-1-1 0 0,-1 0 1 0 0,0 1 0 0 0,-2 0 98 0 0,2-1-37 0 0,0 0 1 0 0,0 1-1 0 0,0 0 1 0 0,0-1-1 0 0,1 1 1 0 0,-1 0-1 0 0,1 0 0 0 0,-1 0 1 0 0,1 0-1 0 0,-1 0 1 0 0,1 0-1 0 0,0 1 37 0 0,-14 33 232 0 0,12-29-145 0 0,1 0-1 0 0,-1 0 0 0 0,0 0 1 0 0,-1 0-1 0 0,0 0-86 0 0,0 0 4 0 0,0 0-1 0 0,0 0 1 0 0,1 1 0 0 0,0 0-1 0 0,0-1 1 0 0,1 1 0 0 0,0 0-1 0 0,0 0 1 0 0,1 0 0 0 0,0 4-4 0 0,-7 31-199 0 0,6-35 187 0 0,0 0 1 0 0,0 1 0 0 0,1-1-1 0 0,0 0 1 0 0,1 1 0 0 0,-1-1 0 0 0,2 1-1 0 0,-1-1 1 0 0,1 1 11 0 0,-1-8 7 0 0,1 0-1 0 0,-1 0 0 0 0,0 0 1 0 0,1 0-1 0 0,-1 0 0 0 0,1 0 1 0 0,0 0-1 0 0,-1 0 0 0 0,1-1 1 0 0,0 1-1 0 0,-1 0 1 0 0,1 0-1 0 0,0 0 0 0 0,0-1 1 0 0,0 1-7 0 0,0 0-20 0 0,1 0-170 0 0,10-5-142 0 0,-5 1 411 0 0,-2 0 1 0 0,1-1-1 0 0,0 0 1 0 0,-1 0-1 0 0,0-1 1 0 0,0 1-1 0 0,0-1 1 0 0,0 0-1 0 0,-1-1 1 0 0,0 1-1 0 0,0-1 1 0 0,2-3-80 0 0,3-8 305 0 0,0 0 1 0 0,-1 0-1 0 0,5-16-305 0 0,3-17-39 0 0,-3 0 1 0 0,-2-1-1 0 0,-1-1 0 0 0,0-41 39 0 0,-2-55-26 0 0,-6-4 26 0 0,-7-80 912 0 0,10 659-1563 0 0,-2-349 1480 0 0,9 49-829 0 0,-1-30 280 0 0,-11-89-271 0 0,1 7 4 0 0,1 0 1 0 0,0-1-1 0 0,0 1 1 0 0,1-1-1 0 0,1 1 1 0 0,1-1-1 0 0,2 4-13 0 0,1 0 71 0 0,-6-13-53 0 0,0 0 0 0 0,0 0 0 0 0,1-1 0 0 0,0 1 0 0 0,0-1 0 0 0,0 1 0 0 0,2 0-18 0 0,-4-3 71 0 0,13 11-1658 0 0,-2-9-5088 0 0,1-4-2318 0 0</inkml:trace>
  <inkml:trace contextRef="#ctx0" brushRef="#br0" timeOffset="120037.191">24333 7145 1376 0 0,'-1'1'107'0'0,"-5"5"106"0"0,4-5 920 0 0,0 1 0 0 0,0-1 0 0 0,0 1 0 0 0,-1-1 0 0 0,1 0 0 0 0,0 1 0 0 0,-1-1 0 0 0,1-1 0 0 0,-1 1 0 0 0,0 0-1133 0 0,-6 2 1758 0 0,7-2-548 0 0,2-1-289 0 0,0 0-121 0 0,0 0-28 0 0,0 0 31 0 0,0 0 145 0 0,5-11 1085 0 0,-1 2-1553 0 0,0 1-1 0 0,1 0 1 0 0,0 0-1 0 0,1 0 1 0 0,4-5-480 0 0,17-25 801 0 0,89-180 2639 0 0,14-55-3440 0 0,-110 218 240 0 0,-2-1 1 0 0,-2 0-1 0 0,1-20-240 0 0,-16 72-2 0 0,1-3-70 0 0,0-1 0 0 0,-1 0 1 0 0,1 0-1 0 0,-2 0 0 0 0,1 0 0 0 0,-1 0 1 0 0,0 0-1 0 0,-1 0 0 0 0,0 0 72 0 0,1 7-15 0 0,0 1 1 0 0,0 0-1 0 0,0-1 0 0 0,0 1 1 0 0,0-1-1 0 0,0 1 0 0 0,0-1 1 0 0,-1 1-1 0 0,1-1 0 0 0,0 1 1 0 0,0-1-1 0 0,0 1 0 0 0,-1 0 1 0 0,1-1-1 0 0,0 1 0 0 0,0-1 0 0 0,-1 1 1 0 0,1 0-1 0 0,0-1 0 0 0,-1 1 1 0 0,1 0-1 0 0,-1 0 0 0 0,1-1 1 0 0,0 1-1 0 0,-1 0 0 0 0,1 0 1 0 0,-1-1-1 0 0,1 1 0 0 0,0 0 1 0 0,-1 0-1 0 0,1 0 0 0 0,-1 0 1 0 0,1 0-1 0 0,-1 0 0 0 0,1 0 0 0 0,-1 0 1 0 0,1 0-1 0 0,-1 0 0 0 0,1 0 1 0 0,-1 0-1 0 0,1 0 0 0 0,0 0 1 0 0,-1 0-1 0 0,1 0 0 0 0,-1 0 1 0 0,1 1-1 0 0,-1-1 0 0 0,1 0 1 0 0,-1 0-1 0 0,1 0 0 0 0,0 1 0 0 0,-1-1 1 0 0,1 0-1 0 0,0 1 0 0 0,-1-1 1 0 0,1 0-1 0 0,0 1 0 0 0,-1-1 15 0 0,-2 4-77 0 0,-1-1 0 0 0,1 0 0 0 0,0 1 0 0 0,0 0 0 0 0,0 0 77 0 0,-2 4-6 0 0,1 0 0 0 0,0-1 0 0 0,0 2 1 0 0,1-1-1 0 0,0 0 0 0 0,1 1 0 0 0,-1-1 0 0 0,1 6 6 0 0,0 0 1 0 0,0 0 0 0 0,1 0 0 0 0,1 1 0 0 0,1 13-1 0 0,2-8 0 0 0,1 0 0 0 0,0 0 0 0 0,2 0 0 0 0,4 10 0 0 0,-6-19 0 0 0,39 88-199 0 0,-21-40-136 0 0,2 6 573 0 0,5 23-238 0 0,-25-72 110 0 0,1 0-219 0 0,-1 0 0 0 0,-1 0 0 0 0,0 0-1 0 0,-1 0 1 0 0,-1 5 109 0 0,-1-17 45 0 0,0 0 0 0 0,0-1-1 0 0,0 1 1 0 0,-1 0 0 0 0,0-1 0 0 0,1 1-1 0 0,-1 0 1 0 0,-1-1 0 0 0,1 1 0 0 0,-1 0-45 0 0,1-3 9 0 0,0 1 1 0 0,0 0-1 0 0,0-1 1 0 0,0 1-1 0 0,-1-1 1 0 0,1 1-1 0 0,-1-1 1 0 0,1 0-1 0 0,-1 0 1 0 0,0 0-1 0 0,1 0 1 0 0,-1 0-1 0 0,0 0 1 0 0,0 0-1 0 0,1 0 1 0 0,-1 0-1 0 0,0-1 1 0 0,0 1-1 0 0,-2-1-9 0 0,1 0-9 0 0,0 0 0 0 0,1 0 0 0 0,-1 0 0 0 0,0 0 0 0 0,0-1 1 0 0,0 1-1 0 0,1-1 0 0 0,-1 0 0 0 0,0 0 0 0 0,1 0 0 0 0,-1 0 0 0 0,1-1 0 0 0,-1 1 0 0 0,1-1 0 0 0,-2 0 9 0 0,-13-7-78 0 0,15 7 75 0 0,-1 1 0 0 0,0-1 1 0 0,1 1-1 0 0,0-1 0 0 0,-1 0 0 0 0,1 0 0 0 0,0 0 0 0 0,0 0 0 0 0,0-1 0 0 0,0 1 0 0 0,0 0 1 0 0,1-1-1 0 0,-1 1 0 0 0,1-1 0 0 0,-1 0 0 0 0,1 0 0 0 0,0 1 0 0 0,0-1 0 0 0,0 0 1 0 0,1 0-1 0 0,-1-1 3 0 0,0-3-433 0 0,-1 0 1 0 0,2 0-1 0 0,-1-1 1 0 0,1 1 0 0 0,0 0-1 0 0,1 0 1 0 0,0-1-1 0 0,0 1 433 0 0,4-17-5988 0 0,3 3-1723 0 0</inkml:trace>
  <inkml:trace contextRef="#ctx0" brushRef="#br0" timeOffset="120623.133">25083 6148 15664 0 0,'5'-8'284'0'0,"-1"0"0"0"0,-1 0 0 0 0,0 0 0 0 0,0-1 1 0 0,0 1-1 0 0,0-6-284 0 0,-1 7 85 0 0,-2 6 280 0 0,4 14 631 0 0,-1 4-694 0 0,-2 1 0 0 0,0 7-302 0 0,1 5 4 0 0,3 117 1261 0 0,1 21 958 0 0,-3-134-1774 0 0,0 17-148 0 0,2-1 0 0 0,6 17-301 0 0,-3-17 798 0 0,-4-26-394 0 0,1 0-1 0 0,6 18-403 0 0,-7-29 0 0 0,-3-8 0 0 0,1 0 0 0 0,-1 0 0 0 0,1-1 0 0 0,0 1 0 0 0,3 4 0 0 0,-5-8 5 0 0,1-1-1 0 0,-1 1 0 0 0,1-1 1 0 0,-1 1-1 0 0,1-1 0 0 0,-1 1 1 0 0,1-1-1 0 0,-1 1 0 0 0,1-1 1 0 0,-1 0-1 0 0,1 1 0 0 0,-1-1 1 0 0,1 0-1 0 0,0 1 0 0 0,-1-1 1 0 0,1 0-5 0 0,1 0 53 0 0,-1 0 0 0 0,1 0 0 0 0,-1-1 0 0 0,1 1 0 0 0,0 0 0 0 0,-1-1 0 0 0,0 1 0 0 0,1-1 0 0 0,-1 0 1 0 0,1 1-1 0 0,-1-1 0 0 0,0 0 0 0 0,1 0 0 0 0,-1 0 0 0 0,0 0 0 0 0,0 0 0 0 0,0 0 0 0 0,0 0 1 0 0,0 0-1 0 0,0-1 0 0 0,0 1 0 0 0,0 0 0 0 0,0 0 0 0 0,0-1 0 0 0,-1 1-53 0 0,6-8 258 0 0,-1 0-1 0 0,-1 0 0 0 0,1-3-257 0 0,99-246 1488 0 0,-81 196-1344 0 0,-4 0 0 0 0,-2-2-1 0 0,0-13-143 0 0,17-59 0 0 0,-34 133 0 0 0,0 0 0 0 0,1 0 0 0 0,-1 0 0 0 0,-1-1 0 0 0,1 1 0 0 0,0 0 0 0 0,-1 0 0 0 0,1 0 0 0 0,-1 0 0 0 0,0-1 0 0 0,0 1 0 0 0,-3-9 0 0 0,4 12 0 0 0,0-1 0 0 0,0 1 0 0 0,0 0 0 0 0,0-1 0 0 0,0 1 0 0 0,0 0 0 0 0,0-1 0 0 0,-1 1 0 0 0,1 0 0 0 0,0 0 0 0 0,0-1 0 0 0,0 1 0 0 0,0 0 0 0 0,-1 0 0 0 0,1-1 0 0 0,0 1 0 0 0,0 0 0 0 0,-1 0 0 0 0,1 0 0 0 0,0 0 0 0 0,0-1 0 0 0,-1 1 0 0 0,1 0 0 0 0,0 0 0 0 0,-1 0 0 0 0,1 0 0 0 0,0 0 0 0 0,0 0 0 0 0,-1 0 0 0 0,1 0 0 0 0,0-1 0 0 0,-1 1 0 0 0,1 0 0 0 0,0 0 0 0 0,-1 1 0 0 0,1-1 0 0 0,0 0 0 0 0,-1 0 0 0 0,1 0 0 0 0,0 0 0 0 0,-12 5 0 0 0,11-4 0 0 0,-4 3-56 0 0,0-1 0 0 0,0 1 0 0 0,0 0 0 0 0,1 0 0 0 0,0 0 0 0 0,0 1 0 0 0,0-1 0 0 0,1 1 0 0 0,-1 0 0 0 0,1 1 56 0 0,-6 9-408 0 0,0 0 0 0 0,-4 15 408 0 0,7-13-101 0 0,0 0-1 0 0,2 1 1 0 0,0 0 0 0 0,1 0-1 0 0,1 0 1 0 0,0 13 101 0 0,2-25-92 0 0,0 0 0 0 0,0 1 1 0 0,0-1-1 0 0,1 0 0 0 0,0 0 0 0 0,1 0 0 0 0,-1 0 1 0 0,1 0-1 0 0,0 0 0 0 0,0 0 0 0 0,1 0 0 0 0,0-1 0 0 0,0 0 1 0 0,3 5 91 0 0,7 6-861 0 0,0 0 0 0 0,1-1 1 0 0,14 12 860 0 0,-16-17-307 0 0,-1 1 0 0 0,0 0-1 0 0,-1 1 1 0 0,0-1 0 0 0,-1 2 0 0 0,-1 0 0 0 0,5 7 307 0 0,-11-13-15 0 0,0 0 0 0 0,0-1 0 0 0,0 1 0 0 0,-1 0 0 0 0,0 0 0 0 0,0 0 0 0 0,0 0 0 0 0,-1 0 0 0 0,-1 6 15 0 0,-1 12 140 0 0,-2 0 0 0 0,0 1-140 0 0,3-20 32 0 0,-9 27 323 0 0,7-27-154 0 0,1 0 1 0 0,0 0-1 0 0,1 0 1 0 0,-1 1 0 0 0,1-1-1 0 0,0 5-201 0 0,1-10 21 0 0,0-1 0 0 0,0 1 1 0 0,0-1-1 0 0,0 1 0 0 0,0-1 0 0 0,1 1 0 0 0,-1-1 0 0 0,0 1 0 0 0,0-1 0 0 0,0 1 0 0 0,0-1 0 0 0,1 1 0 0 0,-1-1 0 0 0,0 0 1 0 0,0 1-1 0 0,1-1 0 0 0,-1 1 0 0 0,0-1 0 0 0,1 1 0 0 0,-1-1 0 0 0,1 0 0 0 0,-1 1 0 0 0,0-1 0 0 0,1 0 0 0 0,-1 0 0 0 0,1 1 1 0 0,-1-1-1 0 0,1 0 0 0 0,-1 0 0 0 0,1 0 0 0 0,-1 1 0 0 0,1-1 0 0 0,-1 0 0 0 0,1 0 0 0 0,-1 0 0 0 0,1 0 0 0 0,-1 0 0 0 0,1 0 1 0 0,-1 0-1 0 0,1 0 0 0 0,-1 0 0 0 0,1 0 0 0 0,-1 0 0 0 0,1-1 0 0 0,0 1-21 0 0,0 0 177 0 0,5 0-28 0 0,-1-1 0 0 0,0 0 1 0 0,1 0-1 0 0,-1 0 0 0 0,0 0 1 0 0,0-1-1 0 0,0 0 1 0 0,5-2-150 0 0,38-24-59 0 0,-35 20-47 0 0,0 1 0 0 0,1 0 0 0 0,-1 0 106 0 0,41-19-4482 0 0,-39 18 3582 0 0,13-5-1146 0 0</inkml:trace>
  <inkml:trace contextRef="#ctx0" brushRef="#br0" timeOffset="122458.632">25952 6514 19351 0 0,'4'-8'940'0'0,"-3"-7"-110"0"0,-2 14-803 0 0,1-1-1 0 0,0 0 0 0 0,0 1 1 0 0,0-1-1 0 0,0 1 1 0 0,0-1-1 0 0,0 1 0 0 0,0-1 1 0 0,0 0-1 0 0,1 1 0 0 0,-1-1 1 0 0,0 1-1 0 0,1-1 1 0 0,0 1-1 0 0,-1 0 0 0 0,1-1-26 0 0,0 1 371 0 0,-1 1 117 0 0,0 0 21 0 0,-1 2-66 0 0,-2 5-415 0 0,0 0-1 0 0,-1-1 1 0 0,1 1 0 0 0,-2-1-1 0 0,1 1 1 0 0,-1-1-28 0 0,-11 18-1 0 0,15-23 1 0 0,0 1-1 0 0,0-1 1 0 0,0 1 0 0 0,0-1-1 0 0,-1 0 1 0 0,1 1-1 0 0,0-1 1 0 0,-1 0-1 0 0,0 0 1 0 0,1 1 7 0 0,-1-1 0 0 0,1 0 0 0 0,0 0 0 0 0,-1 0 0 0 0,1 1 0 0 0,0-1 0 0 0,0 0 0 0 0,0 1-1 0 0,0-1 1 0 0,0 1 0 0 0,0 0-7 0 0,-7 17 401 0 0,2 0 1 0 0,0 0-1 0 0,1 0 0 0 0,0 4-401 0 0,-8 28-514 0 0,10-40 274 0 0,1-1 0 0 0,0 1 0 0 0,1 0-1 0 0,0 0 1 0 0,0 1 240 0 0,1-7 89 0 0,0 0-1 0 0,0 1 0 0 0,1-1 0 0 0,0 0 0 0 0,0 0 0 0 0,0 0 1 0 0,0 0-1 0 0,1 0 0 0 0,0 0 0 0 0,0-1 0 0 0,1 3-88 0 0,-2-6 508 0 0,0 0-477 0 0,-1-1-1 0 0,1 0 0 0 0,0 1 1 0 0,-1-1-1 0 0,1 1 1 0 0,0-1-1 0 0,0 0 0 0 0,0 1 1 0 0,-1-1-1 0 0,1 0 1 0 0,0 0-1 0 0,0 0 0 0 0,0 1 1 0 0,0-1-1 0 0,-1 0 1 0 0,1 0-1 0 0,0 0 0 0 0,0-1 1 0 0,0 1-1 0 0,0 0-30 0 0,3-1 0 0 0,-1 0 0 0 0,1-1 0 0 0,-1 0 0 0 0,1 1 0 0 0,-1-1 0 0 0,0 0 0 0 0,0-1 0 0 0,0 1 0 0 0,0 0 0 0 0,0-1 0 0 0,-1 0 0 0 0,1 1 0 0 0,-1-1 0 0 0,1 0 0 0 0,0-2 0 0 0,7-11 0 0 0,-1 1 0 0 0,6-14 0 0 0,-7 13 0 0 0,1-5 0 0 0,-1 1 0 0 0,0-1 0 0 0,-1-2 0 0 0,0 1 0 0 0,0 0 0 0 0,9-16 0 0 0,14-34 1440 0 0,-29 70-1034 0 0,0 4-418 0 0,0 0 0 0 0,0 0 1 0 0,0 0-1 0 0,0 1 1 0 0,0-1-1 0 0,-1 0 1 0 0,1 1-1 0 0,-1-1 0 0 0,1 1 13 0 0,0 40 246 0 0,-1-35-314 0 0,0 1 1 0 0,0 0-1 0 0,1 0 1 0 0,0 0-1 0 0,1 1 67 0 0,5 29-76 0 0,-6-28 179 0 0,2 1 0 0 0,-1 0-1 0 0,3 4-102 0 0,0 0-35 0 0,1-1 0 0 0,1 0 0 0 0,8 13 35 0 0,-11-22-24 0 0,0 0 0 0 0,0 0 0 0 0,1 0 1 0 0,0 0-1 0 0,0-1 0 0 0,0 0 0 0 0,1 0 0 0 0,0 0 0 0 0,4 2 24 0 0,-8-6 3 0 0,0 0 0 0 0,-1-1 0 0 0,1 1 0 0 0,0 0-1 0 0,0-1 1 0 0,0 1 0 0 0,-1-1 0 0 0,1 0 0 0 0,0 0 0 0 0,0 1 0 0 0,0-1-1 0 0,0 0 1 0 0,0-1 0 0 0,-1 1 0 0 0,1 0 0 0 0,0 0 0 0 0,0-1-1 0 0,0 1 1 0 0,0-1-3 0 0,5-2 29 0 0,0 0 0 0 0,-1 0 0 0 0,1 0 0 0 0,1-2-29 0 0,-1 1 1 0 0,7-6 44 0 0,-1 1 0 0 0,0-2 1 0 0,-1 0-1 0 0,0 0 0 0 0,-1-1 0 0 0,0-1 1 0 0,6-9-46 0 0,-15 19 0 0 0,16-21 7 0 0,-1 0 1 0 0,-1-2-1 0 0,-1 1 0 0 0,-1-2 0 0 0,-2 0 0 0 0,0-1 1 0 0,-2 0-1 0 0,-1 0 0 0 0,-2-1 0 0 0,4-24-7 0 0,7-85 0 0 0,-1-70 0 0 0,-16 192 0 0 0,-1-45 0 0 0,-1 24 0 0 0,0 22 0 0 0,1 15 0 0 0,0 0 0 0 0,0 0 0 0 0,0-1 0 0 0,0 1 0 0 0,0 0 0 0 0,0 0 0 0 0,0-1 0 0 0,0 1 0 0 0,0 0 0 0 0,0 0 0 0 0,0 0 0 0 0,0-1 0 0 0,0 1 0 0 0,0 0 0 0 0,0 0 0 0 0,0 0 0 0 0,0-1 0 0 0,-1 1 0 0 0,1 0 0 0 0,0 0 0 0 0,0 0 0 0 0,0 0 0 0 0,0-1 0 0 0,-1 1 0 0 0,1 0 0 0 0,0 0 0 0 0,0 0 0 0 0,0 0 0 0 0,-1 0 0 0 0,1 0 0 0 0,0 0 0 0 0,0 0 0 0 0,0-1 0 0 0,-1 1 0 0 0,1 0 0 0 0,0 0 0 0 0,-2 1 0 0 0,1 0 0 0 0,0 1 0 0 0,-1-1 0 0 0,1 0 0 0 0,0 0 0 0 0,0 1 0 0 0,0-1 0 0 0,0 0 0 0 0,0 1 0 0 0,0-1 0 0 0,1 1 0 0 0,-1 0 0 0 0,0-1 0 0 0,1 1 0 0 0,-11 27 0 0 0,1 13 0 0 0,-4 35 0 0 0,8-38 0 0 0,-3 25 0 0 0,3 0 0 0 0,3 1 0 0 0,3 0 0 0 0,3-1 0 0 0,2 1 0 0 0,10 38 0 0 0,-10-77 0 0 0,1 0 0 0 0,1-1 0 0 0,1 0 0 0 0,2 0 0 0 0,10 20 0 0 0,-17-39 0 0 0,0-1 0 0 0,1 0 0 0 0,0 0 0 0 0,0 0 0 0 0,0 0 0 0 0,0-1 0 0 0,1 0 0 0 0,-1 1 0 0 0,5 1 0 0 0,-7-4 0 0 0,0 0 0 0 0,1-1 0 0 0,-1 1 0 0 0,0-1 0 0 0,1 0 0 0 0,0 0 0 0 0,-1 0 0 0 0,1 0 0 0 0,0 0 0 0 0,-1 0 0 0 0,1-1 0 0 0,0 1 0 0 0,0-1 0 0 0,-1 0 0 0 0,1 0 0 0 0,0 0 0 0 0,0 0 0 0 0,0 0 0 0 0,0-1 0 0 0,-1 1 0 0 0,4-2 0 0 0,4-2 0 0 0,0-1 0 0 0,0-1 0 0 0,-1 0 0 0 0,0 0 0 0 0,0-1 0 0 0,7-6 0 0 0,10-12 0 0 0,10-13 0 0 0,-30 31 0 0 0,28-33 67 0 0,4-9-67 0 0,3-5 122 0 0,-31 40 164 0 0,0 0-1 0 0,5-12-285 0 0,8-13 32 0 0,-19 33-144 0 0,-1 0 0 0 0,1-1-1 0 0,-1 1 1 0 0,-1-1 0 0 0,2-3 112 0 0,-3 8 37 0 0,-1 0 1 0 0,1-1 0 0 0,0 1 0 0 0,-1 0 0 0 0,0-1-1 0 0,1 1 1 0 0,-1 0 0 0 0,0-1 0 0 0,0 1 0 0 0,-1 0 0 0 0,1-1-1 0 0,0 1 1 0 0,-1 0 0 0 0,1-1 0 0 0,-1 1 0 0 0,0 0-1 0 0,-1-2-37 0 0,2 3 314 0 0,-14-7 98 0 0,13 7-398 0 0,-1 0-1 0 0,1 1 1 0 0,0-1 0 0 0,-1 0 0 0 0,1 1 0 0 0,-1-1 0 0 0,1 1-1 0 0,0 0 1 0 0,-1-1 0 0 0,1 1 0 0 0,-1 0 0 0 0,1 0 0 0 0,-1 0 0 0 0,1 0-1 0 0,-1 0 1 0 0,1 0 0 0 0,-1 0 0 0 0,1 1 0 0 0,-1-1-14 0 0,-1 2-28 0 0,1-1 0 0 0,-1 1 0 0 0,1-1 0 0 0,0 1 0 0 0,0 0 0 0 0,0 0 0 0 0,0 0 1 0 0,0 0-1 0 0,0 0 0 0 0,0 1 28 0 0,-15 18-1078 0 0,-14 21 1078 0 0,26-34-22 0 0,1 0-1 0 0,0 1 1 0 0,0-1-1 0 0,0 1 1 0 0,1 0 0 0 0,1 0-1 0 0,-2 5 23 0 0,1 0-1 0 0,1 0 0 0 0,1 1 1 0 0,0-1-1 0 0,1 0 0 0 0,0 1 0 0 0,2 6 1 0 0,-1-15-15 0 0,0 0 1 0 0,0-1-1 0 0,1 1 0 0 0,-1 0 0 0 0,1 0 1 0 0,0-1-1 0 0,1 1 0 0 0,0-1 0 0 0,0 0 0 0 0,0 0 1 0 0,0 0-1 0 0,1 0 0 0 0,-1 0 0 0 0,1-1 1 0 0,1 0-1 0 0,2 3 15 0 0,-3-4-129 0 0,0-1-1 0 0,-1 0 1 0 0,1 0 0 0 0,0-1 0 0 0,0 1 0 0 0,0-1-1 0 0,0 0 1 0 0,0 0 0 0 0,0 0 0 0 0,0-1 0 0 0,1 1-1 0 0,-1-1 1 0 0,0 0 0 0 0,0 0 0 0 0,1-1 0 0 0,-1 1-1 0 0,0-1 1 0 0,0 0 0 0 0,0 0 0 0 0,4-1 129 0 0,10-4-1041 0 0,0-1 0 0 0,0-1 1 0 0,15-10 1040 0 0,-25 14-275 0 0,27-16-194 0 0,0-2 1 0 0,-1-1 0 0 0,-2-2 0 0 0,0-1-1 0 0,11-13 469 0 0,-30 25-1 0 0,0-1-1 0 0,-1 0 0 0 0,-1 0 0 0 0,4-8 2 0 0,35-67 1790 0 0,-45 81-1416 0 0,23-49 1682 0 0,-25 51-1807 0 0,0 0 0 0 0,-1 0 1 0 0,0 0-1 0 0,-1 0 0 0 0,0-1 0 0 0,0 1 1 0 0,0-5-250 0 0,-1 10 67 0 0,0 0 1 0 0,0 0 0 0 0,-1-1 0 0 0,1 1 0 0 0,-1 0-1 0 0,0 0 1 0 0,1 0 0 0 0,-1-1 0 0 0,0 1 0 0 0,0 0 0 0 0,0 0-1 0 0,-1 1 1 0 0,1-1 0 0 0,0 0 0 0 0,-2-1-68 0 0,3 3 4 0 0,0 0 0 0 0,0 0 1 0 0,0 0-1 0 0,0 0 0 0 0,-1-1 0 0 0,1 1 1 0 0,0 0-1 0 0,0 0 0 0 0,0 0 1 0 0,-1 0-1 0 0,1 0 0 0 0,0 0 0 0 0,0 0 1 0 0,0 0-1 0 0,-1 0 0 0 0,1 0 0 0 0,0 0 1 0 0,0 0-1 0 0,0 0 0 0 0,-1 0 1 0 0,1 0-1 0 0,0 0 0 0 0,0 0 0 0 0,0 0 1 0 0,-1 0-1 0 0,1 0 0 0 0,0 0 0 0 0,0 0 1 0 0,0 0-1 0 0,-1 0 0 0 0,1 0-4 0 0,-1 1-27 0 0,-4 0-36 0 0,0 1 0 0 0,1 1 0 0 0,-1-1 0 0 0,1 1 1 0 0,-1-1-1 0 0,1 1 0 0 0,0 0 0 0 0,0 1 0 0 0,0-1 0 0 0,0 1 0 0 0,1-1 0 0 0,0 1 0 0 0,0 0 0 0 0,0 1 0 0 0,-2 2 63 0 0,-5 10 19 0 0,0 1 0 0 0,2 1-1 0 0,-3 6-18 0 0,-5 22 0 0 0,10-29 0 0 0,-1 0 0 0 0,-8 16 0 0 0,14-32 0 0 0,-1 2-1 0 0,0 0 0 0 0,0-1 0 0 0,1 1 1 0 0,0 1-1 0 0,-1-1 0 0 0,1 0 0 0 0,1 0 0 0 0,-1 0 1 0 0,1 0-1 0 0,-1 1 0 0 0,1-1 0 0 0,1 0 1 0 0,-1 2 0 0 0,1-6-3 0 0,-1 0 0 0 0,1 1 0 0 0,-1-1 0 0 0,1 0 0 0 0,0 0 0 0 0,-1 1 0 0 0,1-1 0 0 0,-1 0 0 0 0,1 0 0 0 0,0 0 0 0 0,-1 0 0 0 0,1 0 0 0 0,0 0 1 0 0,-1 0-1 0 0,1 0 0 0 0,0 0 0 0 0,-1 0 0 0 0,2 0 3 0 0,-2 0-1 0 0,2 0-4 0 0,0-1 1 0 0,0 1-1 0 0,0-1 0 0 0,0 1 0 0 0,0-1 0 0 0,0 0 0 0 0,0 0 1 0 0,0 1-1 0 0,0-2 0 0 0,0 1 0 0 0,0 0 0 0 0,-1 0 0 0 0,1 0 1 0 0,0-1-1 0 0,-1 1 0 0 0,1-1 0 0 0,-1 1 0 0 0,0-1 5 0 0,6-6-94 0 0,-1 0 0 0 0,0 0-1 0 0,0-3 95 0 0,-3 6-59 0 0,27-44-475 0 0,-2-2-1 0 0,-3-1 1 0 0,0-6 534 0 0,-7 19 0 0 0,1 0 0 0 0,9-12 0 0 0,-22 39 0 0 0,-6 79 0 0 0,-18 120 0 0 0,2-30 0 0 0,2 59 0 0 0,7-18 508 0 0,-3 26 368 0 0,1-133-268 0 0,4 40-608 0 0,5-113-20 0 0,-1 0-1 0 0,-3 12 21 0 0,3-23 105 0 0,0 0 1 0 0,-1 0-1 0 0,0 0 1 0 0,0 0-1 0 0,-1 0 1 0 0,0 0-1 0 0,0-1 1 0 0,-1 2-106 0 0,3-7 13 0 0,1 0 0 0 0,-1 0 1 0 0,0 0-1 0 0,0 0 0 0 0,0 0 0 0 0,0 0 0 0 0,1 0 1 0 0,-1 0-1 0 0,0 0 0 0 0,-1-1 0 0 0,1 1 1 0 0,0 0-1 0 0,0-1 0 0 0,0 1 0 0 0,0 0 0 0 0,-1-1 1 0 0,1 0-1 0 0,0 1 0 0 0,0-1 0 0 0,-1 0 0 0 0,1 1 1 0 0,0-1-1 0 0,-1 0 0 0 0,1 0-13 0 0,-1 0 32 0 0,-1-1 0 0 0,1 1 0 0 0,0-1 1 0 0,0 0-1 0 0,-1 0 0 0 0,1 1 0 0 0,0-1 0 0 0,0-1 0 0 0,0 1 0 0 0,0 0 0 0 0,0 0 0 0 0,0-1 1 0 0,0 1-33 0 0,-4-5 64 0 0,1 1 1 0 0,-1-1 0 0 0,1 0 0 0 0,0 0 0 0 0,1 0-1 0 0,-1-1 1 0 0,1 0 0 0 0,0 0-65 0 0,-3-12 0 0 0,0 1 0 0 0,2-2 0 0 0,0 1 0 0 0,-1-12 0 0 0,5 22 0 0 0,0 1 0 0 0,1-1 0 0 0,0 0 0 0 0,1 0 0 0 0,-1 1 0 0 0,2-1 0 0 0,0-5 0 0 0,6-16 0 0 0,6-14 0 0 0,-13 39 0 0 0,73-196-1513 0 0,-51 142 1192 0 0,7-10 244 0 0,3 1 0 0 0,25-35 77 0 0,-31 55-12 0 0,75-112 51 0 0,-19 31 250 0 0,-37 49-238 0 0,30-46-28 0 0,-57 91 744 0 0,-13 23-364 0 0,1 0 1 0 0,6-8-404 0 0,-8 16 12 0 0,-4 3-11 0 0,0-1 1 0 0,0 1-1 0 0,0 0 1 0 0,1-1 0 0 0,-1 1-1 0 0,0 0 1 0 0,-1-1 0 0 0,1 1-1 0 0,0-1 1 0 0,0 0 0 0 0,0-1-3 0 0,-1 3 6 0 0,0 0-1 0 0,0 0 0 0 0,0 0 0 0 0,0 0 1 0 0,0-1-1 0 0,0 1 0 0 0,0 0 0 0 0,0 0 1 0 0,0 0-1 0 0,0 0 0 0 0,0 0 0 0 0,0-1 1 0 0,0 1-1 0 0,0 0 0 0 0,1 0 0 0 0,-1 0 1 0 0,0 0-1 0 0,0 0 0 0 0,0 0 0 0 0,0-1 1 0 0,0 1-1 0 0,0 0 0 0 0,0 0 0 0 0,1 0 1 0 0,-1 0-1 0 0,0 0 0 0 0,0 0 0 0 0,0 0 1 0 0,0 0-1 0 0,0 0 0 0 0,1 0 0 0 0,-1 0 1 0 0,0 0-1 0 0,0 0 0 0 0,0 0 0 0 0,0 0 1 0 0,0-1-1 0 0,1 2 0 0 0,-1-1 0 0 0,0 0 1 0 0,0 0-1 0 0,0 0 0 0 0,0 0 0 0 0,0 0 1 0 0,1 0-1 0 0,-1 0 0 0 0,0 0 0 0 0,0 0 1 0 0,0 0-1 0 0,0 0 0 0 0,0 0 0 0 0,1 0 1 0 0,-1 0-1 0 0,0 0 0 0 0,0 1 0 0 0,0-1 1 0 0,0 0-1 0 0,0 0 0 0 0,0 0 0 0 0,0 0 1 0 0,0 0-5 0 0,6 15 0 0 0,-1 19-152 0 0,0 66 95 0 0,-2-8 41 0 0,4 20 141 0 0,-7-107-125 0 0,1 0 0 0 0,1 0 0 0 0,-1 0 0 0 0,1 0 0 0 0,0 0 0 0 0,0 0-1 0 0,0-1 1 0 0,1 1 0 0 0,-3-4-1 0 0,1 0 0 0 0,-1-1-1 0 0,1 1 1 0 0,-1-1 0 0 0,0 1 0 0 0,1-1 0 0 0,-1 0-1 0 0,1 1 1 0 0,-1-1 0 0 0,1 0 0 0 0,-1 1 0 0 0,1-1-1 0 0,-1 0 1 0 0,1 0 0 0 0,-1 0 0 0 0,1 1 0 0 0,-1-1-1 0 0,1 0 1 0 0,-1 0 0 0 0,1 0 0 0 0,0 0 0 0 0,-1 0-1 0 0,1 0 1 0 0,-1 0 0 0 0,1 0 0 0 0,-1 0 0 0 0,1 0-1 0 0,0 0 1 0 0,-1 0 0 0 0,1-1 0 0 0,-1 1 1 0 0,22-7-27 0 0,-15 4 23 0 0,-1 0 36 0 0,-1 0-1 0 0,1 0 0 0 0,-1 0 1 0 0,0-1-1 0 0,0 0 0 0 0,0 0 1 0 0,0 0-1 0 0,-1-1 0 0 0,1 1 1 0 0,-1-1-1 0 0,3-5-31 0 0,3-4 91 0 0,-1 0 0 0 0,-1-1-1 0 0,0 0 1 0 0,-1-1-91 0 0,29-71 14 0 0,-17 38-279 0 0,3 1 0 0 0,12-19 265 0 0,-32 63-27 0 0,0 1-1 0 0,1 0 1 0 0,0 0 0 0 0,-1 0-1 0 0,1 0 1 0 0,0 0 0 0 0,1 1-1 0 0,2-3 28 0 0,9-6 28 0 0,-7 22 226 0 0,-5-2-250 0 0,0 0 1 0 0,-1-1-1 0 0,0 1 1 0 0,-1 0-1 0 0,0 0 1 0 0,0 0-5 0 0,1 56-200 0 0,-2-60 190 0 0,-6 130-44 0 0,-6-1 0 0 0,-10 26 54 0 0,8-56-1 0 0,-15 81 26 0 0,-8-2 0 0 0,-15 23-25 0 0,48-188 88 0 0,-2 1 0 0 0,0-1-1 0 0,-1 0 1 0 0,-1 0-1 0 0,0-1 1 0 0,-4 4-88 0 0,10-18 13 0 0,0-1 0 0 0,1 0-1 0 0,-1 0 1 0 0,0 1 0 0 0,-1-1 0 0 0,1-1 0 0 0,0 1 0 0 0,-1 0 0 0 0,1 0 0 0 0,-1-1 0 0 0,1 0-1 0 0,-1 1 1 0 0,0-1 0 0 0,1 0 0 0 0,-1 0 0 0 0,0 0 0 0 0,0-1 0 0 0,0 1 0 0 0,0-1-1 0 0,0 0 1 0 0,0 1 0 0 0,0-1 0 0 0,0-1 0 0 0,0 1 0 0 0,1 0 0 0 0,-1-1 0 0 0,0 1 0 0 0,-3-2-13 0 0,-1 0 47 0 0,-1-1 1 0 0,0 0 0 0 0,1 0 0 0 0,0-1 0 0 0,-1 0 0 0 0,2 0 0 0 0,-1 0 0 0 0,0-1 0 0 0,-5-5-48 0 0,6 4 19 0 0,-1 0 0 0 0,1-1 0 0 0,0 1 1 0 0,1-1-1 0 0,0 0 0 0 0,0-1 0 0 0,0 1 0 0 0,1-1 0 0 0,0 0 1 0 0,1 0-1 0 0,0 0 0 0 0,0 0 0 0 0,0-1 0 0 0,1 1 1 0 0,1-1-1 0 0,-1 0 0 0 0,1 0 0 0 0,1 1 0 0 0,0-1 1 0 0,0 0-1 0 0,0 0 0 0 0,1 0 0 0 0,2-5-19 0 0,5-17-115 0 0,2 0 0 0 0,1 1 0 0 0,1 0 0 0 0,5-6 115 0 0,33-57-1032 0 0,26-33 1032 0 0,-45 74-284 0 0,-20 32 286 0 0,1 1 0 0 0,0 0 0 0 0,1 0 0 0 0,1 1-1 0 0,4-2-1 0 0,-10 13-529 0 0,-1-1 0 0 0,0 0 0 0 0,-1 0-1 0 0,5-8 530 0 0,-10 15-2696 0 0,-1 1-5735 0 0</inkml:trace>
  <inkml:trace contextRef="#ctx0" brushRef="#br0" timeOffset="122812.008">26624 6346 15664 0 0,'0'0'718'0'0,"0"0"-19"0"0,1-1-449 0 0,14-10 928 0 0,0 1 0 0 0,1 1-1 0 0,1 0 1 0 0,7-2-1178 0 0,37-20 1305 0 0,-26 12-1151 0 0,14-4-154 0 0,6-4 461 0 0,-40 21-78 0 0,-1 0 0 0 0,1 1 0 0 0,5-1-383 0 0,17-6 22 0 0,-34 11-378 0 0,0 0 1 0 0,0 1 0 0 0,0-1 0 0 0,0 0-1 0 0,1 1 1 0 0,-1 0 0 0 0,1 0 355 0 0,5 0-8190 0 0</inkml:trace>
  <inkml:trace contextRef="#ctx0" brushRef="#br0" timeOffset="123281.707">25083 6273 17503 0 0,'0'0'399'0'0,"0"0"60"0"0,0 0 21 0 0,0 0-59 0 0,9 0-276 0 0,2 0 229 0 0,0-1-1 0 0,0 0 0 0 0,0 0 1 0 0,0-1-1 0 0,6-2-373 0 0,-17 4 5 0 0,15-3 27 0 0,1-2 0 0 0,-2 0 0 0 0,1-1 0 0 0,11-5-32 0 0,-15 5-329 0 0,1 1-1 0 0,0 0 1 0 0,9-2 329 0 0,-7 3-332 0 0,4-2-180 0 0</inkml:trace>
  <inkml:trace contextRef="#ctx0" brushRef="#br0" timeOffset="123729.388">28922 6589 11056 0 0,'0'-13'1180'0'0,"0"10"-680"0"0,0 3 1993 0 0,1-1 1666 0 0,1-2-2708 0 0,0 2 6942 0 0,6 1-9643 0 0,-8 0-8725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5:56.489"/>
    </inkml:context>
    <inkml:brush xml:id="br0">
      <inkml:brushProperty name="width" value="0.05" units="cm"/>
      <inkml:brushProperty name="height" value="0.05" units="cm"/>
    </inkml:brush>
  </inkml:definitions>
  <inkml:trace contextRef="#ctx0" brushRef="#br0">44 165 2304 0 0,'0'0'312'0'0,"0"0"471"0"0,0 0 206 0 0,0 0 40 0 0,0 0-5 0 0,0 0-61 0 0,-6-13 3719 0 0,4 11 231 0 0,-1 8-4766 0 0,1 0-1 0 0,0 0 1 0 0,0 1-1 0 0,1-1 0 0 0,0 1 1 0 0,0-1-1 0 0,1 1 1 0 0,0-1-1 0 0,0 1 1 0 0,0 3-147 0 0,0 22 389 0 0,-11 134 1261 0 0,9-134-1350 0 0,0-8 37 0 0,2 0 1 0 0,1 6-338 0 0,-1 2 652 0 0,-1 16-652 0 0,-1-22 199 0 0,2-1-1 0 0,1 1 1 0 0,1-1-199 0 0,11 81 731 0 0,-10-72-453 0 0,-3-20 154 0 0,0-11 206 0 0,0-5 412 0 0,-3-24-2049 0 0,0-24 999 0 0,1 2 63 0 0,-10-91 1597 0 0,12 115-1605 0 0,1-1 0 0 0,2-11-55 0 0,1-28 38 0 0,-5 27-283 0 0,3 0 0 0 0,1 0-1 0 0,2 1 1 0 0,1-1 0 0 0,11-33 245 0 0,-9 43 654 0 0,-2 4-253 0 0,1 0 1 0 0,6-9-402 0 0,-4 12-433 0 0,-6 11 324 0 0,0 1 0 0 0,1 0-1 0 0,0 1 1 0 0,0-1 0 0 0,1 1 0 0 0,4-5 109 0 0,-8 10 44 0 0,1 0 0 0 0,0 1 0 0 0,-1-1 0 0 0,1 1-1 0 0,0 0 1 0 0,0-1 0 0 0,0 1 0 0 0,0 0 0 0 0,0 0 0 0 0,0 0 0 0 0,0 0 0 0 0,1 1 0 0 0,-1-1 0 0 0,0 1-1 0 0,0-1 1 0 0,1 1 0 0 0,-1 0 0 0 0,0 0 0 0 0,1 0 0 0 0,-1 0 0 0 0,0 0 0 0 0,1 0 0 0 0,-1 1 0 0 0,0-1-1 0 0,0 1 1 0 0,1-1 0 0 0,0 2-44 0 0,2 0-7 0 0,0 0 0 0 0,0 0-1 0 0,-1 1 1 0 0,1 0 0 0 0,0 0-1 0 0,-1 0 1 0 0,0 0 0 0 0,1 1-1 0 0,-2 0 1 0 0,1 0 0 0 0,0 0-1 0 0,2 4 8 0 0,1 2-22 0 0,0 0 0 0 0,0 1 0 0 0,-1 0 0 0 0,4 11 22 0 0,-9-17 0 0 0,0-1 0 0 0,0 0-1 0 0,0 1 1 0 0,0-1 0 0 0,-1 1 0 0 0,0-1 0 0 0,1 1-1 0 0,-2-1 1 0 0,1 1 0 0 0,-1-1 0 0 0,1 1-1 0 0,-1-1 1 0 0,-1 4 0 0 0,0-1 2 0 0,-1 1 0 0 0,0-1 1 0 0,0 1-1 0 0,-1-1 0 0 0,1 0 0 0 0,-2 0 0 0 0,0 1-2 0 0,-2-1 24 0 0,0 1 0 0 0,0-2-1 0 0,0 1 1 0 0,-1-1-1 0 0,-6 4-23 0 0,5-3 17 0 0,-3 0 2 0 0,1 0 1 0 0,-1-1 0 0 0,0 0-1 0 0,-1 0 1 0 0,1-2-1 0 0,-6 2-19 0 0,-34 6 64 0 0,40-12-91 0 0,11 0 4 0 0,0-1 1 0 0,0 1-1 0 0,0 0 0 0 0,0 0 1 0 0,0 0-1 0 0,0 0 0 0 0,0 0 1 0 0,0 0-1 0 0,0 0 1 0 0,0 1-1 0 0,0-1 0 0 0,0 0 1 0 0,0 0 22 0 0,-20 7-667 0 0,20-7-893 0 0,1 0-478 0 0,0 0-98 0 0,0 0-22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6:05.648"/>
    </inkml:context>
    <inkml:brush xml:id="br0">
      <inkml:brushProperty name="width" value="0.05" units="cm"/>
      <inkml:brushProperty name="height" value="0.05" units="cm"/>
    </inkml:brush>
  </inkml:definitions>
  <inkml:trace contextRef="#ctx0" brushRef="#br0">1 1 21503 0 0,'0'0'0'0'0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6:04.643"/>
    </inkml:context>
    <inkml:brush xml:id="br0">
      <inkml:brushProperty name="width" value="0.05" units="cm"/>
      <inkml:brushProperty name="height" value="0.05" units="cm"/>
    </inkml:brush>
  </inkml:definitions>
  <inkml:trace contextRef="#ctx0" brushRef="#br0">177 47 19455 0 0,'3'23'0'0'0</inkml:trace>
  <inkml:trace contextRef="#ctx0" brushRef="#br0" timeOffset="1">167 23 21503 0 0,'0'39'0'0'0</inkml:trace>
  <inkml:trace contextRef="#ctx0" brushRef="#br0" timeOffset="332.179">162 94 19455 0 0,'0'0'0'0'0</inkml:trace>
  <inkml:trace contextRef="#ctx0" brushRef="#br0" timeOffset="333.179">159 47 19455 0 0,'0'23'0'0'0</inkml:trace>
  <inkml:trace contextRef="#ctx0" brushRef="#br0" timeOffset="334.179">146 78 21503 0 0,'0'0'0'0'0</inkml:trace>
  <inkml:trace contextRef="#ctx0" brushRef="#br0" timeOffset="335.179">136 67 21503 0 0,'0'-33'0'0'0</inkml:trace>
  <inkml:trace contextRef="#ctx0" brushRef="#br0" timeOffset="336.179">118 106 21503 0 0,'-3'-47'-8607'0'0</inkml:trace>
  <inkml:trace contextRef="#ctx0" brushRef="#br0" timeOffset="337.179">79 59 21503 0 0,'5'-25'-8607'0'0</inkml:trace>
  <inkml:trace contextRef="#ctx0" brushRef="#br0" timeOffset="671.8578">67 39 21503 0 0,'0'-19'-8607'0'0</inkml:trace>
  <inkml:trace contextRef="#ctx0" brushRef="#br0" timeOffset="672.8578">44 12 21503 0 0,'0'0'0'0'0</inkml:trace>
  <inkml:trace contextRef="#ctx0" brushRef="#br0" timeOffset="673.8578">36 0 21503 0 0,'0'0'-8607'0'0</inkml:trace>
  <inkml:trace contextRef="#ctx0" brushRef="#br0" timeOffset="674.8578">13 23 21503 0 0,'0'0'0'0'0</inkml:trace>
  <inkml:trace contextRef="#ctx0" brushRef="#br0" timeOffset="675.8578">36 0 21503 0 0,'0'23'0'0'0</inkml:trace>
  <inkml:trace contextRef="#ctx0" brushRef="#br0" timeOffset="676.8578">0 12 19455 0 0,'10'30'0'0'0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5:59.715"/>
    </inkml:context>
    <inkml:brush xml:id="br0">
      <inkml:brushProperty name="width" value="0.05" units="cm"/>
      <inkml:brushProperty name="height" value="0.05" units="cm"/>
    </inkml:brush>
  </inkml:definitions>
  <inkml:trace contextRef="#ctx0" brushRef="#br0">1 64 6072 0 0,'0'0'274'0'0,"0"-13"108"0"0,0 13-345 0 0,0 0 0 0 0,0-1 1 0 0,0 1-1 0 0,0 0 0 0 0,0 0 0 0 0,0-1 1 0 0,0 1-1 0 0,0 0 0 0 0,0 0 1 0 0,0-1-1 0 0,0 1 0 0 0,0 0 0 0 0,0-1 1 0 0,0 1-1 0 0,0 0 0 0 0,0 0 0 0 0,0-1 1 0 0,0 1-1 0 0,0 0 0 0 0,0 0 1 0 0,0-1-1 0 0,0 1 0 0 0,0 0 0 0 0,1 0 1 0 0,-1-1-1 0 0,0 1 0 0 0,0 0 0 0 0,0 0 1 0 0,0-1-1 0 0,1 1 0 0 0,-1 0 1 0 0,0 0-1 0 0,0 0 0 0 0,1 0 0 0 0,-1-1 1 0 0,0 1-1 0 0,0 0 0 0 0,1 0 0 0 0,-1 0 1 0 0,0 0-1 0 0,0 0 0 0 0,1 0 1 0 0,-1 0-1 0 0,0 0-37 0 0,1 0 32 0 0,-1 0 1 0 0,0 0-1 0 0,0 0 0 0 0,0 0 1 0 0,0 0-1 0 0,0 0 0 0 0,0 0 1 0 0,0 0-1 0 0,1 0 0 0 0,-1 0 1 0 0,0 0-1 0 0,0 0 0 0 0,0-1 1 0 0,0 1-1 0 0,0 0 0 0 0,0 0 1 0 0,0 0-1 0 0,1 0 0 0 0,-1 0 1 0 0,0 0-1 0 0,0 0 0 0 0,0 0 1 0 0,0 0-1 0 0,0 0 0 0 0,0 0 1 0 0,0 0-1 0 0,0-1 0 0 0,0 1 1 0 0,0 0-1 0 0,0 0 1 0 0,0 0-1 0 0,0 0 0 0 0,0 0 1 0 0,1 0-1 0 0,-1 0 0 0 0,0-1 1 0 0,0 1-1 0 0,0 0 0 0 0,0 0 1 0 0,0 0-1 0 0,0 0 0 0 0,0 0 1 0 0,0 0-1 0 0,0-1 0 0 0,0 1 1 0 0,-1 0-33 0 0,2-1 111 0 0,-1 0 0 0 0,0-1 0 0 0,0 1 0 0 0,1 0 0 0 0,-1 0 0 0 0,1-1 1 0 0,-1 1-1 0 0,1 0 0 0 0,-1 0 0 0 0,1 0 0 0 0,0 0 0 0 0,-1 0 0 0 0,1 0 1 0 0,0 0-1 0 0,0-1-111 0 0,6-8 2124 0 0,-5 2 2810 0 0,-1 10-4806 0 0,-1 0 0 0 0,0 0 1 0 0,1 0-1 0 0,0 1 0 0 0,-1-1 1 0 0,1 0-1 0 0,0 0 0 0 0,0 0-128 0 0,6 18 431 0 0,-6 3 25 0 0,-1 1 0 0 0,-1-1 0 0 0,-1 0 0 0 0,-2 4-456 0 0,-2 25 776 0 0,-4 127 1016 0 0,4-85 240 0 0,3 26-2032 0 0,3-119 22 0 0,0 0 1 0 0,0 0-1 0 0,0 0 0 0 0,1 0 1 0 0,-1 0-1 0 0,0 0 1 0 0,0 0-1 0 0,0 0 0 0 0,1 0 1 0 0,-1 0-1 0 0,0 0 0 0 0,1 0 1 0 0,-1-1-1 0 0,1 1 1 0 0,-1 0-1 0 0,1 0 0 0 0,-1 0 1 0 0,1-1-1 0 0,0 1 1 0 0,-1 0-1 0 0,1-1 0 0 0,0 1 1 0 0,0-1-1 0 0,-1 1 0 0 0,1 0 1 0 0,0-1-1 0 0,0 0 1 0 0,0 1-1 0 0,0-1 0 0 0,0 1 1 0 0,0-1-1 0 0,0 0 1 0 0,-1 0-1 0 0,1 0 0 0 0,0 0 1 0 0,0 1-1 0 0,0-1 0 0 0,0 0 1 0 0,0 0-1 0 0,1-1-22 0 0,5 1-39 0 0,1-1 0 0 0,-1 0-1 0 0,1-1 1 0 0,-1 0 0 0 0,2 0 39 0 0,8-3 25 0 0,-11 4 31 0 0,0-1 1 0 0,-1 0 0 0 0,1 0-1 0 0,-1-1 1 0 0,0 1-1 0 0,0-1 1 0 0,1-1-57 0 0,-1 1 1 0 0,0 0 0 0 0,0 0 1 0 0,1 1-1 0 0,-1 0 0 0 0,1 0 1 0 0,0 0-1 0 0,4-1-1 0 0,22-6-281 0 0,-27 7 271 0 0,0 0-1 0 0,1 1 1 0 0,-1-1 0 0 0,1 1 0 0 0,-1 0-1 0 0,4 0 11 0 0,-8 1 113 0 0,-1 0 13 0 0,8-2-150 0 0,-6 1-7481 0 0,-2 1 5458 0 0</inkml:trace>
  <inkml:trace contextRef="#ctx0" brushRef="#br0" timeOffset="384.803">554 114 2760 0 0,'-2'-22'656'0'0,"1"18"5445"0"0,0 1 6193 0 0,4 10-12082 0 0,-1 1 0 0 0,0-1 0 0 0,-1 0 0 0 0,1 1 0 0 0,-1-1-1 0 0,-1 1 1 0 0,1 5-212 0 0,-5 59 282 0 0,0-13 592 0 0,0 127 1664 0 0,0-1-5497 0 0,4-185 937 0 0</inkml:trace>
  <inkml:trace contextRef="#ctx0" brushRef="#br0" timeOffset="932.55">796 122 13824 0 0,'0'0'629'0'0,"0"0"-12"0"0,-1 3-261 0 0,-8 28 2241 0 0,2 1-1 0 0,-1 17-2596 0 0,2-11 914 0 0,-2 21 68 0 0,-2 18 172 0 0,6-52-580 0 0,2 1 1 0 0,0 0-1 0 0,2 20-574 0 0,0-30 343 0 0,1-7 173 0 0,2-16 396 0 0,1-19-500 0 0,4-89 204 0 0,-6 73-492 0 0,2 0 0 0 0,2-5-124 0 0,1-5-315 0 0,-6 45 297 0 0,0-1 0 0 0,1 0 0 0 0,0 1 0 0 0,1 0 0 0 0,0 0 0 0 0,1-3 18 0 0,-4 9 0 0 0,1 0-1 0 0,-1 1 0 0 0,1-1 1 0 0,-1 0-1 0 0,1 1 0 0 0,0-1 0 0 0,-1 0 1 0 0,1 1-1 0 0,0-1 0 0 0,-1 1 0 0 0,1-1 1 0 0,0 1-1 0 0,-1 0 0 0 0,1-1 0 0 0,0 1 1 0 0,0 0-1 0 0,0-1 0 0 0,-1 1 0 0 0,1 0 1 0 0,0 0-1 0 0,0 0 0 0 0,0-1 0 0 0,0 1 1 0 0,0 0-1 0 0,-1 0 0 0 0,1 0 1 0 0,0 1-1 0 0,0-1 0 0 0,0 0 0 0 0,0 0 1 0 0,-1 0-1 0 0,1 1 0 0 0,0-1 0 0 0,0 0 1 0 0,0 1-1 0 0,-1-1 0 0 0,1 0 0 0 0,0 1 1 0 0,0-1-1 0 0,-1 1 0 0 0,1 0 1 0 0,4 2 7 0 0,-1 1-1 0 0,0-1 1 0 0,-1 1 0 0 0,1 0-1 0 0,0 0 1 0 0,-1 1-7 0 0,9 11 129 0 0,-2 1 1 0 0,1 3-130 0 0,17 25-374 0 0,69 105 158 0 0,-88-138 217 0 0,25 34 121 0 0,20 21-122 0 0,-54-67 21 0 0,1 1 1 0 0,-1-1 0 0 0,1 0-1 0 0,0 1 1 0 0,-1-1-1 0 0,1 0 1 0 0,-1 1 0 0 0,1-1-1 0 0,-1 0 1 0 0,1 0 0 0 0,0 1-1 0 0,-1-1 1 0 0,1 0-1 0 0,0 0 1 0 0,-1 0 0 0 0,1 0-1 0 0,0 0 1 0 0,-1 0-1 0 0,1 0 1 0 0,0 0 0 0 0,-1 0-1 0 0,1 0 1 0 0,0 0-1 0 0,-1 0 1 0 0,1-1 0 0 0,0 1-1 0 0,-1 0 1 0 0,1 0-1 0 0,-1-1 1 0 0,1 1 0 0 0,0 0-1 0 0,-1-1 1 0 0,1 1 0 0 0,-1-1-1 0 0,1 1 1 0 0,-1-1-1 0 0,1 1 1 0 0,-1-1 0 0 0,0 1-1 0 0,1-1 1 0 0,-1 1-1 0 0,1-1-21 0 0,1-1 17 0 0,0-1-1 0 0,-1 0 0 0 0,1 1 0 0 0,0-1 0 0 0,-1 0 1 0 0,1 0-1 0 0,-1 0 0 0 0,0-1-16 0 0,3-18 140 0 0,-1-1-1 0 0,-1 1 1 0 0,-1-1 0 0 0,-1 0-1 0 0,-1-1-139 0 0,1-14 94 0 0,-8-79-369 0 0,5 98 778 0 0,1 8-1571 0 0,2 2-2758 0 0,0 9 2116 0 0</inkml:trace>
  <inkml:trace contextRef="#ctx0" brushRef="#br0" timeOffset="1264.791">1292 145 17503 0 0,'0'0'803'0'0,"0"0"-18"0"0,0-1-564 0 0,0 0-1 0 0,0 1 0 0 0,0-1 1 0 0,0 0-1 0 0,0 0 1 0 0,1 0-1 0 0,-1 1 0 0 0,0-1 1 0 0,0 0-1 0 0,1 0 0 0 0,-1 1 1 0 0,1-1-1 0 0,-1 0 0 0 0,1 1 1 0 0,-1-1-221 0 0,5-3 250 0 0,-1 1 1 0 0,1-1 0 0 0,0 1 0 0 0,0 1-1 0 0,1-1 1 0 0,-1 1 0 0 0,0-1 0 0 0,1 2 0 0 0,0-1-1 0 0,-1 1 1 0 0,1-1 0 0 0,5 1-251 0 0,31-5 51 0 0,1 2 0 0 0,0 2 0 0 0,8 2-51 0 0,48-7-3580 0 0,-97 7 1558 0 0,-2 0-24 0 0</inkml:trace>
  <inkml:trace contextRef="#ctx0" brushRef="#br0" timeOffset="1618.532">1501 98 12896 0 0,'-1'0'158'0'0,"0"0"1"0"0,1 1 0 0 0,-1-1 0 0 0,0 0-1 0 0,1 0 1 0 0,-1 1 0 0 0,0-1 0 0 0,1 1-1 0 0,-1-1 1 0 0,1 0 0 0 0,-1 1-1 0 0,0-1 1 0 0,1 1 0 0 0,-1 0 0 0 0,1-1-1 0 0,-1 1 1 0 0,1-1 0 0 0,0 1 0 0 0,-1 0-1 0 0,1-1 1 0 0,0 1 0 0 0,-1 0 0 0 0,1-1-1 0 0,0 1 1 0 0,0 0 0 0 0,-1 0 0 0 0,1-1-1 0 0,0 1 1 0 0,0 0 0 0 0,0 0 0 0 0,0-1-1 0 0,0 1 1 0 0,0 0 0 0 0,0 0-1 0 0,0-1 1 0 0,1 1 0 0 0,-1 0-159 0 0,0 2-40 0 0,3 60 4039 0 0,-1-39-2973 0 0,-1 0 1 0 0,-1 1-1 0 0,-2 6-1026 0 0,-2 4 495 0 0,0-9-115 0 0,1 0 0 0 0,2 2-380 0 0,0-21 55 0 0,1 0-1 0 0,-2 0 1 0 0,1 0 0 0 0,-1 0-1 0 0,-1 4-54 0 0,1-6 27 0 0,0 1 0 0 0,1-1 0 0 0,0 0 0 0 0,0 0 0 0 0,0 1 0 0 0,1-1 0 0 0,0 0 0 0 0,0 5-27 0 0,5 18 28 0 0,1-3-1731 0 0,-5-7-5224 0 0,-1-6-1230 0 0</inkml:trace>
  <inkml:trace contextRef="#ctx0" brushRef="#br0" timeOffset="1965.968">1892 90 17503 0 0,'14'0'803'0'0,"-11"0"-18"0"0,-4 1-753 0 0,1 0 0 0 0,-1 1-1 0 0,0-1 1 0 0,0 1-1 0 0,0-1 1 0 0,1 1 0 0 0,-1-1-1 0 0,1 1 1 0 0,-1-1-1 0 0,1 2-31 0 0,1 15 227 0 0,-1-16-167 0 0,1 0 0 0 0,-1 0 0 0 0,0 0 0 0 0,0 0 0 0 0,1 0 0 0 0,-2 0 0 0 0,1 0 0 0 0,0 0 0 0 0,0 0 0 0 0,-1 0 0 0 0,1-1 0 0 0,-1 1-60 0 0,-3 9 264 0 0,3-7-146 0 0,-1 0 0 0 0,0 0 0 0 0,1 0 0 0 0,0 1-1 0 0,0-1 1 0 0,1 1 0 0 0,-1 0-118 0 0,0 13 719 0 0,-1 0 0 0 0,-1 0 0 0 0,-1 0 0 0 0,-1 3-719 0 0,2-6 376 0 0,0 1-1 0 0,1-1 0 0 0,0 1 0 0 0,2 10-375 0 0,-1-6 163 0 0,0-1 0 0 0,-4 18-163 0 0,1-22 92 0 0,1-1 47 0 0,0 0-1 0 0,1-1 0 0 0,1 1 0 0 0,0 2-138 0 0,0 4 166 0 0,0-16-133 0 0,0 0 0 0 0,1 0 0 0 0,0 0 0 0 0,0 0 0 0 0,0 0 0 0 0,0 0-1 0 0,1 0 1 0 0,-1 0 0 0 0,1 0 0 0 0,0 0 0 0 0,1 1-33 0 0,8 12 142 0 0,-7-13-94 0 0,0 0 0 0 0,0 1 0 0 0,-1-1 0 0 0,0 1 0 0 0,0 0-48 0 0,-1-3 16 0 0,0 0 0 0 0,0 0 0 0 0,0 0 0 0 0,1 0 0 0 0,-1 0 0 0 0,1 0 0 0 0,-1 0 0 0 0,1-1 0 0 0,-1 1 0 0 0,1-1 0 0 0,0 1 0 0 0,0-1 0 0 0,-1 0 1 0 0,1 0-1 0 0,0 1 0 0 0,0-1 0 0 0,0-1 0 0 0,1 1 0 0 0,-1 0 0 0 0,0 0 0 0 0,0-1 0 0 0,0 1 0 0 0,1-1 0 0 0,-1 0 0 0 0,0 0 0 0 0,0 0 0 0 0,1 0 1 0 0,-1 0-1 0 0,2 0-16 0 0,1-1 21 0 0,0 1 1 0 0,0-1 0 0 0,0 0-1 0 0,0 0 1 0 0,0-1 0 0 0,0 1 0 0 0,0-1-1 0 0,0-1 1 0 0,0 1 0 0 0,-1 0-1 0 0,1-1 1 0 0,1-2-22 0 0,11-14-123 0 0,-3 2-14 0 0,-1 4-1274 0 0,-2 0 0 0 0,5-8 1411 0 0,-3 2-1498 0 0</inkml:trace>
  <inkml:trace contextRef="#ctx0" brushRef="#br0" timeOffset="1966.968">1843 398 17503 0 0,'-8'3'161'0'0,"-2"1"83"0"0,2-3 3614 0 0,26 3-959 0 0,-16-3-2813 0 0,0-1 1 0 0,1 1-1 0 0,-1-1 0 0 0,0 1 0 0 0,1-1 1 0 0,-1 0-1 0 0,0 1 0 0 0,3-1-86 0 0,22-5 251 0 0,0-1 1 0 0,-1-1-1 0 0,0-1 0 0 0,15-7-251 0 0,0 0-741 0 0,-10 2-1342 0 0,-11 1-3372 0 0,-2-1-2338 0 0</inkml:trace>
  <inkml:trace contextRef="#ctx0" brushRef="#br0" timeOffset="2351.279">1940 137 11976 0 0,'-44'0'1064'0'0,"36"-3"-848"0"0,12-2-216 0 0,-4 1 0 0 0,9-4 1272 0 0,-1 5 208 0 0,5-5 47 0 0,5 5 9 0 0,-5-5-432 0 0,0 3-80 0 0,5-2-24 0 0,0 2 0 0 0,8 2-776 0 0,0-2-160 0 0,-4 5-64 0 0,4 0-6240 0 0,10-3-1279 0 0</inkml:trace>
  <inkml:trace contextRef="#ctx0" brushRef="#br0" timeOffset="2720.761">2480 195 16671 0 0,'-19'5'763'0'0,"19"-5"-730"0"0,-1 0-1 0 0,1 1 1 0 0,0-1-1 0 0,-1 0 0 0 0,1 1 1 0 0,0-1-1 0 0,-1 0 1 0 0,1 1-1 0 0,0-1 1 0 0,0 1-1 0 0,-1-1 1 0 0,1 0-1 0 0,0 1 1 0 0,0-1-1 0 0,0 1 1 0 0,0-1-1 0 0,-1 1 1 0 0,1-1-1 0 0,0 1 0 0 0,0-1 1 0 0,0 1-1 0 0,0-1 1 0 0,0 1-1 0 0,0-1 1 0 0,0 1-1 0 0,0-1 1 0 0,0 0-1 0 0,1 1 1 0 0,-1 0-33 0 0,0 0 74 0 0,-1 2-60 0 0,0-1 0 0 0,1 0 0 0 0,-1 1 0 0 0,0-1 0 0 0,-1 0 0 0 0,1 1 0 0 0,0-1 0 0 0,-1 0 0 0 0,1 0 0 0 0,-1 0 0 0 0,0 0-14 0 0,1-1 126 0 0,0 1 1 0 0,-1-1-1 0 0,1 1 0 0 0,0 0 1 0 0,0 0-1 0 0,0-1 0 0 0,0 1 1 0 0,0 0-1 0 0,0 0 1 0 0,0 0-1 0 0,1 0 0 0 0,-1 0 1 0 0,1 0-1 0 0,0 0 0 0 0,-1 1-126 0 0,2 4 548 0 0,-1-6-453 0 0,0 1 1 0 0,0-1 0 0 0,1 0 0 0 0,-1 0-1 0 0,0 1 1 0 0,0-1 0 0 0,-1 0-1 0 0,1 0 1 0 0,0 1 0 0 0,0-1 0 0 0,-1 0-1 0 0,1 0 1 0 0,0 0 0 0 0,-1 1 0 0 0,1-1-1 0 0,-1 0 1 0 0,0 1-96 0 0,-8 9 587 0 0,7-8-369 0 0,-1 1 0 0 0,1-1 0 0 0,-1 0 0 0 0,1 1 1 0 0,0 0-1 0 0,0-1 0 0 0,1 1 0 0 0,-2 4-218 0 0,-5 17 884 0 0,6-22-820 0 0,0 0 0 0 0,1 1 1 0 0,0-1-1 0 0,0 1 1 0 0,0 0-1 0 0,0-1 1 0 0,1 1-1 0 0,-1 0 0 0 0,1 0 1 0 0,0-1-1 0 0,0 1 1 0 0,1 0-1 0 0,-1 1-64 0 0,1 2 82 0 0,0 0 0 0 0,-1 0 0 0 0,1 0 0 0 0,-2 0 0 0 0,1 0-1 0 0,-1 0 1 0 0,-1 5-82 0 0,0 5 107 0 0,1-14-95 0 0,1 0 0 0 0,0 0 1 0 0,1 0-1 0 0,-1 0 0 0 0,0 0 0 0 0,1-1 0 0 0,0 1 0 0 0,0 0 0 0 0,0 1-12 0 0,0 1 3 0 0,0-4-3 0 0,-1 0 0 0 0,0-1 0 0 0,0 1 0 0 0,0 0-1 0 0,0 0 1 0 0,0 0 0 0 0,0 0 0 0 0,0-1 0 0 0,0 1 0 0 0,0 0 0 0 0,0 0 0 0 0,0 0-1 0 0,-1-1 1 0 0,1 1 0 0 0,0 0 0 0 0,-1 0 0 0 0,1-1 0 0 0,0 1 0 0 0,-1 0-1 0 0,1-1 1 0 0,-1 1 0 0 0,1 0 0 0 0,-1-1 0 0 0,0 1 0 0 0,1 0 1 0 0,-1-1-1 0 0,1 1 1 0 0,-1-1 0 0 0,1 1-1 0 0,-1 0 1 0 0,1-1 0 0 0,-1 1 0 0 0,1 0-1 0 0,0-1 1 0 0,-1 1 0 0 0,1 0 0 0 0,0-1-1 0 0,0 1 1 0 0,0 0 0 0 0,0 0-1 0 0,-1-1 1 0 0,1 1 0 0 0,0 0 0 0 0,0-1-1 0 0,0 1 1 0 0,0 0 0 0 0,1 0 0 0 0,-1-1-2 0 0,3 7 68 0 0,-3-5 0 0 0,0-1-67 0 0,-1-1 0 0 0,1 1 1 0 0,0-1-1 0 0,0 1 0 0 0,-1-1 1 0 0,1 1-1 0 0,0-1 0 0 0,-1 0 0 0 0,1 1 1 0 0,-1-1-1 0 0,1 0 0 0 0,-1 1 1 0 0,1-1-1 0 0,0 0 0 0 0,-1 0 0 0 0,1 1 1 0 0,-1-1-1 0 0,1 0 0 0 0,-1 0 1 0 0,0 0-1 0 0,1 0 0 0 0,-1 1 0 0 0,1-1 1 0 0,-1 0-1 0 0,1 0 0 0 0,-1 0 1 0 0,1 0-1 0 0,-1 0 0 0 0,1-1 0 0 0,-1 1 1 0 0,1 0-1 0 0,-1 0 0 0 0,1 0 1 0 0,-1 0-1 0 0,1 0 0 0 0,-1-1 0 0 0,1 1 1 0 0,-1 0-1 0 0,1-1 0 0 0,-1 1 1 0 0,1 0-1 0 0,-1-1 0 0 0,1 1 0 0 0,0 0 1 0 0,-1-1-1 0 0,1 1 0 0 0,0-1 0 0 0,-1 0 0 0 0,1 0 0 0 0,-1 0 0 0 0,1 0 0 0 0,-1 0 0 0 0,1 0 0 0 0,0 0 0 0 0,0 0 0 0 0,-1 0 0 0 0,1 0 0 0 0,0 0 0 0 0,0 0-1 0 0,0 0 1 0 0,0 0 0 0 0,0 0 0 0 0,1 0 0 0 0,-1 0 0 0 0,0 0 0 0 0,0-1 0 0 0,1-11 28 0 0,-3 8 13 0 0,1 1 0 0 0,0 0 0 0 0,1 0 0 0 0,-1 0 0 0 0,1-1 0 0 0,0 1 0 0 0,0 0 0 0 0,0-1 0 0 0,0 1 0 0 0,1 0 0 0 0,0 0 0 0 0,0 0 0 0 0,0-1 0 0 0,1-2-41 0 0,17-65 300 0 0,-14 49-287 0 0,0 1-1 0 0,2 0 1 0 0,2-2-13 0 0,-3 9 148 0 0,0 1 0 0 0,-1-1 1 0 0,-1 0-1 0 0,0-1 0 0 0,1-10-148 0 0,-4 19 10 0 0,1 0 1 0 0,0 0-1 0 0,0 1 0 0 0,1 0 1 0 0,-1-1-1 0 0,1 1 0 0 0,1 0 1 0 0,2-4-11 0 0,8-14-191 0 0,-9 14 114 0 0,1 0 0 0 0,0 0 0 0 0,1 0-1 0 0,0 1 1 0 0,1 0 0 0 0,-1 0 0 0 0,2 1 0 0 0,3-3 77 0 0,-9 8 8 0 0,-2 2-31 0 0,0 0-1 0 0,0 0 1 0 0,0-1-1 0 0,0 1 1 0 0,0 0-1 0 0,0 0 1 0 0,0 0-1 0 0,1 1 1 0 0,-1-1-1 0 0,0 0 1 0 0,1 0-1 0 0,-1 1 1 0 0,0-1-1 0 0,1 1 1 0 0,-1-1-1 0 0,1 1 1 0 0,-1 0 0 0 0,1-1-1 0 0,-1 1 1 0 0,1 0-1 0 0,-1 0 1 0 0,1 0-1 0 0,-1 0 1 0 0,1 0-1 0 0,-1 0 1 0 0,1 1-1 0 0,-1-1 1 0 0,1 0-1 0 0,-1 1 1 0 0,0-1-1 0 0,1 1 1 0 0,-1 0-1 0 0,1-1 1 0 0,-1 1 0 0 0,0 0-1 0 0,0 0 1 0 0,1 0-1 0 0,-1 0 1 0 0,0 0-1 0 0,0 0 24 0 0,1 1 9 0 0,0 0-1 0 0,0 0 1 0 0,-1 0-1 0 0,1 1 1 0 0,-1-1-1 0 0,0 0 1 0 0,1 1-1 0 0,-1-1 0 0 0,0 1 1 0 0,0 0-1 0 0,-1-1 1 0 0,1 1-1 0 0,0 0 1 0 0,-1-1-1 0 0,0 1 1 0 0,1 0-1 0 0,-1 0-8 0 0,0 2 31 0 0,0 1 0 0 0,0 0 0 0 0,-1-1 0 0 0,1 1 0 0 0,-1-1 0 0 0,0 1 0 0 0,-1-1 0 0 0,0 1-31 0 0,1-2 0 0 0,-1-1 0 0 0,0 1 1 0 0,0-1-1 0 0,0 1 0 0 0,0-1 0 0 0,-1 0 0 0 0,1 0 0 0 0,-1 0-2 0 0,1 0 1 0 0,0 0-1 0 0,0 0 1 0 0,0 0-1 0 0,0 0 0 0 0,0 0 1 0 0,1 1-1 0 0,-1 1 2 0 0,1-2-17 0 0,0 0 0 0 0,0 1 0 0 0,-1-1-1 0 0,1 0 1 0 0,-1 0 0 0 0,0 0 0 0 0,0 0 0 0 0,0 0 0 0 0,0 0-1 0 0,0 0 1 0 0,-1-1 0 0 0,0 1 0 0 0,1-1 0 0 0,-1 1 0 0 0,0-1-1 0 0,0 0 1 0 0,-1 0 17 0 0,-54 45-120 0 0,48-41 120 0 0,7-3 0 0 0,1-2 0 0 0,-1 1 0 0 0,0 0 0 0 0,0-1 0 0 0,1 1 0 0 0,-1-1 0 0 0,0 0 0 0 0,-1 0 0 0 0,1 0 0 0 0,0 0 0 0 0,0 0 0 0 0,0-1 0 0 0,0 0 0 0 0,-1 1 0 0 0,1-1 0 0 0,-33 0 0 0 0,17 0 64 0 0,19-1-64 0 0,0 1 0 0 0,-1 0 0 0 0,1-1 0 0 0,0 1 0 0 0,0 0 0 0 0,0-1-1 0 0,0 1 1 0 0,0 0 0 0 0,0 0 0 0 0,0-1 0 0 0,0 1 0 0 0,0 0 0 0 0,0-1 0 0 0,0 1 0 0 0,1 0-1 0 0,-1-1 1 0 0,0 1 0 0 0,0 0 0 0 0,0 0 0 0 0,0-1 0 0 0,0 1 0 0 0,0 0 0 0 0,1-1 0 0 0,-1 1-1 0 0,0 0 1 0 0,2-1 0 0 0,0 0-1 0 0,0 0 0 0 0,0 0 0 0 0,0 0 0 0 0,0 1 0 0 0,0-1 0 0 0,1 1 0 0 0,-1-1 0 0 0,0 1 0 0 0,0 0 0 0 0,0 0 0 0 0,1 0 0 0 0,-1 0 0 0 0,0 0 1 0 0,0 0-1 0 0,2 1 1 0 0,8 0 1 0 0,-7-1-1 0 0,-1 0 0 0 0,1 1 0 0 0,-1 0 0 0 0,0 0 0 0 0,1 0 0 0 0,-1 1 0 0 0,3 1 0 0 0,2 0 0 0 0,9 5 0 0 0,-9-3-9 0 0,-1 1 0 0 0,0 0 1 0 0,0 0-1 0 0,-1 1 0 0 0,0 0 0 0 0,0 0 0 0 0,-1 1 0 0 0,0 0 1 0 0,0 0-1 0 0,-1 0 0 0 0,3 6 9 0 0,7 10-68 0 0,-12-18 50 0 0,1-1 0 0 0,-1 0 0 0 0,0 1 0 0 0,-1-1 1 0 0,2 5 16 0 0,-2-4 14 0 0,0 1-1 0 0,1-1 1 0 0,0 0-1 0 0,0 0 1 0 0,0 0-1 0 0,1-1 1 0 0,0 1-1 0 0,2 2-12 0 0,-3-4-128 0 0,0 1 0 0 0,-1 0 0 0 0,0-1 0 0 0,0 1-1 0 0,0 0 1 0 0,1 3 128 0 0,7 17-3474 0 0,-5-12-5055 0 0</inkml:trace>
  <inkml:trace contextRef="#ctx0" brushRef="#br0" timeOffset="3068.444">2992 106 8752 0 0,'15'-7'673'0'0,"-15"7"-668"0"0,0 0 0 0 0,1 0 0 0 0,-1 0 0 0 0,0 0 0 0 0,0 0 0 0 0,0 0 0 0 0,0 0 0 0 0,0-1 0 0 0,0 1 0 0 0,0 0 0 0 0,0 0 0 0 0,0 0 1 0 0,0 0-1 0 0,0 0 0 0 0,0 0 0 0 0,0 0 0 0 0,0-1 0 0 0,0 1 0 0 0,0 0 0 0 0,0 0 0 0 0,0 0 0 0 0,0 0 0 0 0,0 0 0 0 0,0 0 0 0 0,0-1 0 0 0,0 1 0 0 0,0 0 0 0 0,0 0 0 0 0,0 0 0 0 0,0 0 0 0 0,0 0 0 0 0,0 0 0 0 0,0-1 0 0 0,0 1 0 0 0,0 0 0 0 0,0 0 0 0 0,0 0 0 0 0,0 0 0 0 0,0 0 0 0 0,-1 0 1 0 0,1 0-1 0 0,0 0 0 0 0,0 0 0 0 0,0-1 0 0 0,0 1 0 0 0,0 0 0 0 0,0 0 0 0 0,0 0 0 0 0,-1 0-5 0 0,-3-3 16 0 0,4 3-16 0 0,-11-8 1505 0 0,9 7-908 0 0,1-1-1 0 0,-1 1 1 0 0,0 0 0 0 0,1 0 0 0 0,-1 0 0 0 0,0 0-1 0 0,0 0 1 0 0,0 0 0 0 0,0 0 0 0 0,0 1 0 0 0,0-1 0 0 0,0 1-1 0 0,0-1 1 0 0,0 1 0 0 0,0 0 0 0 0,0 0 0 0 0,0 0-1 0 0,-2 0-596 0 0,1 0 178 0 0,-1 0 0 0 0,0 1-1 0 0,0-1 1 0 0,0 1 0 0 0,0 0-1 0 0,0 0 1 0 0,0 1 0 0 0,1-1-1 0 0,-1 1 1 0 0,0 0 0 0 0,1 0-1 0 0,-1 0 1 0 0,1 0 0 0 0,0 1 0 0 0,0-1-1 0 0,0 1 1 0 0,0 0 0 0 0,0 0-1 0 0,1 0-177 0 0,-3 3 16 0 0,1 1 0 0 0,0 0 0 0 0,0 0 0 0 0,1 0 0 0 0,-1 1 0 0 0,2-1 0 0 0,-1 1 0 0 0,1-1 0 0 0,0 1 0 0 0,1 0 0 0 0,0 0 0 0 0,0 0 0 0 0,1 0 0 0 0,0 7-16 0 0,-4 10 42 0 0,4-21-31 0 0,-1-1 1 0 0,0 0-1 0 0,0 0 0 0 0,1 0 0 0 0,0 0 0 0 0,0 0 1 0 0,0 0-1 0 0,0 1 0 0 0,0-1 0 0 0,0 0 0 0 0,1 0 1 0 0,0 0-1 0 0,-1 0 0 0 0,2 2-11 0 0,3 3 32 0 0,1-1 0 0 0,0 1 0 0 0,0-1 0 0 0,1-1 0 0 0,3 3-32 0 0,13 15 1 0 0,-4-2-1 0 0,0-1 0 0 0,10 8 0 0 0,-27-28 0 0 0,-1 0 0 0 0,0 0 0 0 0,0 1 1 0 0,0-1-1 0 0,0 1 0 0 0,0-1 0 0 0,0 1 0 0 0,-1 0 0 0 0,1-1 0 0 0,-1 1 0 0 0,1 0 0 0 0,0 1 0 0 0,-1-2-8 0 0,1 1-1 0 0,-1 0 1 0 0,1-1 0 0 0,-1 1-1 0 0,1 0 1 0 0,0-1 0 0 0,0 1-1 0 0,0-1 1 0 0,0 1-1 0 0,0-1 1 0 0,0 1 0 0 0,0-1-1 0 0,1 1 9 0 0,5 3-38 0 0,-6-4 36 0 0,0-1-1 0 0,0 1 1 0 0,1 0-1 0 0,-1-1 0 0 0,0 1 1 0 0,0 0-1 0 0,0 0 1 0 0,0 0-1 0 0,-1 0 1 0 0,1 0-1 0 0,0 0 0 0 0,0 1 1 0 0,-1-1-1 0 0,1 0 1 0 0,0 0-1 0 0,-1 0 0 0 0,1 1 1 0 0,-1-1-1 0 0,0 0 1 0 0,1 1-1 0 0,-1-1 1 0 0,0 1 2 0 0,0-1 16 0 0,1 1 0 0 0,-1-1 0 0 0,0 1 1 0 0,1-1-1 0 0,-1 0 0 0 0,1 1 0 0 0,-1-1 1 0 0,1 0-1 0 0,0 1 0 0 0,-1-1 0 0 0,1 0 1 0 0,0 0-1 0 0,0 1 0 0 0,1 0-16 0 0,-2-2 3 0 0,1 1 0 0 0,0-1-1 0 0,-1 1 1 0 0,1 0 0 0 0,0 0 0 0 0,-1-1 0 0 0,1 1-1 0 0,-1 0 1 0 0,1 0 0 0 0,-1 0 0 0 0,0 0 0 0 0,1-1-1 0 0,-1 1 1 0 0,0 0 0 0 0,0 0 0 0 0,1 0 0 0 0,-1 0-1 0 0,0 0 1 0 0,0 0 0 0 0,0 0 0 0 0,0 0 0 0 0,0 0-1 0 0,0 0 1 0 0,-1-1 0 0 0,1 1 0 0 0,0 0 0 0 0,0 0-1 0 0,-1 0 1 0 0,1 0 0 0 0,0 0 0 0 0,-1 0 0 0 0,1-1-1 0 0,-1 1 1 0 0,1 0-3 0 0,-15 16 0 0 0,11-13 1 0 0,-1-1 1 0 0,1 1-1 0 0,0-1 0 0 0,-1 0 1 0 0,0-1-1 0 0,0 1 0 0 0,0-1 0 0 0,0 0 1 0 0,0 0-1 0 0,0 0 0 0 0,-1-1-1 0 0,-10 3-58 0 0,1-1 0 0 0,-1-1 0 0 0,-6 1 58 0 0,20-3-148 0 0,-28 0-377 0 0,28 0 279 0 0,0 0 0 0 0,0 0 0 0 0,0-1 0 0 0,0 1 0 0 0,1-1 0 0 0,-1 1 0 0 0,0-1 0 0 0,0 0 0 0 0,1 0 0 0 0,-1 0 0 0 0,1 0 0 0 0,-1 0-1 0 0,0 0 1 0 0,1 0 0 0 0,-1-1 246 0 0,-6-5-7899 0 0</inkml:trace>
  <inkml:trace contextRef="#ctx0" brushRef="#br0" timeOffset="3453.492">3270 153 4608 0 0,'0'0'353'0'0,"6"-6"3987"0"0,-3 4 1340 0 0,-1 2-5227 0 0,0 0 0 0 0,0 0 1 0 0,0 0-1 0 0,-1 1 0 0 0,1-1 0 0 0,0 0 1 0 0,0 1-1 0 0,-1-1 0 0 0,1 1 0 0 0,0 0 1 0 0,-1 0-1 0 0,1-1 0 0 0,-1 1 0 0 0,1 0 1 0 0,0 1-454 0 0,0 0 302 0 0,-1-1 0 0 0,0 1 0 0 0,1-1 0 0 0,-1 1 0 0 0,0 0 0 0 0,0 0 0 0 0,0-1 0 0 0,0 1 0 0 0,0 0 0 0 0,0 0 0 0 0,0 2-302 0 0,1 5 397 0 0,0 1-1 0 0,-1-1 1 0 0,0 0 0 0 0,-1 1 0 0 0,-1 6-397 0 0,1-5 410 0 0,-1 15-379 0 0,-2 0 0 0 0,-2 0 0 0 0,0 0 0 0 0,-1-1 0 0 0,-5 9-31 0 0,0 6 60 0 0,-3 25-60 0 0,6-28 0 0 0,5-26 0 0 0,1-1 0 0 0,0 0 0 0 0,0 1 0 0 0,1 0 0 0 0,1-1 0 0 0,0 1 0 0 0,1 3 0 0 0,-1-7 0 0 0,1 0 0 0 0,1 0 0 0 0,-1 0 0 0 0,1 0 0 0 0,1-1 0 0 0,0 2 0 0 0,-2-6 0 0 0,0 1 0 0 0,0-1 0 0 0,1 0 0 0 0,-1 0 0 0 0,1 1 0 0 0,0-1 0 0 0,0 0 0 0 0,0 0 0 0 0,0-1 0 0 0,0 1 0 0 0,0 0 0 0 0,0-1 0 0 0,0 1 0 0 0,1-1 0 0 0,-1 0 0 0 0,1 0 0 0 0,0 1 0 0 0,-1-1 26 0 0,0 0 0 0 0,1 0 0 0 0,-1-1 0 0 0,1 1 0 0 0,0 0 0 0 0,-1-1 0 0 0,1 0 0 0 0,-1 0-1 0 0,1 1 1 0 0,0-1 0 0 0,-1-1 0 0 0,1 1 0 0 0,-1 0 0 0 0,1-1 0 0 0,0 1 0 0 0,-1-1 0 0 0,1 0 0 0 0,-1 0 0 0 0,0 0 0 0 0,1 0 0 0 0,-1 0 0 0 0,0 0-26 0 0,8-3 69 0 0,11-4-47 0 0,-13 5-72 0 0,1 0 0 0 0,-1 0 0 0 0,0-1 0 0 0,5-3 50 0 0,-10 5-207 0 0,0 0 1 0 0,0 0 0 0 0,-1-1-1 0 0,1 1 1 0 0,-1 0 0 0 0,0-1 0 0 0,0 0-1 0 0,0 1 1 0 0,0-1 0 0 0,0 0-1 0 0,0 0 1 0 0,-1 0 0 0 0,1 0 0 0 0,0-4 206 0 0,15-60-4911 0 0,-13 48 2384 0 0</inkml:trace>
  <inkml:trace contextRef="#ctx0" brushRef="#br0" timeOffset="3824.116">3262 453 20127 0 0,'0'0'463'0'0,"0"0"61"0"0,0 0 27 0 0,0 0-67 0 0,1 0-316 0 0,19 0 665 0 0,1-1 1 0 0,-1 0 0 0 0,0-2 0 0 0,0 0 0 0 0,12-4-834 0 0,5-1 767 0 0,15-4-1290 0 0,-32 5-1886 0 0,19-9 2409 0 0,-34 13-436 0 0,0 1-1 0 0,-1 0 1 0 0,1-1 0 0 0,-1 0 0 0 0,0 0-1 0 0,0-1 1 0 0,0 1 0 0 0,0-1-1 0 0,-1 1 1 0 0,1-2 436 0 0,-2 3-256 0 0,-1 0 0 0 0,0 0 1 0 0,0-1-1 0 0,0 1 0 0 0,0 0 0 0 0,-1 0 0 0 0,1-1 0 0 0,0 0 256 0 0</inkml:trace>
  <inkml:trace contextRef="#ctx0" brushRef="#br0" timeOffset="3825.116">3239 169 17503 0 0,'0'0'384'0'0,"0"0"88"0"0,5-5 8 0 0,-2 2 8 0 0,2-5-392 0 0,5 5-96 0 0,-7-2 0 0 0,10 5 0 0 0,5-3 432 0 0,-1-2 64 0 0,1 2 16 0 0,8-2 0 0 0,0 1-416 0 0,5 4-96 0 0,0 0 0 0 0,4 0-5711 0 0,-4 4-1169 0 0</inkml:trace>
  <inkml:trace contextRef="#ctx0" brushRef="#br0" timeOffset="4172.241">3928 150 7368 0 0,'-6'3'762'0'0,"-11"2"-737"0"0,12-3 561 0 0,0-1-1 0 0,0 1 0 0 0,1 0 0 0 0,-1 0 0 0 0,0 0 0 0 0,1 1 1 0 0,-2 0-586 0 0,-16 12 3518 0 0,17-13-3137 0 0,1 1 1 0 0,0-1 0 0 0,0 1-1 0 0,0 0 1 0 0,0 0-1 0 0,1 0 1 0 0,-1 1-1 0 0,1-1 1 0 0,0 1 0 0 0,0 0-1 0 0,0 0 1 0 0,-2 3-382 0 0,1 2 380 0 0,0 1-1 0 0,1 0 1 0 0,0 0 0 0 0,0 0 0 0 0,1 0 0 0 0,1 0-1 0 0,-1 6-379 0 0,-8 37 798 0 0,7-40-643 0 0,1 0 1 0 0,0 0-1 0 0,0 0 1 0 0,2 0-1 0 0,-1 6-155 0 0,2-3 119 0 0,-1-4-41 0 0,1-1-1 0 0,0 0 1 0 0,0 0-1 0 0,1 1 1 0 0,1-1-1 0 0,0 0 1 0 0,0-1 0 0 0,1 1-1 0 0,3 5-77 0 0,-5-13 16 0 0,0 0 1 0 0,1 0-1 0 0,-1-1 0 0 0,1 1 0 0 0,-1-1 1 0 0,1 1-1 0 0,0-1 0 0 0,0 0 0 0 0,0 0 1 0 0,0 0-1 0 0,0-1 0 0 0,0 1 0 0 0,0-1 0 0 0,1 0 1 0 0,-1 0-1 0 0,0 0 0 0 0,1 0 0 0 0,-1 0 1 0 0,3-1-17 0 0,3 2 17 0 0,0-1 0 0 0,0-1 0 0 0,-1 0 0 0 0,1 0 0 0 0,0-1 0 0 0,0 0 0 0 0,2-1-17 0 0,2-2-728 0 0,-1-1-1 0 0,0 0 0 0 0,0 0 1 0 0,-1-1-1 0 0,1-1 0 0 0,4-4 729 0 0,11-8-1600 0 0</inkml:trace>
  <inkml:trace contextRef="#ctx0" brushRef="#br0" timeOffset="4173.241">4160 125 19351 0 0,'0'0'439'0'0,"-4"0"1225"0"0,0 0-1507 0 0,4 0 569 0 0,0 0 244 0 0,0 0 44 0 0,0 0-129 0 0,64-1 1359 0 0,21-5-2244 0 0,27-2-195 0 0,-56 1 207 0 0,-4 0-1931 0 0,-19 1-5106 0 0,-19 3-866 0 0</inkml:trace>
  <inkml:trace contextRef="#ctx0" brushRef="#br0" timeOffset="4542.343">4275 109 17503 0 0,'0'0'399'0'0,"0"0"60"0"0,0 0 21 0 0,0 0-59 0 0,-1 3-276 0 0,-3 8 466 0 0,1 1-1 0 0,0 0 1 0 0,0 0-1 0 0,2 0 1 0 0,-1 0-1 0 0,2 0 1 0 0,-1 7-611 0 0,4 84 2965 0 0,-1-47-2462 0 0,-1-16 280 0 0,2 1 0 0 0,2-1 0 0 0,7 27-783 0 0,-8-48 147 0 0,-4-14-146 0 0,1-1 1 0 0,0 0-1 0 0,-1 0 1 0 0,2 0-1 0 0,-1 0 0 0 0,0 0 1 0 0,1 0-1 0 0,0 0 1 0 0,0 0-1 0 0,0-1 0 0 0,0 1 1 0 0,0-1-1 0 0,2 2-1 0 0,-1-4-8 0 0,-3 0 3 0 0,1-1 0 0 0,0 1 0 0 0,-1-1-1 0 0,1 1 1 0 0,-1-1 0 0 0,1 1 0 0 0,-1-1-1 0 0,1 1 1 0 0,-1-1 0 0 0,1 1 0 0 0,-1 0 0 0 0,1-1-1 0 0,-1 1 1 0 0,1 0 0 0 0,-1-1 0 0 0,0 1-1 0 0,0 0 1 0 0,1-1 0 0 0,-1 1 0 0 0,0 0-1 0 0,0 0 1 0 0,0-1 0 0 0,0 1 0 0 0,0 1 5 0 0,1 0-696 0 0,-1-2-258 0 0,0 0-1693 0 0,0 0-6562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6:12.356"/>
    </inkml:context>
    <inkml:brush xml:id="br0">
      <inkml:brushProperty name="width" value="0.05" units="cm"/>
      <inkml:brushProperty name="height" value="0.05" units="cm"/>
    </inkml:brush>
  </inkml:definitions>
  <inkml:trace contextRef="#ctx0" brushRef="#br0">105 518 4144 0 0,'0'0'319'0'0,"0"0"-54"0"0,8-3 1234 0 0,-5 1 1760 0 0,2-2-2971 0 0,-4 3-194 0 0,0 1 1 0 0,0-1 0 0 0,0 0 0 0 0,0 0-1 0 0,0 1 1 0 0,-1-1 0 0 0,1 0 0 0 0,0 0 0 0 0,0 0-1 0 0,-1 0 1 0 0,1 0 0 0 0,-1 0 0 0 0,1 0-1 0 0,-1 0 1 0 0,1 0 0 0 0,-1 0 0 0 0,1 0 0 0 0,-1 0-1 0 0,0 0 1 0 0,0 0 0 0 0,0 0 0 0 0,1 0-1 0 0,-1-1 1 0 0,0 1 0 0 0,0 0 0 0 0,-1 0 0 0 0,1 0-1 0 0,0 0 1 0 0,0 0 0 0 0,0 0 0 0 0,-1-1-95 0 0,1 2 55 0 0,0-1 0 0 0,0 1 0 0 0,0-1 1 0 0,1 1-1 0 0,-1-1 0 0 0,0 1 0 0 0,0 0 0 0 0,0-1 1 0 0,1 1-1 0 0,-1-1 0 0 0,0 1 0 0 0,0 0 1 0 0,1-1-1 0 0,-1 1 0 0 0,0 0 0 0 0,1-1 1 0 0,-1 1-1 0 0,0 0 0 0 0,1 0 0 0 0,-1-1 0 0 0,0 1 1 0 0,1 0-1 0 0,-1 0 0 0 0,1-1-55 0 0,5-4 1209 0 0,-4 1 1500 0 0,-4 4-1049 0 0,-8 7-497 0 0,-12 15-539 0 0,7 0-91 0 0,1 1-1 0 0,0 1 1 0 0,2 0 0 0 0,-5 15-533 0 0,15-35-14 0 0,-4 13 88 0 0,0 0 0 0 0,1 1 1 0 0,0-1-1 0 0,2 1 0 0 0,-1 6-74 0 0,-5 91 915 0 0,8-96-726 0 0,1 0 0 0 0,1 0 1 0 0,0 0-1 0 0,2 0 0 0 0,0 0 1 0 0,1-1-1 0 0,6 17-189 0 0,-9-32 25 0 0,1 1 0 0 0,0-1 0 0 0,0 1 0 0 0,0-1 0 0 0,0 1 0 0 0,1-1 0 0 0,-1 0 0 0 0,1 0 0 0 0,0 0 0 0 0,2 1-25 0 0,-3-2 3 0 0,-1-1 1 0 0,1 1-1 0 0,0-1 0 0 0,0 0 0 0 0,1 0 1 0 0,-1 0-1 0 0,0 0 0 0 0,0 0 1 0 0,0 0-1 0 0,1 0 0 0 0,-1-1 0 0 0,0 1 1 0 0,1-1-1 0 0,-1 0 0 0 0,0 1 1 0 0,1-1-1 0 0,-1 0 0 0 0,2-1-3 0 0,9-1-247 0 0,0 0 1 0 0,12-5 246 0 0,-20 5 32 0 0,0 0 0 0 0,0 0 0 0 0,-1 0 0 0 0,1-1 1 0 0,0 0-1 0 0,-1 0 0 0 0,0 0 0 0 0,4-4-32 0 0,1-2 117 0 0,0-1 1 0 0,0 1-1 0 0,-2-2 0 0 0,1 1 0 0 0,-1-1 1 0 0,-1 0-1 0 0,0 0 0 0 0,0-1 0 0 0,-1 0 1 0 0,-1 0-1 0 0,2-5-117 0 0,0-7 23 0 0,-2 0 0 0 0,0 0 0 0 0,-1 0 0 0 0,-2 0 0 0 0,0-14-23 0 0,-1 30 2 0 0,1-1-1 0 0,-2 0 1 0 0,1 0-1 0 0,-1 0 1 0 0,-1 0-1 0 0,1 0 1 0 0,-1 1-1 0 0,-1-1 1 0 0,0 1-1 0 0,-3-7-1 0 0,3 8 0 0 0,-1-1 0 0 0,1 0 0 0 0,0 0 0 0 0,1 0 0 0 0,0 0 0 0 0,0 0 0 0 0,1-1 0 0 0,0-4 0 0 0,1 11 1 0 0,0 0 0 0 0,0 0-1 0 0,0 0 1 0 0,0 0 0 0 0,0 0 0 0 0,-1 0 0 0 0,1 0-1 0 0,-1 0 1 0 0,1 0 0 0 0,-1 0 0 0 0,0 0-1 0 0,0 1 1 0 0,0-1 0 0 0,0 0 0 0 0,0 1-1 0 0,0-1 1 0 0,0 0 0 0 0,0 1 0 0 0,-1-1-1 0 0,1 1 1 0 0,0 0 0 0 0,-1 0 0 0 0,1-1 0 0 0,-1 1-1 0 0,0 0 1 0 0,1 0 0 0 0,-2 0-1 0 0,1 0-6 0 0,-1 0 0 0 0,0 1 0 0 0,0-1 0 0 0,0 1-1 0 0,0-1 1 0 0,0 1 0 0 0,0 0 0 0 0,0 0 0 0 0,0 0 0 0 0,0 1 0 0 0,0-1 0 0 0,0 1 0 0 0,0 0 0 0 0,0 0 0 0 0,0 0 0 0 0,0 0 0 0 0,-1 0 6 0 0,-9 5-504 0 0,-2 0-398 0 0,1 1 0 0 0,-6 4 902 0 0,16-9-646 0 0,1 0-1 0 0,-1 1 0 0 0,0 0 0 0 0,1 0 1 0 0,-1 0-1 0 0,1 0 0 0 0,0 1 1 0 0,0-1-1 0 0,1 1 0 0 0,-2 2 647 0 0,-2 5-7078 0 0</inkml:trace>
  <inkml:trace contextRef="#ctx0" brushRef="#br0" timeOffset="663.651">650 523 17503 0 0,'-13'-8'1872'0'0,"9"5"-1765"0"0,3 2 274 0 0,-7 13 1131 0 0,-8 34-91 0 0,2 1-1 0 0,2 0 1 0 0,-5 46-1421 0 0,9-49-70 0 0,-3-6 176 0 0,8-31 12 0 0,1 0 0 0 0,0 0 0 0 0,0 0-1 0 0,1 0 1 0 0,0 1 0 0 0,0-1 0 0 0,1 5-118 0 0,1-1 188 0 0,0-1 0 0 0,1 1 0 0 0,1 1-188 0 0,-1-4 92 0 0,0-1 0 0 0,-1 1 0 0 0,1 0 1 0 0,-2 0-1 0 0,1 0 0 0 0,-2 7-92 0 0,1-7 0 0 0,0 0 0 0 0,0 0 0 0 0,0 0 0 0 0,3 7 0 0 0,-2-4 0 0 0,-1 1 0 0 0,-4-31 491 0 0,0 3 205 0 0,1 0 0 0 0,-1-12-696 0 0,4 1 54 0 0,1 1 0 0 0,2 0 1 0 0,4-22-55 0 0,2-12 2 0 0,2-14-2 0 0,3 1 0 0 0,18-52 0 0 0,-24 101 0 0 0,1 1 0 0 0,2 0 0 0 0,1-2 0 0 0,10-20 0 0 0,-19 37 0 0 0,1 1 0 0 0,1-1 0 0 0,0 1 0 0 0,0 0 0 0 0,0 0 0 0 0,1 0 0 0 0,0 0 0 0 0,0 1 0 0 0,0 0 0 0 0,2 0 0 0 0,-5 4 0 0 0,-1 0 0 0 0,0 0 0 0 0,1 1 0 0 0,-1-1 0 0 0,0 1 0 0 0,1 0 0 0 0,0-1 0 0 0,-1 1 0 0 0,1 1 0 0 0,0-1 0 0 0,0 0 0 0 0,-1 1 0 0 0,1-1 0 0 0,0 1 0 0 0,0 0 0 0 0,0 0 0 0 0,-1 0 0 0 0,1 0 0 0 0,0 0 0 0 0,0 1 0 0 0,0-1 0 0 0,0 1 0 0 0,-1 0 0 0 0,1 0 0 0 0,0 0 0 0 0,-1 0 0 0 0,1 0 0 0 0,-1 1 0 0 0,1-1 0 0 0,-1 1 0 0 0,2 1 0 0 0,1 1 1 0 0,-1 0 0 0 0,-1 0 0 0 0,1 0 0 0 0,0 0 0 0 0,-1 1 0 0 0,0-1 0 0 0,0 1 0 0 0,0 0 0 0 0,-1 0 1 0 0,1 0-1 0 0,-1 0 0 0 0,0 0 0 0 0,-1 1 0 0 0,1-1 0 0 0,-1 1 0 0 0,0-1 0 0 0,-1 1 0 0 0,1-1 0 0 0,-1 1 0 0 0,0-1 0 0 0,-1 1 0 0 0,1 0 0 0 0,-1-1 0 0 0,0 1 0 0 0,-1 1-1 0 0,-2 6-37 0 0,0 0 0 0 0,0 0 0 0 0,-1-1 0 0 0,-1 1 0 0 0,0-1-1 0 0,-1-1 1 0 0,0 1 0 0 0,-1-1 0 0 0,0-1 0 0 0,-1 1 37 0 0,-2 1 34 0 0,0 0 0 0 0,0-1 0 0 0,-1-1-1 0 0,-10 7-33 0 0,14-11 26 0 0,0-1-1 0 0,0-1 0 0 0,0 0 0 0 0,-1 0 0 0 0,0 0 1 0 0,0-1-1 0 0,0-1 0 0 0,-5 2-25 0 0,-48 8-160 0 0,60-12 167 0 0,-1 0 0 0 0,0 0 1 0 0,0-1-1 0 0,0 1 0 0 0,0-1 0 0 0,1 1 0 0 0,-1-1 0 0 0,0 0 0 0 0,1 0 1 0 0,-1 0-1 0 0,0 0 0 0 0,1-1 0 0 0,0 1 0 0 0,-1-1-7 0 0,-4-2 64 0 0,6 4-70 0 0,0-1 0 0 0,0 0 0 0 0,0 1 0 0 0,1-1 0 0 0,-1 0 0 0 0,0 0 0 0 0,1 0 0 0 0,-1 1 0 0 0,0-1 0 0 0,1 0 0 0 0,-1 0 0 0 0,1 0 0 0 0,-1 0 0 0 0,1 0 0 0 0,0 0 0 0 0,-1 0 0 0 0,1 0 0 0 0,0 0 0 0 0,0 0 0 0 0,0 0 0 0 0,0 0 0 0 0,0-1 0 0 0,0 1-1 0 0,0 0 1 0 0,0 0 0 0 0,0 0 0 0 0,0 0 0 0 0,1 0 0 0 0,-1 0 0 0 0,0 0 0 0 0,1 0 0 0 0,-1-1 6 0 0,1 0 13 0 0,0 0 0 0 0,0 0 0 0 0,0 0 0 0 0,0 0 0 0 0,0 0-1 0 0,0 0 1 0 0,0 0 0 0 0,1 0 0 0 0,-1 0 0 0 0,1 1 0 0 0,-1-1 0 0 0,1 0-1 0 0,0 1 1 0 0,0 0 0 0 0,0-1-13 0 0,2 0 1 0 0,-1 1-1 0 0,1-1 1 0 0,0 1-1 0 0,0 0 1 0 0,0 0 0 0 0,0 0-1 0 0,1 1 1 0 0,-1-1-1 0 0,0 1 1 0 0,0 0 0 0 0,0 0-1 0 0,0 1 1 0 0,1-1-1 0 0,-1 1 1 0 0,0 0 0 0 0,0 0-1 0 0,0 0 1 0 0,0 1-1 0 0,0-1 1 0 0,-1 1 0 0 0,1 0-1 0 0,0 0 1 0 0,-1 0-1 0 0,1 1 1 0 0,1 1-1 0 0,9 8-1 0 0,0 0 1 0 0,0 2-1 0 0,-2-1 1 0 0,0 2-1 0 0,2 3 1 0 0,2 1 0 0 0,24 33-783 0 0,-2 1 1 0 0,3 9 782 0 0,-19-28 1557 0 0,13 13-1557 0 0,-33-44-55 0 0,1 0-1 0 0,0-1 1 0 0,-1 1 0 0 0,1-1-1 0 0,0 0 1 0 0,3 2 55 0 0,6 5-1341 0 0,5 3-2596 0 0,-15-11 1891 0 0</inkml:trace>
  <inkml:trace contextRef="#ctx0" brushRef="#br0" timeOffset="1017.62">1395 215 14280 0 0,'1'-6'901'0'0,"-1"4"-786"0"0,0 0-1 0 0,0 0 1 0 0,0 1-1 0 0,0-1 1 0 0,0 0-1 0 0,0 0 1 0 0,-1 0 0 0 0,1 0-1 0 0,-1 0 1 0 0,1 0-1 0 0,-1 0 1 0 0,1 1-1 0 0,-1-1 1 0 0,0 0 0 0 0,0 0-1 0 0,-1-1-114 0 0,1 3 1336 0 0,1 0 59 0 0,-9 12 675 0 0,-43 76 35 0 0,9-13-1074 0 0,22-38-115 0 0,2 0 0 0 0,-13 38-916 0 0,24-56 216 0 0,-9 29 315 0 0,1 2-531 0 0,1-1 85 0 0,-1 4-24 0 0,1 6-61 0 0,8-30 34 0 0,2-2 34 0 0,0 1 0 0 0,2 0 0 0 0,1 0 1 0 0,1 0-1 0 0,2 0 0 0 0,3 19-68 0 0,-4-45 4 0 0,3 30 9 0 0,8 30-13 0 0,-9-53-155 0 0,1-1 0 0 0,0 1 0 0 0,0 0 0 0 0,1-1 0 0 0,0 1 0 0 0,0-1 0 0 0,1 0 0 0 0,0-1 0 0 0,1 2 155 0 0,8 5-2182 0 0,7-4-6689 0 0</inkml:trace>
  <inkml:trace contextRef="#ctx0" brushRef="#br0" timeOffset="1503.951">1699 604 6912 0 0,'0'0'528'0'0,"0"0"54"0"0,0 0 1496 0 0,0 0 692 0 0,0 0 140 0 0,-2 1-227 0 0,0 2-2324 0 0,-1-1-1 0 0,1 1 0 0 0,0 0 0 0 0,1 0 0 0 0,-1 0 1 0 0,0 0-1 0 0,1 0 0 0 0,-1 0 0 0 0,1 0 0 0 0,0 0 0 0 0,0 1 1 0 0,0-1-1 0 0,1 2-358 0 0,-7 49 659 0 0,7-48-571 0 0,-3 75 1343 0 0,4 19-1431 0 0,0-15 715 0 0,0-43-389 0 0,-1 29 243 0 0,-1-39-248 0 0,2 0 0 0 0,3 22-321 0 0,-2-29 49 0 0,-1 1-57 0 0,-2-22 79 0 0,1 0 0 0 0,0 0 0 0 0,1 0 0 0 0,-1 1 1 0 0,1-1-1 0 0,-1 0 0 0 0,1 0 0 0 0,1 2-71 0 0,-1-4 295 0 0,-1-2-10 0 0,0 0-43 0 0,0 0-18 0 0,0 0-7 0 0,1-32 115 0 0,2 0-1 0 0,2-2-331 0 0,3-35 1017 0 0,1-219-974 0 0,-4 123 455 0 0,-2 89-1002 0 0,7-32 504 0 0,-4 47 28 0 0,5-11 283 0 0,-5 40-224 0 0,1-15-87 0 0,-7 35-82 0 0,1 0-7 0 0,0-1 0 0 0,1 1 0 0 0,0-1 0 0 0,1 1 89 0 0,-2 9 30 0 0,0-1 0 0 0,0 1 0 0 0,1 0 0 0 0,-1 0 0 0 0,0 0 0 0 0,1 1 0 0 0,0-1 0 0 0,0 0 0 0 0,0 1 0 0 0,0-1 0 0 0,0 1 0 0 0,0-1 0 0 0,1 1 0 0 0,-1 0 0 0 0,1 0 0 0 0,0 0 0 0 0,1-1-30 0 0,-2 2-24 0 0,0 1 0 0 0,0-1 0 0 0,1 0 0 0 0,-1 1 0 0 0,0 0 0 0 0,0-1 0 0 0,1 1 0 0 0,-1 0 0 0 0,0 0 0 0 0,1 0 0 0 0,-1 0 0 0 0,0 1 0 0 0,0-1 0 0 0,1 0 0 0 0,-1 1 0 0 0,0 0 0 0 0,0 0 0 0 0,0-1 0 0 0,0 1 0 0 0,0 0 0 0 0,0 1 0 0 0,0-1 0 0 0,0 0 0 0 0,0 1 0 0 0,1 0 24 0 0,3 3 59 0 0,-1 0-1 0 0,1 0 1 0 0,-1 0 0 0 0,-1 1-1 0 0,1-1 1 0 0,-1 1-1 0 0,3 5-58 0 0,0 3-104 0 0,0 0-1 0 0,-2 1 0 0 0,4 12 105 0 0,-1-4-279 0 0,-5-13 186 0 0,0 0 1 0 0,-1 0-1 0 0,0 0 0 0 0,-1 0 1 0 0,0 1-1 0 0,0-1 0 0 0,-1 0 1 0 0,-1 1-1 0 0,1-1 0 0 0,-2 0 1 0 0,1 0-1 0 0,-4 9 93 0 0,2-11 13 0 0,-1-1 0 0 0,1 0 0 0 0,-2 0 0 0 0,1 0-1 0 0,-1-1 1 0 0,0 1 0 0 0,-5 4-13 0 0,5-5 25 0 0,-4 3 62 0 0,1-1 1 0 0,-2 0-1 0 0,1-1 1 0 0,-1 0 0 0 0,0 0-1 0 0,-5 1-87 0 0,9-5 1 0 0,0-1-1 0 0,1 1 1 0 0,-1-1-1 0 0,0-1 1 0 0,-1 1-1 0 0,-17 5-31 0 0,7-2-507 0 0,0-1-1 0 0,0 0 1 0 0,-17 1 538 0 0,23-4-857 0 0,-1 1-267 0 0,-6 1-1317 0 0,12-2-791 0 0,6-1 1593 0 0</inkml:trace>
  <inkml:trace contextRef="#ctx0" brushRef="#br0" timeOffset="2252.909">2102 690 16128 0 0,'0'-8'1671'0'0,"2"-51"7767"0"0,-2 59-9421 0 0,0-1 1 0 0,0 1 0 0 0,0 0 0 0 0,0-1 0 0 0,0 1 0 0 0,0-1 0 0 0,-1 1 0 0 0,1-1 0 0 0,0 1 0 0 0,0-1-1 0 0,-1 1 1 0 0,1 0 0 0 0,0-1 0 0 0,-1 1 0 0 0,1-1 0 0 0,0 1 0 0 0,-1 0 0 0 0,1-1 0 0 0,0 1 0 0 0,-1 0-1 0 0,1 0 1 0 0,-1-1 0 0 0,1 1 0 0 0,-1 0 0 0 0,1 0 0 0 0,0 0 0 0 0,-1-1-18 0 0,-4-2 245 0 0,11-4-87 0 0,-4 7 20 0 0,1-2-7 0 0,0 0 0 0 0,0-1 0 0 0,0 1 0 0 0,0 0 0 0 0,-1-1 0 0 0,1 0 0 0 0,1-2-171 0 0,1 28 165 0 0,-4 20-103 0 0,-1 10-839 0 0,-5 42 777 0 0,5-90 74 0 0,-1 1 0 0 0,2 0-1 0 0,-1 0 1 0 0,0 0 0 0 0,2 2-74 0 0,0 23 274 0 0,-1-18-258 0 0,1 0 0 0 0,0 1 0 0 0,1-1-16 0 0,1 14-8 0 0,-3-24 8 0 0,-1 0 0 0 0,0 0 0 0 0,0 0 0 0 0,0-1 0 0 0,-1 1 0 0 0,1 0 0 0 0,-1 2 0 0 0,-2 13 0 0 0,2 1-1 0 0,0-17 13 0 0,0 0 52 0 0,1-2 50 0 0,0 0 0 0 0,0 0-9 0 0,0 0-4 0 0,1-20 150 0 0,2-9-108 0 0,2-14-8 0 0,1-1-1 0 0,4-4-134 0 0,-3 12 59 0 0,2-25-59 0 0,-3 15 12 0 0,-3 18 44 0 0,-1 0 1 0 0,-2-13-57 0 0,0 27 99 0 0,2 0 27 0 0,0 15-457 0 0,-1 5 153 0 0,-11 120-774 0 0,7 54 1564 0 0,3-177-560 0 0,0-3-157 0 0,0 0-71 0 0,0 0-16 0 0,0 0 88 0 0,0 0 396 0 0,0 0 174 0 0,0 0 41 0 0,0-2-92 0 0,-1 0-431 0 0,1 0 0 0 0,-1 1 0 0 0,1-1 0 0 0,-1 0 0 0 0,0 0 0 0 0,1 1 0 0 0,-1-1 0 0 0,0 0 0 0 0,0 1 0 0 0,-1-1 0 0 0,1 1 0 0 0,0 0 0 0 0,0-1 0 0 0,-1 1 1 0 0,1 0-1 0 0,0 0 0 0 0,-2-1 16 0 0,-6-7-105 0 0,8 9 97 0 0,1-1 1 0 0,-1 1 0 0 0,1-1 0 0 0,0 1-1 0 0,-1-1 1 0 0,1 0 0 0 0,0 1-1 0 0,0-1 1 0 0,-1 0 0 0 0,1 1 0 0 0,0-1-1 0 0,0 1 1 0 0,0-1 0 0 0,0 0-1 0 0,0 1 1 0 0,0-1 0 0 0,0 0 0 0 0,0 1-1 0 0,0-1 1 0 0,0 0 0 0 0,0 1-1 0 0,0-1 1 0 0,0 0 0 0 0,0 1 0 0 0,1-1-1 0 0,-1 0 1 0 0,0 1 0 0 0,1-1 7 0 0,13-16-11 0 0,-1 1 11 0 0,-12 11 6 0 0,0 0 1 0 0,0 0-1 0 0,0 0 1 0 0,0-1-1 0 0,-1 1 0 0 0,0 0 1 0 0,0 0-1 0 0,-1-5-6 0 0,0-8 141 0 0,2-18 147 0 0,1 0 0 0 0,7-32-288 0 0,-7 28 0 0 0,1 33-47 0 0,-17 20-736 0 0,13-12 754 0 0,0-1 0 0 0,0 1 0 0 0,0 0 0 0 0,-1-1 0 0 0,1 1 0 0 0,0 0 0 0 0,1 0 1 0 0,-1 0-1 0 0,0 0 0 0 0,0-1 0 0 0,0 1 0 0 0,0 1 0 0 0,1-1 0 0 0,-1 0 0 0 0,1 0 0 0 0,-1 0 0 0 0,1 0 1 0 0,-1 0-1 0 0,1 1 0 0 0,-1-1 0 0 0,1 0 0 0 0,0 0 0 0 0,0 0 0 0 0,0 2 29 0 0,0-1-140 0 0,1 1 0 0 0,0-1 0 0 0,0 1 0 0 0,1-1 0 0 0,-1 1-1 0 0,0-1 1 0 0,1 0 0 0 0,0 1 140 0 0,8 14-894 0 0,0 9-1871 0 0,-1 2-6530 0 0</inkml:trace>
  <inkml:trace contextRef="#ctx0" brushRef="#br0" timeOffset="2606.291">2553 998 18255 0 0,'0'0'1407'0'0,"0"0"-912"0"0,0 0-219 0 0,0 0 668 0 0,0 0 308 0 0,0 0 57 0 0,0 0-93 0 0,0 2-456 0 0,0 0-658 0 0,-1-1 1 0 0,1 1-1 0 0,0 0 1 0 0,-1 0-1 0 0,0 0 1 0 0,1 0-1 0 0,-1-1 1 0 0,0 1-1 0 0,0 0 1 0 0,-1 0-103 0 0,-5 15 545 0 0,6-12-443 0 0,-1 0 0 0 0,0 1 0 0 0,0-1-1 0 0,0 0 1 0 0,0 0 0 0 0,-1-1 0 0 0,0 1-1 0 0,0 0 1 0 0,0-1 0 0 0,-2 2-102 0 0,-3 6 173 0 0,0 0 1 0 0,0 1 0 0 0,2 0-1 0 0,-1 1 1 0 0,0 5-174 0 0,-2 1 364 0 0,-9 17-364 0 0,-10 14 215 0 0,15-25-166 0 0,-1-2 0 0 0,-1 1 0 0 0,-1-2-1 0 0,-10 11-48 0 0,3-5-218 0 0,20-23-361 0 0,-1 0 0 0 0,-1-1 0 0 0,1 1 0 0 0,-1-1 1 0 0,0 0-1 0 0,0 0 0 0 0,0-1 0 0 0,-3 2 579 0 0,-5-1-9231 0 0</inkml:trace>
  <inkml:trace contextRef="#ctx0" brushRef="#br0" timeOffset="3138.887">3018 445 21191 0 0,'0'0'480'0'0,"0"0"67"0"0,2-1 32 0 0,-1 0-423 0 0,0 1-128 0 0,0-1 0 0 0,-1 1 1 0 0,1 0-1 0 0,-1-1 1 0 0,1 1-1 0 0,-1-1 0 0 0,1 1 1 0 0,-1-1-1 0 0,1 1 1 0 0,-1-1-1 0 0,1 1 0 0 0,-1-1 1 0 0,0 1-1 0 0,1-1 1 0 0,-1 1-1 0 0,0-1 1 0 0,1 0-1 0 0,-1 1 0 0 0,0-1 1 0 0,0 0-1 0 0,0 1 1 0 0,1-1-1 0 0,-1 0-28 0 0,0 0 572 0 0,0 1 164 0 0,0 0 31 0 0,0 0-77 0 0,0 0-351 0 0,-1 2-156 0 0,-6 7-95 0 0,1 1 0 0 0,0 0 1 0 0,1 1-1 0 0,0 0 1 0 0,0-1-1 0 0,1 2-88 0 0,-10 23 118 0 0,9-25-74 0 0,1 0-1 0 0,1 1 1 0 0,-1-1 0 0 0,2 1-1 0 0,-1 2-43 0 0,-18 124-52 0 0,18-122 151 0 0,0 0 1 0 0,-1 0-1 0 0,-1 0 0 0 0,-2 5-99 0 0,4-14 27 0 0,1-1-1 0 0,0 0 0 0 0,1 1 1 0 0,-1-1-1 0 0,1 1 0 0 0,0 0 1 0 0,1-1-1 0 0,-1 6-26 0 0,2 2 24 0 0,0-1-1 0 0,1 1 1 0 0,1 1-24 0 0,-2-7 26 0 0,-1-3-15 0 0,0 0 0 0 0,0 0 0 0 0,0 0 0 0 0,0 0 0 0 0,-1-1 0 0 0,1 1 0 0 0,-1 0-1 0 0,0 0 1 0 0,0 0-11 0 0,-4 24-484 0 0,5-27 884 0 0,0-1 30 0 0,-1-1-397 0 0,1 1 0 0 0,0 0-1 0 0,-1-1 1 0 0,1 1 0 0 0,0-1-1 0 0,-1 1 1 0 0,1 0-1 0 0,0-1 1 0 0,-1 1 0 0 0,1-1-1 0 0,0 1 1 0 0,0-1 0 0 0,0 1-1 0 0,-1-1 1 0 0,1 1-1 0 0,0-1 1 0 0,0 1 0 0 0,0-1-1 0 0,0 1 1 0 0,0-1-1 0 0,0 1 1 0 0,0-1 0 0 0,0 1-1 0 0,0-1 1 0 0,0 1 0 0 0,0-1-33 0 0,1-14 246 0 0,6-16 80 0 0,0-1-85 0 0,-1 1 0 0 0,1-27-241 0 0,-5 42 60 0 0,0 1 0 0 0,1-1 0 0 0,1 0-60 0 0,3-19 159 0 0,4-24 135 0 0,3 1 1 0 0,17-42-295 0 0,-28 89 0 0 0,1-1 0 0 0,-2 1 0 0 0,0-2 0 0 0,8-27 0 0 0,-7 29-19 0 0,-2 6-22 0 0,1 0 0 0 0,0 1 0 0 0,0-1 0 0 0,0 0 0 0 0,0 1 0 0 0,0 0 0 0 0,1 0 0 0 0,0-1 41 0 0,4-3-201 0 0,20-25 165 0 0,-25 31 82 0 0,0 0-1 0 0,1 0 1 0 0,-1 1 0 0 0,0-1-1 0 0,1 0 1 0 0,-1 1-1 0 0,1 0 1 0 0,0-1-1 0 0,0 1 1 0 0,-1 0-1 0 0,1 1 1 0 0,3-2-46 0 0,3 4 37 0 0,3 7-223 0 0,0 1 0 0 0,-1 0 0 0 0,0 1 0 0 0,0 1 186 0 0,-7-7 17 0 0,-1 1 0 0 0,0-1-1 0 0,0 1 1 0 0,0-1 0 0 0,-1 1 0 0 0,0 0-1 0 0,0 0 1 0 0,-1 0 0 0 0,1 4-17 0 0,4 11 289 0 0,-5-16-300 0 0,-1 0 0 0 0,0 0 0 0 0,1-1 1 0 0,-2 1-1 0 0,1 0 0 0 0,0 0 0 0 0,-1-1 0 0 0,0 1 0 0 0,0 0 0 0 0,-1 2 11 0 0,-4 19-436 0 0,5-21 455 0 0,0-1 1 0 0,0 1 0 0 0,-1-1 0 0 0,0 1 0 0 0,0-1-1 0 0,0 0 1 0 0,-1 1 0 0 0,1-1 0 0 0,-1-1-1 0 0,0 1 1 0 0,0 0 0 0 0,-1-1 0 0 0,1 1-1 0 0,-1-1 1 0 0,1 0 0 0 0,-1 0 0 0 0,0 0-1 0 0,-2 0-19 0 0,-11 8 173 0 0,-1-1-1 0 0,0-1 1 0 0,-15 4-173 0 0,25-10-312 0 0,-1-1 0 0 0,0-1 0 0 0,1 1 0 0 0,-1-2 0 0 0,0 1 0 0 0,0-1 0 0 0,0 0 0 0 0,0-1 0 0 0,0 0 0 0 0,0-1 0 0 0,-8-2 312 0 0,10 4-310 0 0,6 0-6138 0 0,1 0-1585 0 0</inkml:trace>
  <inkml:trace contextRef="#ctx0" brushRef="#br0" timeOffset="3609.09">3373 468 17823 0 0,'0'-1'52'0'0,"0"0"0"0"0,0 0 0 0 0,0 0 0 0 0,0 0 0 0 0,0 0 0 0 0,1 1-1 0 0,-1-1 1 0 0,0 0 0 0 0,0 0 0 0 0,1 0 0 0 0,-1 1 0 0 0,0-1 0 0 0,1 0-1 0 0,-1 0 1 0 0,1 1 0 0 0,-1-1 0 0 0,1 0 0 0 0,-1 1 0 0 0,1-1 0 0 0,0 1 0 0 0,-1-1-1 0 0,1 0 1 0 0,0 1 0 0 0,-1-1 0 0 0,1 1 0 0 0,0 0 0 0 0,-1-1 0 0 0,1 1-1 0 0,0 0 1 0 0,0-1 0 0 0,0 1 0 0 0,-1 0 0 0 0,1 0 0 0 0,0 0 0 0 0,0-1-1 0 0,0 1 1 0 0,0 0-52 0 0,5-1-15 0 0,-3 0 42 0 0,0-1-36 0 0,2-10 163 0 0,-4 10 76 0 0,0-1-1 0 0,1 1 1 0 0,-1 0-1 0 0,1 0 1 0 0,-1-1-1 0 0,1 1 1 0 0,0 0-1 0 0,0 1 0 0 0,0-1 1 0 0,0 0-1 0 0,0 1 1 0 0,1-1-1 0 0,-1 1 1 0 0,0-1-1 0 0,1 1 1 0 0,-1 0-1 0 0,1 0 0 0 0,-1 0 1 0 0,1 1-1 0 0,2-2-229 0 0,0 1 109 0 0,1 0 0 0 0,-1 0-1 0 0,0 0 1 0 0,1 1 0 0 0,-1 0-1 0 0,1 0 1 0 0,-1 0 0 0 0,0 0 0 0 0,1 1-1 0 0,0 0-108 0 0,-2 0 43 0 0,0 0-1 0 0,0 0 1 0 0,0 0-1 0 0,0 1 1 0 0,-1-1 0 0 0,1 1-1 0 0,0 0 1 0 0,-1 0-1 0 0,0 0 1 0 0,1 1-1 0 0,-1-1 1 0 0,0 1 0 0 0,2 2-43 0 0,4 4 204 0 0,-7-8-156 0 0,0 1 0 0 0,0 0 0 0 0,0 0 0 0 0,0 0 0 0 0,-1 0 0 0 0,1 0 1 0 0,-1 0-1 0 0,1 0 0 0 0,-1 1 0 0 0,0-1 0 0 0,0 0 0 0 0,0 1 0 0 0,0 0-48 0 0,3 9 154 0 0,-1 1-1 0 0,-1 0 1 0 0,0 0 0 0 0,-1 8-154 0 0,-1-15 4 0 0,0 1-1 0 0,-1-1 1 0 0,1 1-1 0 0,-2-1 1 0 0,1 0-1 0 0,-1 0 1 0 0,0 1-1 0 0,0-1 1 0 0,0-1-1 0 0,-3 4-2 0 0,-9 16 9 0 0,-1-2 0 0 0,0 0 0 0 0,-2 0 0 0 0,-13 11-10 0 0,-13 12 14 0 0,-24 18-14 0 0,24-29 135 0 0,24-20 42 0 0,0 2-1 0 0,-6 6-176 0 0,1-3 261 0 0,19-14-189 0 0,5-5-66 0 0,0 0 0 0 0,1-1-1 0 0,-1 1 1 0 0,0-1-1 0 0,1 1 1 0 0,-1-1-1 0 0,1 1 1 0 0,-1-1-1 0 0,0 1 1 0 0,1-1 0 0 0,-1 1-1 0 0,1-1 1 0 0,-1 0-1 0 0,1 1 1 0 0,0-1-1 0 0,-1 0 1 0 0,1 1-1 0 0,-1-1 1 0 0,1 0-6 0 0,-1 0 4 0 0,7 3 54 0 0,0-1-1 0 0,0 0 1 0 0,0 0 0 0 0,0 0 0 0 0,0-1-1 0 0,1 0 1 0 0,-1 0 0 0 0,0-1-1 0 0,1 0 1 0 0,-1-1 0 0 0,2 0-58 0 0,20-2 188 0 0,-1-2 0 0 0,6-2-188 0 0,-20 4 26 0 0,64-11 43 0 0,13 2-69 0 0,-18 2 56 0 0,22 2-43 0 0,-43 5-15 0 0,-16 2 24 0 0,-3 2-46 0 0,-1-5-70 0 0,-25 2-2191 0 0,-7-2-3830 0 0,-1 3 4881 0 0,1-1-7395 0 0</inkml:trace>
  <inkml:trace contextRef="#ctx0" brushRef="#br0" timeOffset="4172.642">3790 7 15344 0 0,'-8'0'1185'0'0,"8"0"-1151"0"0,0 0 0 0 0,0 0 0 0 0,-1 1 0 0 0,1-1 0 0 0,0 0-1 0 0,0 0 1 0 0,-1 0 0 0 0,1 0 0 0 0,0 0 0 0 0,0 0 0 0 0,-1 0 0 0 0,1 0 0 0 0,0 0 0 0 0,0 0 0 0 0,-1 0 0 0 0,1-1 0 0 0,0 1 0 0 0,0 0 0 0 0,0 0 0 0 0,-1 0 0 0 0,1 0 0 0 0,0 0-1 0 0,0 0 1 0 0,-1 0 0 0 0,1-1 0 0 0,0 1 0 0 0,0 0 0 0 0,0 0 0 0 0,0 0 0 0 0,-1 0 0 0 0,1-1 0 0 0,0 1 0 0 0,0 0 0 0 0,0 0 0 0 0,0 0 0 0 0,0-1 0 0 0,0 1 0 0 0,0 0 0 0 0,-1 0-1 0 0,1-1 1 0 0,0 1 0 0 0,0 0 0 0 0,0 0 0 0 0,0-1 0 0 0,0 1 0 0 0,0 0-34 0 0,0-1 1219 0 0,0 1 49 0 0,0 0-47 0 0,0 0-238 0 0,0 0-102 0 0,0 0-17 0 0,0 0-53 0 0,0 0-197 0 0,0 0-80 0 0,0 0-20 0 0,0 0-70 0 0,1 0-289 0 0,24 10-220 0 0,-14-7 318 0 0,0 1-1 0 0,-1 0 0 0 0,0 1 0 0 0,1 1 0 0 0,-2-1 1 0 0,1 2-1 0 0,-1-1 0 0 0,6 5-252 0 0,22 21-190 0 0,-23-20 168 0 0,0 0 1 0 0,8 10 21 0 0,7 11 115 0 0,-2 1 0 0 0,-2 1 0 0 0,0 4-115 0 0,4 6 0 0 0,-7-10 0 0 0,-1 0 0 0 0,12 29 0 0 0,-17-27-7 0 0,-2 2-1 0 0,3 14 8 0 0,-12-31 37 0 0,0 1 0 0 0,-1-1 1 0 0,-2 1-1 0 0,0-1 0 0 0,-1 2-37 0 0,-1 16 219 0 0,1-7 97 0 0,-1 1 0 0 0,-3-1-1 0 0,-3 17-315 0 0,3-29 80 0 0,-2 1 0 0 0,-1-2 0 0 0,0 1 0 0 0,-2-1 0 0 0,0 0-1 0 0,-1-1 1 0 0,-1 0 0 0 0,-1 0 0 0 0,-7 8-80 0 0,16-24 0 0 0,-10 14 0 0 0,0-1 0 0 0,-1 0 0 0 0,-1 0 0 0 0,0-2 0 0 0,-2 2 0 0 0,-21 13-82 0 0,-1-1 1 0 0,-1-2-1 0 0,-1-2 1 0 0,-1-1-1 0 0,-19 5 82 0 0,23-13-845 0 0,-2-2 0 0 0,-29 6 845 0 0,64-18 26 0 0,2 0-179 0 0,0-1-1 0 0,0 1 1 0 0,0-1-1 0 0,0 1 1 0 0,0-1-1 0 0,0 0 1 0 0,0 0-1 0 0,0 0 1 0 0,0 0-1 0 0,0 0 1 0 0,0-1-1 0 0,0 1 1 0 0,0-1-1 0 0,0 1 0 0 0,0-1 1 0 0,0 0-1 0 0,0 1 1 0 0,0-1-1 0 0,0 0 1 0 0,0 0-1 0 0,1 0 1 0 0,-1-1-1 0 0,0 1 1 0 0,1 0-1 0 0,-1-1 1 0 0,1 1-1 0 0,-1-1 1 0 0,1 1-1 0 0,0-1 1 0 0,-1-1 153 0 0,-3-7-1467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9-07-21T10:16:23.130"/>
    </inkml:context>
    <inkml:brush xml:id="br0">
      <inkml:brushProperty name="width" value="0.05" units="cm"/>
      <inkml:brushProperty name="height" value="0.05" units="cm"/>
    </inkml:brush>
  </inkml:definitions>
  <inkml:trace contextRef="#ctx0" brushRef="#br0">190 472 17407 0 0,'-28'-19'0'0'0</inkml:trace>
  <inkml:trace contextRef="#ctx0" brushRef="#br0" timeOffset="1">92 433 19455 0 0,'5'-19'0'0'0</inkml:trace>
  <inkml:trace contextRef="#ctx0" brushRef="#br0" timeOffset="332.67">92 445 19455 0 0,'5'-23'0'0'0</inkml:trace>
  <inkml:trace contextRef="#ctx0" brushRef="#br0" timeOffset="333.67">167 414 19455 0 0,'18'8'-7783'0'0</inkml:trace>
  <inkml:trace contextRef="#ctx0" brushRef="#br0" timeOffset="334.67">426 480 17407 0 0,'18'-86'0'0'0</inkml:trace>
  <inkml:trace contextRef="#ctx0" brushRef="#br0" timeOffset="335.67">514 297 19455 0 0,'5'-24'0'0'0</inkml:trace>
  <inkml:trace contextRef="#ctx0" brushRef="#br0" timeOffset="336.67">501 106 19455 0 0,'-10'22'0'0'0</inkml:trace>
  <inkml:trace contextRef="#ctx0" brushRef="#br0" timeOffset="337.67">255 219 21503 0 0,'-31'-141'-8607'0'0</inkml:trace>
  <inkml:trace contextRef="#ctx0" brushRef="#br0" timeOffset="701.998">75 161 21503 0 0,'0'-72'-8607'0'0</inkml:trace>
  <inkml:trace contextRef="#ctx0" brushRef="#br0" timeOffset="702.998">23 55 21503 0 0,'-5'-32'0'0'0</inkml:trace>
  <inkml:trace contextRef="#ctx0" brushRef="#br0" timeOffset="703.998">0 39 21503 0 0,'5'-39'-8607'0'0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D17039-1255-4419-B6CF-AD05706A087B}" type="datetimeFigureOut">
              <a:rPr lang="en-IN" smtClean="0"/>
              <a:t>28-08-2019</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E2A456-480B-4294-A5EB-A8E309856C41}" type="slidenum">
              <a:rPr lang="en-IN" smtClean="0"/>
              <a:t>‹#›</a:t>
            </a:fld>
            <a:endParaRPr lang="en-IN" dirty="0"/>
          </a:p>
        </p:txBody>
      </p:sp>
    </p:spTree>
    <p:extLst>
      <p:ext uri="{BB962C8B-B14F-4D97-AF65-F5344CB8AC3E}">
        <p14:creationId xmlns:p14="http://schemas.microsoft.com/office/powerpoint/2010/main" val="2713409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4E2A456-480B-4294-A5EB-A8E309856C41}" type="slidenum">
              <a:rPr lang="en-IN" smtClean="0"/>
              <a:t>1</a:t>
            </a:fld>
            <a:endParaRPr lang="en-IN" dirty="0"/>
          </a:p>
        </p:txBody>
      </p:sp>
    </p:spTree>
    <p:extLst>
      <p:ext uri="{BB962C8B-B14F-4D97-AF65-F5344CB8AC3E}">
        <p14:creationId xmlns:p14="http://schemas.microsoft.com/office/powerpoint/2010/main" val="3732035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4E2A456-480B-4294-A5EB-A8E309856C41}" type="slidenum">
              <a:rPr lang="en-IN" smtClean="0"/>
              <a:t>40</a:t>
            </a:fld>
            <a:endParaRPr lang="en-IN" dirty="0"/>
          </a:p>
        </p:txBody>
      </p:sp>
    </p:spTree>
    <p:extLst>
      <p:ext uri="{BB962C8B-B14F-4D97-AF65-F5344CB8AC3E}">
        <p14:creationId xmlns:p14="http://schemas.microsoft.com/office/powerpoint/2010/main" val="2759840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F347B367-2D17-4B23-BC77-EAD7CB15FEAE}" type="slidenum">
              <a:rPr lang="en-IN" smtClean="0"/>
              <a:pPr/>
              <a:t>44</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E2A456-480B-4294-A5EB-A8E309856C41}" type="slidenum">
              <a:rPr lang="en-IN" smtClean="0"/>
              <a:t>45</a:t>
            </a:fld>
            <a:endParaRPr lang="en-IN" dirty="0"/>
          </a:p>
        </p:txBody>
      </p:sp>
    </p:spTree>
    <p:extLst>
      <p:ext uri="{BB962C8B-B14F-4D97-AF65-F5344CB8AC3E}">
        <p14:creationId xmlns:p14="http://schemas.microsoft.com/office/powerpoint/2010/main" val="2075900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98534F-8D0F-4F84-943A-B1310F2E7E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553B0728-1932-4E69-B08C-512AFA5C9A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8C954E0F-51FD-4F63-8622-726255CB1711}"/>
              </a:ext>
            </a:extLst>
          </p:cNvPr>
          <p:cNvSpPr>
            <a:spLocks noGrp="1"/>
          </p:cNvSpPr>
          <p:nvPr>
            <p:ph type="dt" sz="half" idx="10"/>
          </p:nvPr>
        </p:nvSpPr>
        <p:spPr/>
        <p:txBody>
          <a:bodyPr/>
          <a:lstStyle/>
          <a:p>
            <a:fld id="{8EE3D6CA-9594-4013-AFAE-522C833DB004}" type="datetime1">
              <a:rPr lang="en-IN" smtClean="0"/>
              <a:t>28-08-2019</a:t>
            </a:fld>
            <a:endParaRPr lang="en-IN" dirty="0"/>
          </a:p>
        </p:txBody>
      </p:sp>
      <p:sp>
        <p:nvSpPr>
          <p:cNvPr id="5" name="Footer Placeholder 4">
            <a:extLst>
              <a:ext uri="{FF2B5EF4-FFF2-40B4-BE49-F238E27FC236}">
                <a16:creationId xmlns="" xmlns:a16="http://schemas.microsoft.com/office/drawing/2014/main" id="{AE51851B-5D87-4F8A-8F20-A9BC952CB1B0}"/>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B67AC2FD-5BCB-45B5-884D-8FF9DED9DCEB}"/>
              </a:ext>
            </a:extLst>
          </p:cNvPr>
          <p:cNvSpPr>
            <a:spLocks noGrp="1"/>
          </p:cNvSpPr>
          <p:nvPr>
            <p:ph type="sldNum" sz="quarter" idx="12"/>
          </p:nvPr>
        </p:nvSpPr>
        <p:spPr/>
        <p:txBody>
          <a:bodyPr/>
          <a:lstStyle/>
          <a:p>
            <a:fld id="{C0F9F683-3FDB-4107-96CB-B1C6B49462B6}" type="slidenum">
              <a:rPr lang="en-IN" smtClean="0"/>
              <a:t>‹#›</a:t>
            </a:fld>
            <a:endParaRPr lang="en-IN" dirty="0"/>
          </a:p>
        </p:txBody>
      </p:sp>
    </p:spTree>
    <p:extLst>
      <p:ext uri="{BB962C8B-B14F-4D97-AF65-F5344CB8AC3E}">
        <p14:creationId xmlns:p14="http://schemas.microsoft.com/office/powerpoint/2010/main" val="1490462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329D2B-FAA7-4B53-A446-D173BD87B44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0085849C-A882-42ED-A093-7C92B75E62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0D11330-2E6E-4F19-962F-FA3FC7BF9E96}"/>
              </a:ext>
            </a:extLst>
          </p:cNvPr>
          <p:cNvSpPr>
            <a:spLocks noGrp="1"/>
          </p:cNvSpPr>
          <p:nvPr>
            <p:ph type="dt" sz="half" idx="10"/>
          </p:nvPr>
        </p:nvSpPr>
        <p:spPr/>
        <p:txBody>
          <a:bodyPr/>
          <a:lstStyle/>
          <a:p>
            <a:fld id="{72BD4693-01D1-4DB8-A47F-8CD4D4AC6D09}" type="datetime1">
              <a:rPr lang="en-IN" smtClean="0"/>
              <a:t>28-08-2019</a:t>
            </a:fld>
            <a:endParaRPr lang="en-IN" dirty="0"/>
          </a:p>
        </p:txBody>
      </p:sp>
      <p:sp>
        <p:nvSpPr>
          <p:cNvPr id="5" name="Footer Placeholder 4">
            <a:extLst>
              <a:ext uri="{FF2B5EF4-FFF2-40B4-BE49-F238E27FC236}">
                <a16:creationId xmlns="" xmlns:a16="http://schemas.microsoft.com/office/drawing/2014/main" id="{3DE8AA25-8137-4F61-A8BC-7DD501B1FC2D}"/>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41B4A04D-782B-4F6C-B8F6-710FCEB59506}"/>
              </a:ext>
            </a:extLst>
          </p:cNvPr>
          <p:cNvSpPr>
            <a:spLocks noGrp="1"/>
          </p:cNvSpPr>
          <p:nvPr>
            <p:ph type="sldNum" sz="quarter" idx="12"/>
          </p:nvPr>
        </p:nvSpPr>
        <p:spPr/>
        <p:txBody>
          <a:bodyPr/>
          <a:lstStyle/>
          <a:p>
            <a:fld id="{C0F9F683-3FDB-4107-96CB-B1C6B49462B6}" type="slidenum">
              <a:rPr lang="en-IN" smtClean="0"/>
              <a:t>‹#›</a:t>
            </a:fld>
            <a:endParaRPr lang="en-IN" dirty="0"/>
          </a:p>
        </p:txBody>
      </p:sp>
    </p:spTree>
    <p:extLst>
      <p:ext uri="{BB962C8B-B14F-4D97-AF65-F5344CB8AC3E}">
        <p14:creationId xmlns:p14="http://schemas.microsoft.com/office/powerpoint/2010/main" val="407034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41749D17-ADEE-42B0-9808-82E04F77814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5DBAFA32-4441-4CD8-92CD-37BEC0F455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7A581FB7-B191-4B77-94CC-B3CA61248F79}"/>
              </a:ext>
            </a:extLst>
          </p:cNvPr>
          <p:cNvSpPr>
            <a:spLocks noGrp="1"/>
          </p:cNvSpPr>
          <p:nvPr>
            <p:ph type="dt" sz="half" idx="10"/>
          </p:nvPr>
        </p:nvSpPr>
        <p:spPr/>
        <p:txBody>
          <a:bodyPr/>
          <a:lstStyle/>
          <a:p>
            <a:fld id="{15D4F4B3-B42A-4D7F-8459-27935524237F}" type="datetime1">
              <a:rPr lang="en-IN" smtClean="0"/>
              <a:t>28-08-2019</a:t>
            </a:fld>
            <a:endParaRPr lang="en-IN" dirty="0"/>
          </a:p>
        </p:txBody>
      </p:sp>
      <p:sp>
        <p:nvSpPr>
          <p:cNvPr id="5" name="Footer Placeholder 4">
            <a:extLst>
              <a:ext uri="{FF2B5EF4-FFF2-40B4-BE49-F238E27FC236}">
                <a16:creationId xmlns="" xmlns:a16="http://schemas.microsoft.com/office/drawing/2014/main" id="{B11E9362-857D-4E70-A182-A6195A4FA274}"/>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94EE3BB9-4248-40CE-8F16-7600AB007847}"/>
              </a:ext>
            </a:extLst>
          </p:cNvPr>
          <p:cNvSpPr>
            <a:spLocks noGrp="1"/>
          </p:cNvSpPr>
          <p:nvPr>
            <p:ph type="sldNum" sz="quarter" idx="12"/>
          </p:nvPr>
        </p:nvSpPr>
        <p:spPr/>
        <p:txBody>
          <a:bodyPr/>
          <a:lstStyle/>
          <a:p>
            <a:fld id="{C0F9F683-3FDB-4107-96CB-B1C6B49462B6}" type="slidenum">
              <a:rPr lang="en-IN" smtClean="0"/>
              <a:t>‹#›</a:t>
            </a:fld>
            <a:endParaRPr lang="en-IN" dirty="0"/>
          </a:p>
        </p:txBody>
      </p:sp>
    </p:spTree>
    <p:extLst>
      <p:ext uri="{BB962C8B-B14F-4D97-AF65-F5344CB8AC3E}">
        <p14:creationId xmlns:p14="http://schemas.microsoft.com/office/powerpoint/2010/main" val="4132965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90E09B-623A-490C-94B5-68BC6060AF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17EC243D-249A-49E1-836C-FA5FB73677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A59A21B0-4C56-46A0-93C4-108C4F6CA7C1}"/>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BB0214C3-4F4E-4F69-89DC-D277AFF81EEB}"/>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B50182DE-A2B5-4913-B382-BF3894E41477}"/>
              </a:ext>
            </a:extLst>
          </p:cNvPr>
          <p:cNvSpPr>
            <a:spLocks noGrp="1"/>
          </p:cNvSpPr>
          <p:nvPr>
            <p:ph type="sldNum" sz="quarter" idx="12"/>
          </p:nvPr>
        </p:nvSpPr>
        <p:spPr/>
        <p:txBody>
          <a:bodyPr/>
          <a:lstStyle/>
          <a:p>
            <a:fld id="{C0F9F683-3FDB-4107-96CB-B1C6B49462B6}" type="slidenum">
              <a:rPr lang="en-IN" smtClean="0"/>
              <a:t>‹#›</a:t>
            </a:fld>
            <a:endParaRPr lang="en-IN" dirty="0"/>
          </a:p>
        </p:txBody>
      </p:sp>
    </p:spTree>
    <p:extLst>
      <p:ext uri="{BB962C8B-B14F-4D97-AF65-F5344CB8AC3E}">
        <p14:creationId xmlns:p14="http://schemas.microsoft.com/office/powerpoint/2010/main" val="2899685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4E6801-CA91-4A9B-9F7B-998B445D25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2553177E-A0E7-43A3-BE46-D5A57B36B1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55B6FC4C-5A03-43D8-AC77-6E69CD452A7A}"/>
              </a:ext>
            </a:extLst>
          </p:cNvPr>
          <p:cNvSpPr>
            <a:spLocks noGrp="1"/>
          </p:cNvSpPr>
          <p:nvPr>
            <p:ph type="dt" sz="half" idx="10"/>
          </p:nvPr>
        </p:nvSpPr>
        <p:spPr/>
        <p:txBody>
          <a:bodyPr/>
          <a:lstStyle/>
          <a:p>
            <a:fld id="{2A7E8DA2-3ECA-4153-914C-2147E7BDC7A6}" type="datetime1">
              <a:rPr lang="en-IN" smtClean="0"/>
              <a:t>28-08-2019</a:t>
            </a:fld>
            <a:endParaRPr lang="en-IN" dirty="0"/>
          </a:p>
        </p:txBody>
      </p:sp>
      <p:sp>
        <p:nvSpPr>
          <p:cNvPr id="5" name="Footer Placeholder 4">
            <a:extLst>
              <a:ext uri="{FF2B5EF4-FFF2-40B4-BE49-F238E27FC236}">
                <a16:creationId xmlns="" xmlns:a16="http://schemas.microsoft.com/office/drawing/2014/main" id="{9C646DAB-5A97-4B93-BAC6-69D8179D3505}"/>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004704AD-96EE-4A2D-B994-5DD98AE15125}"/>
              </a:ext>
            </a:extLst>
          </p:cNvPr>
          <p:cNvSpPr>
            <a:spLocks noGrp="1"/>
          </p:cNvSpPr>
          <p:nvPr>
            <p:ph type="sldNum" sz="quarter" idx="12"/>
          </p:nvPr>
        </p:nvSpPr>
        <p:spPr/>
        <p:txBody>
          <a:bodyPr/>
          <a:lstStyle/>
          <a:p>
            <a:fld id="{C0F9F683-3FDB-4107-96CB-B1C6B49462B6}" type="slidenum">
              <a:rPr lang="en-IN" smtClean="0"/>
              <a:t>‹#›</a:t>
            </a:fld>
            <a:endParaRPr lang="en-IN" dirty="0"/>
          </a:p>
        </p:txBody>
      </p:sp>
    </p:spTree>
    <p:extLst>
      <p:ext uri="{BB962C8B-B14F-4D97-AF65-F5344CB8AC3E}">
        <p14:creationId xmlns:p14="http://schemas.microsoft.com/office/powerpoint/2010/main" val="381008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0CE020-6EDC-4A36-8A67-FE2110E7CFB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F700AD74-3723-4F16-A9CC-6297E98F93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661FB0F0-DF06-4FC7-A4CD-90C20E86BC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2CBF3D33-2804-4E9B-98D8-C3BD98AB17F3}"/>
              </a:ext>
            </a:extLst>
          </p:cNvPr>
          <p:cNvSpPr>
            <a:spLocks noGrp="1"/>
          </p:cNvSpPr>
          <p:nvPr>
            <p:ph type="dt" sz="half" idx="10"/>
          </p:nvPr>
        </p:nvSpPr>
        <p:spPr/>
        <p:txBody>
          <a:bodyPr/>
          <a:lstStyle/>
          <a:p>
            <a:fld id="{15A3F502-944D-4A63-8326-7C228D79FF3B}" type="datetime1">
              <a:rPr lang="en-IN" smtClean="0"/>
              <a:t>28-08-2019</a:t>
            </a:fld>
            <a:endParaRPr lang="en-IN" dirty="0"/>
          </a:p>
        </p:txBody>
      </p:sp>
      <p:sp>
        <p:nvSpPr>
          <p:cNvPr id="6" name="Footer Placeholder 5">
            <a:extLst>
              <a:ext uri="{FF2B5EF4-FFF2-40B4-BE49-F238E27FC236}">
                <a16:creationId xmlns="" xmlns:a16="http://schemas.microsoft.com/office/drawing/2014/main" id="{959B7AE1-79FD-40EB-878B-1410F1F08A50}"/>
              </a:ext>
            </a:extLst>
          </p:cNvPr>
          <p:cNvSpPr>
            <a:spLocks noGrp="1"/>
          </p:cNvSpPr>
          <p:nvPr>
            <p:ph type="ftr" sz="quarter" idx="11"/>
          </p:nvPr>
        </p:nvSpPr>
        <p:spPr/>
        <p:txBody>
          <a:bodyPr/>
          <a:lstStyle/>
          <a:p>
            <a:r>
              <a:rPr lang="en-IN"/>
              <a:t>IR-Winter-2019 Mansi A. Radke</a:t>
            </a:r>
            <a:endParaRPr lang="en-IN" dirty="0"/>
          </a:p>
        </p:txBody>
      </p:sp>
      <p:sp>
        <p:nvSpPr>
          <p:cNvPr id="7" name="Slide Number Placeholder 6">
            <a:extLst>
              <a:ext uri="{FF2B5EF4-FFF2-40B4-BE49-F238E27FC236}">
                <a16:creationId xmlns="" xmlns:a16="http://schemas.microsoft.com/office/drawing/2014/main" id="{F9F35ACF-7EE5-4FD0-BB9A-4A91D28B75DE}"/>
              </a:ext>
            </a:extLst>
          </p:cNvPr>
          <p:cNvSpPr>
            <a:spLocks noGrp="1"/>
          </p:cNvSpPr>
          <p:nvPr>
            <p:ph type="sldNum" sz="quarter" idx="12"/>
          </p:nvPr>
        </p:nvSpPr>
        <p:spPr/>
        <p:txBody>
          <a:bodyPr/>
          <a:lstStyle/>
          <a:p>
            <a:fld id="{C0F9F683-3FDB-4107-96CB-B1C6B49462B6}" type="slidenum">
              <a:rPr lang="en-IN" smtClean="0"/>
              <a:t>‹#›</a:t>
            </a:fld>
            <a:endParaRPr lang="en-IN" dirty="0"/>
          </a:p>
        </p:txBody>
      </p:sp>
    </p:spTree>
    <p:extLst>
      <p:ext uri="{BB962C8B-B14F-4D97-AF65-F5344CB8AC3E}">
        <p14:creationId xmlns:p14="http://schemas.microsoft.com/office/powerpoint/2010/main" val="2776025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BB6D66-C2F3-471D-BAE4-5079502A970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D1C84302-5C53-48B2-A11E-F5E682A4A2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42300CFB-FDDC-480C-A6E6-FA24D8B204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73E99259-ADD8-4523-9DFA-30BDAD40AB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E941F45C-8BDC-4C9F-8123-B9F7070DA7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1E4DD2A7-B51C-46F9-97C1-64CFEC439D09}"/>
              </a:ext>
            </a:extLst>
          </p:cNvPr>
          <p:cNvSpPr>
            <a:spLocks noGrp="1"/>
          </p:cNvSpPr>
          <p:nvPr>
            <p:ph type="dt" sz="half" idx="10"/>
          </p:nvPr>
        </p:nvSpPr>
        <p:spPr/>
        <p:txBody>
          <a:bodyPr/>
          <a:lstStyle/>
          <a:p>
            <a:fld id="{5ECDF3D2-2E59-4199-B52C-76DAF3AF0FAD}" type="datetime1">
              <a:rPr lang="en-IN" smtClean="0"/>
              <a:t>28-08-2019</a:t>
            </a:fld>
            <a:endParaRPr lang="en-IN" dirty="0"/>
          </a:p>
        </p:txBody>
      </p:sp>
      <p:sp>
        <p:nvSpPr>
          <p:cNvPr id="8" name="Footer Placeholder 7">
            <a:extLst>
              <a:ext uri="{FF2B5EF4-FFF2-40B4-BE49-F238E27FC236}">
                <a16:creationId xmlns="" xmlns:a16="http://schemas.microsoft.com/office/drawing/2014/main" id="{4A9462F1-DBD7-464B-9B98-961344377E6D}"/>
              </a:ext>
            </a:extLst>
          </p:cNvPr>
          <p:cNvSpPr>
            <a:spLocks noGrp="1"/>
          </p:cNvSpPr>
          <p:nvPr>
            <p:ph type="ftr" sz="quarter" idx="11"/>
          </p:nvPr>
        </p:nvSpPr>
        <p:spPr/>
        <p:txBody>
          <a:bodyPr/>
          <a:lstStyle/>
          <a:p>
            <a:r>
              <a:rPr lang="en-IN"/>
              <a:t>IR-Winter-2019 Mansi A. Radke</a:t>
            </a:r>
            <a:endParaRPr lang="en-IN" dirty="0"/>
          </a:p>
        </p:txBody>
      </p:sp>
      <p:sp>
        <p:nvSpPr>
          <p:cNvPr id="9" name="Slide Number Placeholder 8">
            <a:extLst>
              <a:ext uri="{FF2B5EF4-FFF2-40B4-BE49-F238E27FC236}">
                <a16:creationId xmlns="" xmlns:a16="http://schemas.microsoft.com/office/drawing/2014/main" id="{E13D7950-E65F-4AD3-9EED-7E3EDE1F09D8}"/>
              </a:ext>
            </a:extLst>
          </p:cNvPr>
          <p:cNvSpPr>
            <a:spLocks noGrp="1"/>
          </p:cNvSpPr>
          <p:nvPr>
            <p:ph type="sldNum" sz="quarter" idx="12"/>
          </p:nvPr>
        </p:nvSpPr>
        <p:spPr/>
        <p:txBody>
          <a:bodyPr/>
          <a:lstStyle/>
          <a:p>
            <a:fld id="{C0F9F683-3FDB-4107-96CB-B1C6B49462B6}" type="slidenum">
              <a:rPr lang="en-IN" smtClean="0"/>
              <a:t>‹#›</a:t>
            </a:fld>
            <a:endParaRPr lang="en-IN" dirty="0"/>
          </a:p>
        </p:txBody>
      </p:sp>
    </p:spTree>
    <p:extLst>
      <p:ext uri="{BB962C8B-B14F-4D97-AF65-F5344CB8AC3E}">
        <p14:creationId xmlns:p14="http://schemas.microsoft.com/office/powerpoint/2010/main" val="3045365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28B46C-0EE0-461E-ACCF-AE8243AE65E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6CA62F25-01FD-47A2-B709-FA41D953CCEA}"/>
              </a:ext>
            </a:extLst>
          </p:cNvPr>
          <p:cNvSpPr>
            <a:spLocks noGrp="1"/>
          </p:cNvSpPr>
          <p:nvPr>
            <p:ph type="dt" sz="half" idx="10"/>
          </p:nvPr>
        </p:nvSpPr>
        <p:spPr/>
        <p:txBody>
          <a:bodyPr/>
          <a:lstStyle/>
          <a:p>
            <a:fld id="{2ED6DE78-945C-4CC1-B787-D9AC0C30C340}" type="datetime1">
              <a:rPr lang="en-IN" smtClean="0"/>
              <a:t>28-08-2019</a:t>
            </a:fld>
            <a:endParaRPr lang="en-IN" dirty="0"/>
          </a:p>
        </p:txBody>
      </p:sp>
      <p:sp>
        <p:nvSpPr>
          <p:cNvPr id="4" name="Footer Placeholder 3">
            <a:extLst>
              <a:ext uri="{FF2B5EF4-FFF2-40B4-BE49-F238E27FC236}">
                <a16:creationId xmlns="" xmlns:a16="http://schemas.microsoft.com/office/drawing/2014/main" id="{81988857-D230-40FF-BBB5-240AE81E7359}"/>
              </a:ext>
            </a:extLst>
          </p:cNvPr>
          <p:cNvSpPr>
            <a:spLocks noGrp="1"/>
          </p:cNvSpPr>
          <p:nvPr>
            <p:ph type="ftr" sz="quarter" idx="11"/>
          </p:nvPr>
        </p:nvSpPr>
        <p:spPr/>
        <p:txBody>
          <a:bodyPr/>
          <a:lstStyle/>
          <a:p>
            <a:r>
              <a:rPr lang="en-IN"/>
              <a:t>IR-Winter-2019 Mansi A. Radke</a:t>
            </a:r>
            <a:endParaRPr lang="en-IN" dirty="0"/>
          </a:p>
        </p:txBody>
      </p:sp>
      <p:sp>
        <p:nvSpPr>
          <p:cNvPr id="5" name="Slide Number Placeholder 4">
            <a:extLst>
              <a:ext uri="{FF2B5EF4-FFF2-40B4-BE49-F238E27FC236}">
                <a16:creationId xmlns="" xmlns:a16="http://schemas.microsoft.com/office/drawing/2014/main" id="{F85B0003-E44A-425E-BAD9-1B6C8E802F8E}"/>
              </a:ext>
            </a:extLst>
          </p:cNvPr>
          <p:cNvSpPr>
            <a:spLocks noGrp="1"/>
          </p:cNvSpPr>
          <p:nvPr>
            <p:ph type="sldNum" sz="quarter" idx="12"/>
          </p:nvPr>
        </p:nvSpPr>
        <p:spPr/>
        <p:txBody>
          <a:bodyPr/>
          <a:lstStyle/>
          <a:p>
            <a:fld id="{C0F9F683-3FDB-4107-96CB-B1C6B49462B6}" type="slidenum">
              <a:rPr lang="en-IN" smtClean="0"/>
              <a:t>‹#›</a:t>
            </a:fld>
            <a:endParaRPr lang="en-IN" dirty="0"/>
          </a:p>
        </p:txBody>
      </p:sp>
    </p:spTree>
    <p:extLst>
      <p:ext uri="{BB962C8B-B14F-4D97-AF65-F5344CB8AC3E}">
        <p14:creationId xmlns:p14="http://schemas.microsoft.com/office/powerpoint/2010/main" val="1237699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9BA08AB-8274-41F3-BC78-22C2745904BA}"/>
              </a:ext>
            </a:extLst>
          </p:cNvPr>
          <p:cNvSpPr>
            <a:spLocks noGrp="1"/>
          </p:cNvSpPr>
          <p:nvPr>
            <p:ph type="dt" sz="half" idx="10"/>
          </p:nvPr>
        </p:nvSpPr>
        <p:spPr/>
        <p:txBody>
          <a:bodyPr/>
          <a:lstStyle/>
          <a:p>
            <a:fld id="{FB564346-8E80-48A5-B142-59ED799A91B4}" type="datetime1">
              <a:rPr lang="en-IN" smtClean="0"/>
              <a:t>28-08-2019</a:t>
            </a:fld>
            <a:endParaRPr lang="en-IN" dirty="0"/>
          </a:p>
        </p:txBody>
      </p:sp>
      <p:sp>
        <p:nvSpPr>
          <p:cNvPr id="3" name="Footer Placeholder 2">
            <a:extLst>
              <a:ext uri="{FF2B5EF4-FFF2-40B4-BE49-F238E27FC236}">
                <a16:creationId xmlns="" xmlns:a16="http://schemas.microsoft.com/office/drawing/2014/main" id="{55363B4E-FDC4-4E89-AABD-A4A1631CE9FE}"/>
              </a:ext>
            </a:extLst>
          </p:cNvPr>
          <p:cNvSpPr>
            <a:spLocks noGrp="1"/>
          </p:cNvSpPr>
          <p:nvPr>
            <p:ph type="ftr" sz="quarter" idx="11"/>
          </p:nvPr>
        </p:nvSpPr>
        <p:spPr/>
        <p:txBody>
          <a:bodyPr/>
          <a:lstStyle/>
          <a:p>
            <a:r>
              <a:rPr lang="en-IN"/>
              <a:t>IR-Winter-2019 Mansi A. Radke</a:t>
            </a:r>
            <a:endParaRPr lang="en-IN" dirty="0"/>
          </a:p>
        </p:txBody>
      </p:sp>
      <p:sp>
        <p:nvSpPr>
          <p:cNvPr id="4" name="Slide Number Placeholder 3">
            <a:extLst>
              <a:ext uri="{FF2B5EF4-FFF2-40B4-BE49-F238E27FC236}">
                <a16:creationId xmlns="" xmlns:a16="http://schemas.microsoft.com/office/drawing/2014/main" id="{FA2124B9-6411-4E2D-92B2-94A4A04624E6}"/>
              </a:ext>
            </a:extLst>
          </p:cNvPr>
          <p:cNvSpPr>
            <a:spLocks noGrp="1"/>
          </p:cNvSpPr>
          <p:nvPr>
            <p:ph type="sldNum" sz="quarter" idx="12"/>
          </p:nvPr>
        </p:nvSpPr>
        <p:spPr/>
        <p:txBody>
          <a:bodyPr/>
          <a:lstStyle/>
          <a:p>
            <a:fld id="{C0F9F683-3FDB-4107-96CB-B1C6B49462B6}" type="slidenum">
              <a:rPr lang="en-IN" smtClean="0"/>
              <a:t>‹#›</a:t>
            </a:fld>
            <a:endParaRPr lang="en-IN" dirty="0"/>
          </a:p>
        </p:txBody>
      </p:sp>
    </p:spTree>
    <p:extLst>
      <p:ext uri="{BB962C8B-B14F-4D97-AF65-F5344CB8AC3E}">
        <p14:creationId xmlns:p14="http://schemas.microsoft.com/office/powerpoint/2010/main" val="2781518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673C1F-1A61-4507-A6FB-FA7FE0F241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0378428E-117F-464C-9D7B-E37B8A4B94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B7DF9EBC-AE1A-4D89-8461-A22149D709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055ED7F7-0E4F-40BE-B73E-FFC8C002CFC4}"/>
              </a:ext>
            </a:extLst>
          </p:cNvPr>
          <p:cNvSpPr>
            <a:spLocks noGrp="1"/>
          </p:cNvSpPr>
          <p:nvPr>
            <p:ph type="dt" sz="half" idx="10"/>
          </p:nvPr>
        </p:nvSpPr>
        <p:spPr/>
        <p:txBody>
          <a:bodyPr/>
          <a:lstStyle/>
          <a:p>
            <a:fld id="{4CF21F04-2ACE-43A6-9941-7C52CE431470}" type="datetime1">
              <a:rPr lang="en-IN" smtClean="0"/>
              <a:t>28-08-2019</a:t>
            </a:fld>
            <a:endParaRPr lang="en-IN" dirty="0"/>
          </a:p>
        </p:txBody>
      </p:sp>
      <p:sp>
        <p:nvSpPr>
          <p:cNvPr id="6" name="Footer Placeholder 5">
            <a:extLst>
              <a:ext uri="{FF2B5EF4-FFF2-40B4-BE49-F238E27FC236}">
                <a16:creationId xmlns="" xmlns:a16="http://schemas.microsoft.com/office/drawing/2014/main" id="{7792CB09-7321-4457-8585-0BFBF714630E}"/>
              </a:ext>
            </a:extLst>
          </p:cNvPr>
          <p:cNvSpPr>
            <a:spLocks noGrp="1"/>
          </p:cNvSpPr>
          <p:nvPr>
            <p:ph type="ftr" sz="quarter" idx="11"/>
          </p:nvPr>
        </p:nvSpPr>
        <p:spPr/>
        <p:txBody>
          <a:bodyPr/>
          <a:lstStyle/>
          <a:p>
            <a:r>
              <a:rPr lang="en-IN"/>
              <a:t>IR-Winter-2019 Mansi A. Radke</a:t>
            </a:r>
            <a:endParaRPr lang="en-IN" dirty="0"/>
          </a:p>
        </p:txBody>
      </p:sp>
      <p:sp>
        <p:nvSpPr>
          <p:cNvPr id="7" name="Slide Number Placeholder 6">
            <a:extLst>
              <a:ext uri="{FF2B5EF4-FFF2-40B4-BE49-F238E27FC236}">
                <a16:creationId xmlns="" xmlns:a16="http://schemas.microsoft.com/office/drawing/2014/main" id="{E0DBBDD4-0A11-43F4-8837-EDB0AA3DD059}"/>
              </a:ext>
            </a:extLst>
          </p:cNvPr>
          <p:cNvSpPr>
            <a:spLocks noGrp="1"/>
          </p:cNvSpPr>
          <p:nvPr>
            <p:ph type="sldNum" sz="quarter" idx="12"/>
          </p:nvPr>
        </p:nvSpPr>
        <p:spPr/>
        <p:txBody>
          <a:bodyPr/>
          <a:lstStyle/>
          <a:p>
            <a:fld id="{C0F9F683-3FDB-4107-96CB-B1C6B49462B6}" type="slidenum">
              <a:rPr lang="en-IN" smtClean="0"/>
              <a:t>‹#›</a:t>
            </a:fld>
            <a:endParaRPr lang="en-IN" dirty="0"/>
          </a:p>
        </p:txBody>
      </p:sp>
    </p:spTree>
    <p:extLst>
      <p:ext uri="{BB962C8B-B14F-4D97-AF65-F5344CB8AC3E}">
        <p14:creationId xmlns:p14="http://schemas.microsoft.com/office/powerpoint/2010/main" val="1409960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4831AF-C0DE-4C51-8C35-A3774CBFEB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8E7880D3-55E5-4818-9C20-2CD32B2DD7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 xmlns:a16="http://schemas.microsoft.com/office/drawing/2014/main" id="{2E69B0D9-FF00-417E-9AF1-47E861F940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D4F9088B-19A6-4ECF-973A-66694E40D108}"/>
              </a:ext>
            </a:extLst>
          </p:cNvPr>
          <p:cNvSpPr>
            <a:spLocks noGrp="1"/>
          </p:cNvSpPr>
          <p:nvPr>
            <p:ph type="dt" sz="half" idx="10"/>
          </p:nvPr>
        </p:nvSpPr>
        <p:spPr/>
        <p:txBody>
          <a:bodyPr/>
          <a:lstStyle/>
          <a:p>
            <a:fld id="{8B1EFA61-48C7-42E4-87F1-A6DBFD46FC1C}" type="datetime1">
              <a:rPr lang="en-IN" smtClean="0"/>
              <a:t>28-08-2019</a:t>
            </a:fld>
            <a:endParaRPr lang="en-IN" dirty="0"/>
          </a:p>
        </p:txBody>
      </p:sp>
      <p:sp>
        <p:nvSpPr>
          <p:cNvPr id="6" name="Footer Placeholder 5">
            <a:extLst>
              <a:ext uri="{FF2B5EF4-FFF2-40B4-BE49-F238E27FC236}">
                <a16:creationId xmlns="" xmlns:a16="http://schemas.microsoft.com/office/drawing/2014/main" id="{44DB0179-04D2-49EF-8D6D-807BF7EB6C72}"/>
              </a:ext>
            </a:extLst>
          </p:cNvPr>
          <p:cNvSpPr>
            <a:spLocks noGrp="1"/>
          </p:cNvSpPr>
          <p:nvPr>
            <p:ph type="ftr" sz="quarter" idx="11"/>
          </p:nvPr>
        </p:nvSpPr>
        <p:spPr/>
        <p:txBody>
          <a:bodyPr/>
          <a:lstStyle/>
          <a:p>
            <a:r>
              <a:rPr lang="en-IN"/>
              <a:t>IR-Winter-2019 Mansi A. Radke</a:t>
            </a:r>
            <a:endParaRPr lang="en-IN" dirty="0"/>
          </a:p>
        </p:txBody>
      </p:sp>
      <p:sp>
        <p:nvSpPr>
          <p:cNvPr id="7" name="Slide Number Placeholder 6">
            <a:extLst>
              <a:ext uri="{FF2B5EF4-FFF2-40B4-BE49-F238E27FC236}">
                <a16:creationId xmlns="" xmlns:a16="http://schemas.microsoft.com/office/drawing/2014/main" id="{3F1C132E-FF81-444C-B644-2ABF5EB010E0}"/>
              </a:ext>
            </a:extLst>
          </p:cNvPr>
          <p:cNvSpPr>
            <a:spLocks noGrp="1"/>
          </p:cNvSpPr>
          <p:nvPr>
            <p:ph type="sldNum" sz="quarter" idx="12"/>
          </p:nvPr>
        </p:nvSpPr>
        <p:spPr/>
        <p:txBody>
          <a:bodyPr/>
          <a:lstStyle/>
          <a:p>
            <a:fld id="{C0F9F683-3FDB-4107-96CB-B1C6B49462B6}" type="slidenum">
              <a:rPr lang="en-IN" smtClean="0"/>
              <a:t>‹#›</a:t>
            </a:fld>
            <a:endParaRPr lang="en-IN" dirty="0"/>
          </a:p>
        </p:txBody>
      </p:sp>
    </p:spTree>
    <p:extLst>
      <p:ext uri="{BB962C8B-B14F-4D97-AF65-F5344CB8AC3E}">
        <p14:creationId xmlns:p14="http://schemas.microsoft.com/office/powerpoint/2010/main" val="2096395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0A94C5DE-C7A7-4638-A17C-2D3C2850BA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9B372681-0F5F-43F6-81BB-6FFBC28B2D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4D54C275-4CEA-46B8-818B-3CD6E009A9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382AFD-5793-4BEC-98F1-5B19E6515C4C}" type="datetime1">
              <a:rPr lang="en-IN" smtClean="0"/>
              <a:t>28-08-2019</a:t>
            </a:fld>
            <a:endParaRPr lang="en-IN" dirty="0"/>
          </a:p>
        </p:txBody>
      </p:sp>
      <p:sp>
        <p:nvSpPr>
          <p:cNvPr id="5" name="Footer Placeholder 4">
            <a:extLst>
              <a:ext uri="{FF2B5EF4-FFF2-40B4-BE49-F238E27FC236}">
                <a16:creationId xmlns="" xmlns:a16="http://schemas.microsoft.com/office/drawing/2014/main" id="{733CF92D-8E3A-4EA6-AA1E-0056231B75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E49615EA-2B5E-42F4-AF81-CF960AC7D8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F9F683-3FDB-4107-96CB-B1C6B49462B6}" type="slidenum">
              <a:rPr lang="en-IN" smtClean="0"/>
              <a:t>‹#›</a:t>
            </a:fld>
            <a:endParaRPr lang="en-IN" dirty="0"/>
          </a:p>
        </p:txBody>
      </p:sp>
    </p:spTree>
    <p:extLst>
      <p:ext uri="{BB962C8B-B14F-4D97-AF65-F5344CB8AC3E}">
        <p14:creationId xmlns:p14="http://schemas.microsoft.com/office/powerpoint/2010/main" val="3198397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8.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21.png"/><Relationship Id="rId3" Type="http://schemas.openxmlformats.org/officeDocument/2006/relationships/image" Target="../media/image3.png"/><Relationship Id="rId21" Type="http://schemas.openxmlformats.org/officeDocument/2006/relationships/image" Target="../media/image12.png"/><Relationship Id="rId34" Type="http://schemas.openxmlformats.org/officeDocument/2006/relationships/customXml" Target="../ink/ink17.xml"/><Relationship Id="rId7" Type="http://schemas.openxmlformats.org/officeDocument/2006/relationships/image" Target="../media/image5.png"/><Relationship Id="rId12" Type="http://schemas.openxmlformats.org/officeDocument/2006/relationships/customXml" Target="../ink/ink6.xml"/><Relationship Id="rId17" Type="http://schemas.openxmlformats.org/officeDocument/2006/relationships/image" Target="../media/image10.png"/><Relationship Id="rId25" Type="http://schemas.openxmlformats.org/officeDocument/2006/relationships/image" Target="../media/image14.png"/><Relationship Id="rId33" Type="http://schemas.openxmlformats.org/officeDocument/2006/relationships/image" Target="../media/image18.png"/><Relationship Id="rId38" Type="http://schemas.openxmlformats.org/officeDocument/2006/relationships/customXml" Target="../ink/ink19.xml"/><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customXml" Target="../ink/ink3.xml"/><Relationship Id="rId11" Type="http://schemas.openxmlformats.org/officeDocument/2006/relationships/image" Target="../media/image7.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0.png"/><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14.xml"/><Relationship Id="rId36"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customXml" Target="../ink/ink2.xml"/><Relationship Id="rId9" Type="http://schemas.openxmlformats.org/officeDocument/2006/relationships/image" Target="../media/image6.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5.png"/><Relationship Id="rId30" Type="http://schemas.openxmlformats.org/officeDocument/2006/relationships/customXml" Target="../ink/ink15.xml"/><Relationship Id="rId35"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customXml" Target="../ink/ink23.xml"/><Relationship Id="rId13" Type="http://schemas.openxmlformats.org/officeDocument/2006/relationships/image" Target="../media/image27.png"/><Relationship Id="rId18" Type="http://schemas.openxmlformats.org/officeDocument/2006/relationships/customXml" Target="../ink/ink28.xml"/><Relationship Id="rId3" Type="http://schemas.openxmlformats.org/officeDocument/2006/relationships/image" Target="../media/image220.png"/><Relationship Id="rId21" Type="http://schemas.openxmlformats.org/officeDocument/2006/relationships/image" Target="../media/image31.png"/><Relationship Id="rId7" Type="http://schemas.openxmlformats.org/officeDocument/2006/relationships/image" Target="../media/image24.png"/><Relationship Id="rId12" Type="http://schemas.openxmlformats.org/officeDocument/2006/relationships/customXml" Target="../ink/ink25.xml"/><Relationship Id="rId17" Type="http://schemas.openxmlformats.org/officeDocument/2006/relationships/image" Target="../media/image29.png"/><Relationship Id="rId2" Type="http://schemas.openxmlformats.org/officeDocument/2006/relationships/customXml" Target="../ink/ink20.xml"/><Relationship Id="rId16" Type="http://schemas.openxmlformats.org/officeDocument/2006/relationships/customXml" Target="../ink/ink27.xml"/><Relationship Id="rId20" Type="http://schemas.openxmlformats.org/officeDocument/2006/relationships/customXml" Target="../ink/ink29.xml"/><Relationship Id="rId1" Type="http://schemas.openxmlformats.org/officeDocument/2006/relationships/slideLayout" Target="../slideLayouts/slideLayout7.xml"/><Relationship Id="rId6" Type="http://schemas.openxmlformats.org/officeDocument/2006/relationships/customXml" Target="../ink/ink22.xml"/><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28.png"/><Relationship Id="rId23" Type="http://schemas.openxmlformats.org/officeDocument/2006/relationships/image" Target="../media/image32.png"/><Relationship Id="rId10" Type="http://schemas.openxmlformats.org/officeDocument/2006/relationships/customXml" Target="../ink/ink24.xml"/><Relationship Id="rId19" Type="http://schemas.openxmlformats.org/officeDocument/2006/relationships/image" Target="../media/image30.png"/><Relationship Id="rId4" Type="http://schemas.openxmlformats.org/officeDocument/2006/relationships/customXml" Target="../ink/ink21.xml"/><Relationship Id="rId9" Type="http://schemas.openxmlformats.org/officeDocument/2006/relationships/image" Target="../media/image25.png"/><Relationship Id="rId14" Type="http://schemas.openxmlformats.org/officeDocument/2006/relationships/customXml" Target="../ink/ink26.xml"/><Relationship Id="rId22" Type="http://schemas.openxmlformats.org/officeDocument/2006/relationships/customXml" Target="../ink/ink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customXml" Target="../ink/ink39.xml"/><Relationship Id="rId26" Type="http://schemas.openxmlformats.org/officeDocument/2006/relationships/customXml" Target="../ink/ink43.xml"/><Relationship Id="rId39" Type="http://schemas.openxmlformats.org/officeDocument/2006/relationships/image" Target="../media/image51.png"/><Relationship Id="rId3" Type="http://schemas.openxmlformats.org/officeDocument/2006/relationships/image" Target="../media/image33.png"/><Relationship Id="rId21" Type="http://schemas.openxmlformats.org/officeDocument/2006/relationships/image" Target="../media/image42.png"/><Relationship Id="rId34" Type="http://schemas.openxmlformats.org/officeDocument/2006/relationships/customXml" Target="../ink/ink47.xml"/><Relationship Id="rId42" Type="http://schemas.openxmlformats.org/officeDocument/2006/relationships/customXml" Target="../ink/ink51.xml"/><Relationship Id="rId47" Type="http://schemas.openxmlformats.org/officeDocument/2006/relationships/image" Target="../media/image55.png"/><Relationship Id="rId7" Type="http://schemas.openxmlformats.org/officeDocument/2006/relationships/image" Target="../media/image35.png"/><Relationship Id="rId12" Type="http://schemas.openxmlformats.org/officeDocument/2006/relationships/customXml" Target="../ink/ink36.xml"/><Relationship Id="rId17" Type="http://schemas.openxmlformats.org/officeDocument/2006/relationships/image" Target="../media/image40.png"/><Relationship Id="rId25" Type="http://schemas.openxmlformats.org/officeDocument/2006/relationships/image" Target="../media/image44.png"/><Relationship Id="rId33" Type="http://schemas.openxmlformats.org/officeDocument/2006/relationships/image" Target="../media/image48.png"/><Relationship Id="rId38" Type="http://schemas.openxmlformats.org/officeDocument/2006/relationships/customXml" Target="../ink/ink49.xml"/><Relationship Id="rId46" Type="http://schemas.openxmlformats.org/officeDocument/2006/relationships/customXml" Target="../ink/ink53.xml"/><Relationship Id="rId2" Type="http://schemas.openxmlformats.org/officeDocument/2006/relationships/customXml" Target="../ink/ink31.xml"/><Relationship Id="rId16" Type="http://schemas.openxmlformats.org/officeDocument/2006/relationships/customXml" Target="../ink/ink38.xml"/><Relationship Id="rId20" Type="http://schemas.openxmlformats.org/officeDocument/2006/relationships/customXml" Target="../ink/ink40.xml"/><Relationship Id="rId29" Type="http://schemas.openxmlformats.org/officeDocument/2006/relationships/image" Target="../media/image46.png"/><Relationship Id="rId41"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customXml" Target="../ink/ink33.xml"/><Relationship Id="rId11" Type="http://schemas.openxmlformats.org/officeDocument/2006/relationships/image" Target="../media/image37.png"/><Relationship Id="rId24" Type="http://schemas.openxmlformats.org/officeDocument/2006/relationships/customXml" Target="../ink/ink42.xml"/><Relationship Id="rId32" Type="http://schemas.openxmlformats.org/officeDocument/2006/relationships/customXml" Target="../ink/ink46.xml"/><Relationship Id="rId37" Type="http://schemas.openxmlformats.org/officeDocument/2006/relationships/image" Target="../media/image50.png"/><Relationship Id="rId40" Type="http://schemas.openxmlformats.org/officeDocument/2006/relationships/customXml" Target="../ink/ink50.xml"/><Relationship Id="rId45" Type="http://schemas.openxmlformats.org/officeDocument/2006/relationships/image" Target="../media/image54.png"/><Relationship Id="rId5" Type="http://schemas.openxmlformats.org/officeDocument/2006/relationships/image" Target="../media/image34.png"/><Relationship Id="rId15" Type="http://schemas.openxmlformats.org/officeDocument/2006/relationships/image" Target="../media/image39.png"/><Relationship Id="rId23" Type="http://schemas.openxmlformats.org/officeDocument/2006/relationships/image" Target="../media/image43.png"/><Relationship Id="rId28" Type="http://schemas.openxmlformats.org/officeDocument/2006/relationships/customXml" Target="../ink/ink44.xml"/><Relationship Id="rId36" Type="http://schemas.openxmlformats.org/officeDocument/2006/relationships/customXml" Target="../ink/ink48.xml"/><Relationship Id="rId49" Type="http://schemas.openxmlformats.org/officeDocument/2006/relationships/image" Target="../media/image56.png"/><Relationship Id="rId10" Type="http://schemas.openxmlformats.org/officeDocument/2006/relationships/customXml" Target="../ink/ink35.xml"/><Relationship Id="rId19" Type="http://schemas.openxmlformats.org/officeDocument/2006/relationships/image" Target="../media/image41.png"/><Relationship Id="rId31" Type="http://schemas.openxmlformats.org/officeDocument/2006/relationships/image" Target="../media/image47.png"/><Relationship Id="rId44" Type="http://schemas.openxmlformats.org/officeDocument/2006/relationships/customXml" Target="../ink/ink52.xml"/><Relationship Id="rId4" Type="http://schemas.openxmlformats.org/officeDocument/2006/relationships/customXml" Target="../ink/ink32.xml"/><Relationship Id="rId9" Type="http://schemas.openxmlformats.org/officeDocument/2006/relationships/image" Target="../media/image36.png"/><Relationship Id="rId14" Type="http://schemas.openxmlformats.org/officeDocument/2006/relationships/customXml" Target="../ink/ink37.xml"/><Relationship Id="rId22" Type="http://schemas.openxmlformats.org/officeDocument/2006/relationships/customXml" Target="../ink/ink41.xml"/><Relationship Id="rId27" Type="http://schemas.openxmlformats.org/officeDocument/2006/relationships/image" Target="../media/image45.png"/><Relationship Id="rId30" Type="http://schemas.openxmlformats.org/officeDocument/2006/relationships/customXml" Target="../ink/ink45.xml"/><Relationship Id="rId35" Type="http://schemas.openxmlformats.org/officeDocument/2006/relationships/image" Target="../media/image49.png"/><Relationship Id="rId43" Type="http://schemas.openxmlformats.org/officeDocument/2006/relationships/image" Target="../media/image53.png"/><Relationship Id="rId48" Type="http://schemas.openxmlformats.org/officeDocument/2006/relationships/customXml" Target="../ink/ink54.xml"/><Relationship Id="rId8" Type="http://schemas.openxmlformats.org/officeDocument/2006/relationships/customXml" Target="../ink/ink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customXml" Target="../ink/ink58.xml"/><Relationship Id="rId13" Type="http://schemas.openxmlformats.org/officeDocument/2006/relationships/image" Target="../media/image380.png"/><Relationship Id="rId18" Type="http://schemas.openxmlformats.org/officeDocument/2006/relationships/customXml" Target="../ink/ink63.xml"/><Relationship Id="rId26" Type="http://schemas.openxmlformats.org/officeDocument/2006/relationships/customXml" Target="../ink/ink67.xml"/><Relationship Id="rId39" Type="http://schemas.openxmlformats.org/officeDocument/2006/relationships/image" Target="../media/image511.png"/><Relationship Id="rId3" Type="http://schemas.openxmlformats.org/officeDocument/2006/relationships/image" Target="../media/image330.png"/><Relationship Id="rId21" Type="http://schemas.openxmlformats.org/officeDocument/2006/relationships/image" Target="../media/image420.png"/><Relationship Id="rId34" Type="http://schemas.openxmlformats.org/officeDocument/2006/relationships/customXml" Target="../ink/ink71.xml"/><Relationship Id="rId42" Type="http://schemas.openxmlformats.org/officeDocument/2006/relationships/customXml" Target="../ink/ink75.xml"/><Relationship Id="rId47" Type="http://schemas.openxmlformats.org/officeDocument/2006/relationships/image" Target="../media/image550.png"/><Relationship Id="rId7" Type="http://schemas.openxmlformats.org/officeDocument/2006/relationships/image" Target="../media/image350.png"/><Relationship Id="rId12" Type="http://schemas.openxmlformats.org/officeDocument/2006/relationships/customXml" Target="../ink/ink60.xml"/><Relationship Id="rId17" Type="http://schemas.openxmlformats.org/officeDocument/2006/relationships/image" Target="../media/image400.png"/><Relationship Id="rId25" Type="http://schemas.openxmlformats.org/officeDocument/2006/relationships/image" Target="../media/image440.png"/><Relationship Id="rId33" Type="http://schemas.openxmlformats.org/officeDocument/2006/relationships/image" Target="../media/image480.png"/><Relationship Id="rId38" Type="http://schemas.openxmlformats.org/officeDocument/2006/relationships/customXml" Target="../ink/ink73.xml"/><Relationship Id="rId46" Type="http://schemas.openxmlformats.org/officeDocument/2006/relationships/customXml" Target="../ink/ink77.xml"/><Relationship Id="rId2" Type="http://schemas.openxmlformats.org/officeDocument/2006/relationships/customXml" Target="../ink/ink55.xml"/><Relationship Id="rId16" Type="http://schemas.openxmlformats.org/officeDocument/2006/relationships/customXml" Target="../ink/ink62.xml"/><Relationship Id="rId20" Type="http://schemas.openxmlformats.org/officeDocument/2006/relationships/customXml" Target="../ink/ink64.xml"/><Relationship Id="rId29" Type="http://schemas.openxmlformats.org/officeDocument/2006/relationships/image" Target="../media/image460.png"/><Relationship Id="rId41"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customXml" Target="../ink/ink57.xml"/><Relationship Id="rId11" Type="http://schemas.openxmlformats.org/officeDocument/2006/relationships/image" Target="../media/image370.png"/><Relationship Id="rId24" Type="http://schemas.openxmlformats.org/officeDocument/2006/relationships/customXml" Target="../ink/ink66.xml"/><Relationship Id="rId32" Type="http://schemas.openxmlformats.org/officeDocument/2006/relationships/customXml" Target="../ink/ink70.xml"/><Relationship Id="rId37" Type="http://schemas.openxmlformats.org/officeDocument/2006/relationships/image" Target="../media/image500.png"/><Relationship Id="rId40" Type="http://schemas.openxmlformats.org/officeDocument/2006/relationships/customXml" Target="../ink/ink74.xml"/><Relationship Id="rId45" Type="http://schemas.openxmlformats.org/officeDocument/2006/relationships/image" Target="../media/image540.png"/><Relationship Id="rId5" Type="http://schemas.openxmlformats.org/officeDocument/2006/relationships/image" Target="../media/image340.png"/><Relationship Id="rId15" Type="http://schemas.openxmlformats.org/officeDocument/2006/relationships/image" Target="../media/image390.png"/><Relationship Id="rId23" Type="http://schemas.openxmlformats.org/officeDocument/2006/relationships/image" Target="../media/image430.png"/><Relationship Id="rId28" Type="http://schemas.openxmlformats.org/officeDocument/2006/relationships/customXml" Target="../ink/ink68.xml"/><Relationship Id="rId36" Type="http://schemas.openxmlformats.org/officeDocument/2006/relationships/customXml" Target="../ink/ink72.xml"/><Relationship Id="rId10" Type="http://schemas.openxmlformats.org/officeDocument/2006/relationships/customXml" Target="../ink/ink59.xml"/><Relationship Id="rId19" Type="http://schemas.openxmlformats.org/officeDocument/2006/relationships/image" Target="../media/image410.png"/><Relationship Id="rId31" Type="http://schemas.openxmlformats.org/officeDocument/2006/relationships/image" Target="../media/image470.png"/><Relationship Id="rId44" Type="http://schemas.openxmlformats.org/officeDocument/2006/relationships/customXml" Target="../ink/ink76.xml"/><Relationship Id="rId4" Type="http://schemas.openxmlformats.org/officeDocument/2006/relationships/customXml" Target="../ink/ink56.xml"/><Relationship Id="rId9" Type="http://schemas.openxmlformats.org/officeDocument/2006/relationships/image" Target="../media/image360.png"/><Relationship Id="rId14" Type="http://schemas.openxmlformats.org/officeDocument/2006/relationships/customXml" Target="../ink/ink61.xml"/><Relationship Id="rId22" Type="http://schemas.openxmlformats.org/officeDocument/2006/relationships/customXml" Target="../ink/ink65.xml"/><Relationship Id="rId27" Type="http://schemas.openxmlformats.org/officeDocument/2006/relationships/image" Target="../media/image450.png"/><Relationship Id="rId30" Type="http://schemas.openxmlformats.org/officeDocument/2006/relationships/customXml" Target="../ink/ink69.xml"/><Relationship Id="rId35" Type="http://schemas.openxmlformats.org/officeDocument/2006/relationships/image" Target="../media/image490.png"/><Relationship Id="rId43" Type="http://schemas.openxmlformats.org/officeDocument/2006/relationships/image" Target="../media/image5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customXml" Target="../ink/ink83.xml"/><Relationship Id="rId18" Type="http://schemas.openxmlformats.org/officeDocument/2006/relationships/image" Target="../media/image61.png"/><Relationship Id="rId3" Type="http://schemas.openxmlformats.org/officeDocument/2006/relationships/customXml" Target="../ink/ink78.xml"/><Relationship Id="rId21" Type="http://schemas.openxmlformats.org/officeDocument/2006/relationships/customXml" Target="../ink/ink87.xml"/><Relationship Id="rId7" Type="http://schemas.openxmlformats.org/officeDocument/2006/relationships/customXml" Target="../ink/ink80.xml"/><Relationship Id="rId12" Type="http://schemas.openxmlformats.org/officeDocument/2006/relationships/image" Target="../media/image58.png"/><Relationship Id="rId17" Type="http://schemas.openxmlformats.org/officeDocument/2006/relationships/customXml" Target="../ink/ink85.xml"/><Relationship Id="rId2" Type="http://schemas.openxmlformats.org/officeDocument/2006/relationships/notesSlide" Target="../notesSlides/notesSlide2.xml"/><Relationship Id="rId16" Type="http://schemas.openxmlformats.org/officeDocument/2006/relationships/image" Target="../media/image60.png"/><Relationship Id="rId20"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customXml" Target="../ink/ink82.xml"/><Relationship Id="rId5" Type="http://schemas.openxmlformats.org/officeDocument/2006/relationships/customXml" Target="../ink/ink79.xml"/><Relationship Id="rId15" Type="http://schemas.openxmlformats.org/officeDocument/2006/relationships/customXml" Target="../ink/ink84.xml"/><Relationship Id="rId10" Type="http://schemas.openxmlformats.org/officeDocument/2006/relationships/image" Target="../media/image57.png"/><Relationship Id="rId19" Type="http://schemas.openxmlformats.org/officeDocument/2006/relationships/customXml" Target="../ink/ink86.xml"/><Relationship Id="rId4" Type="http://schemas.openxmlformats.org/officeDocument/2006/relationships/image" Target="../media/image510.png"/><Relationship Id="rId9" Type="http://schemas.openxmlformats.org/officeDocument/2006/relationships/customXml" Target="../ink/ink81.xml"/><Relationship Id="rId14" Type="http://schemas.openxmlformats.org/officeDocument/2006/relationships/image" Target="../media/image59.png"/><Relationship Id="rId22"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customXml" Target="../ink/ink91.xml"/><Relationship Id="rId13"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7.png"/><Relationship Id="rId12" Type="http://schemas.openxmlformats.org/officeDocument/2006/relationships/customXml" Target="../ink/ink93.xml"/><Relationship Id="rId2" Type="http://schemas.openxmlformats.org/officeDocument/2006/relationships/customXml" Target="../ink/ink88.xml"/><Relationship Id="rId1" Type="http://schemas.openxmlformats.org/officeDocument/2006/relationships/slideLayout" Target="../slideLayouts/slideLayout2.xml"/><Relationship Id="rId6" Type="http://schemas.openxmlformats.org/officeDocument/2006/relationships/customXml" Target="../ink/ink90.xml"/><Relationship Id="rId11" Type="http://schemas.openxmlformats.org/officeDocument/2006/relationships/image" Target="../media/image69.png"/><Relationship Id="rId5" Type="http://schemas.openxmlformats.org/officeDocument/2006/relationships/image" Target="../media/image66.png"/><Relationship Id="rId10" Type="http://schemas.openxmlformats.org/officeDocument/2006/relationships/customXml" Target="../ink/ink92.xml"/><Relationship Id="rId4" Type="http://schemas.openxmlformats.org/officeDocument/2006/relationships/customXml" Target="../ink/ink89.xml"/><Relationship Id="rId9"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3" Type="http://schemas.openxmlformats.org/officeDocument/2006/relationships/customXml" Target="../ink/ink99.xml"/><Relationship Id="rId18" Type="http://schemas.openxmlformats.org/officeDocument/2006/relationships/image" Target="../media/image77.png"/><Relationship Id="rId26" Type="http://schemas.openxmlformats.org/officeDocument/2006/relationships/image" Target="../media/image81.png"/><Relationship Id="rId39" Type="http://schemas.openxmlformats.org/officeDocument/2006/relationships/image" Target="../media/image87.png"/><Relationship Id="rId21" Type="http://schemas.openxmlformats.org/officeDocument/2006/relationships/customXml" Target="../ink/ink103.xml"/><Relationship Id="rId34" Type="http://schemas.openxmlformats.org/officeDocument/2006/relationships/image" Target="../media/image85.png"/><Relationship Id="rId42" Type="http://schemas.openxmlformats.org/officeDocument/2006/relationships/customXml" Target="../ink/ink114.xml"/><Relationship Id="rId47" Type="http://schemas.openxmlformats.org/officeDocument/2006/relationships/image" Target="../media/image91.png"/><Relationship Id="rId50" Type="http://schemas.openxmlformats.org/officeDocument/2006/relationships/customXml" Target="../ink/ink118.xml"/><Relationship Id="rId55" Type="http://schemas.openxmlformats.org/officeDocument/2006/relationships/image" Target="../media/image95.png"/><Relationship Id="rId63" Type="http://schemas.openxmlformats.org/officeDocument/2006/relationships/image" Target="../media/image99.png"/><Relationship Id="rId68" Type="http://schemas.openxmlformats.org/officeDocument/2006/relationships/customXml" Target="../ink/ink127.xml"/><Relationship Id="rId7" Type="http://schemas.openxmlformats.org/officeDocument/2006/relationships/customXml" Target="../ink/ink96.xml"/><Relationship Id="rId71" Type="http://schemas.openxmlformats.org/officeDocument/2006/relationships/image" Target="../media/image103.png"/><Relationship Id="rId2" Type="http://schemas.openxmlformats.org/officeDocument/2006/relationships/notesSlide" Target="../notesSlides/notesSlide3.xml"/><Relationship Id="rId16" Type="http://schemas.openxmlformats.org/officeDocument/2006/relationships/image" Target="../media/image76.png"/><Relationship Id="rId29" Type="http://schemas.openxmlformats.org/officeDocument/2006/relationships/customXml" Target="../ink/ink107.xml"/><Relationship Id="rId11" Type="http://schemas.openxmlformats.org/officeDocument/2006/relationships/customXml" Target="../ink/ink98.xml"/><Relationship Id="rId24" Type="http://schemas.openxmlformats.org/officeDocument/2006/relationships/image" Target="../media/image80.png"/><Relationship Id="rId32" Type="http://schemas.openxmlformats.org/officeDocument/2006/relationships/image" Target="../media/image84.png"/><Relationship Id="rId37" Type="http://schemas.openxmlformats.org/officeDocument/2006/relationships/image" Target="../media/image86.png"/><Relationship Id="rId40" Type="http://schemas.openxmlformats.org/officeDocument/2006/relationships/customXml" Target="../ink/ink113.xml"/><Relationship Id="rId45" Type="http://schemas.openxmlformats.org/officeDocument/2006/relationships/image" Target="../media/image90.png"/><Relationship Id="rId53" Type="http://schemas.openxmlformats.org/officeDocument/2006/relationships/image" Target="../media/image94.png"/><Relationship Id="rId58" Type="http://schemas.openxmlformats.org/officeDocument/2006/relationships/customXml" Target="../ink/ink122.xml"/><Relationship Id="rId66" Type="http://schemas.openxmlformats.org/officeDocument/2006/relationships/customXml" Target="../ink/ink126.xml"/><Relationship Id="rId5" Type="http://schemas.openxmlformats.org/officeDocument/2006/relationships/customXml" Target="../ink/ink95.xml"/><Relationship Id="rId15" Type="http://schemas.openxmlformats.org/officeDocument/2006/relationships/customXml" Target="../ink/ink100.xml"/><Relationship Id="rId23" Type="http://schemas.openxmlformats.org/officeDocument/2006/relationships/customXml" Target="../ink/ink104.xml"/><Relationship Id="rId28" Type="http://schemas.openxmlformats.org/officeDocument/2006/relationships/image" Target="../media/image82.png"/><Relationship Id="rId36" Type="http://schemas.openxmlformats.org/officeDocument/2006/relationships/customXml" Target="../ink/ink111.xml"/><Relationship Id="rId49" Type="http://schemas.openxmlformats.org/officeDocument/2006/relationships/image" Target="../media/image92.png"/><Relationship Id="rId57" Type="http://schemas.openxmlformats.org/officeDocument/2006/relationships/image" Target="../media/image96.png"/><Relationship Id="rId61" Type="http://schemas.openxmlformats.org/officeDocument/2006/relationships/image" Target="../media/image98.png"/><Relationship Id="rId10" Type="http://schemas.openxmlformats.org/officeDocument/2006/relationships/image" Target="../media/image73.png"/><Relationship Id="rId19" Type="http://schemas.openxmlformats.org/officeDocument/2006/relationships/customXml" Target="../ink/ink102.xml"/><Relationship Id="rId31" Type="http://schemas.openxmlformats.org/officeDocument/2006/relationships/customXml" Target="../ink/ink108.xml"/><Relationship Id="rId44" Type="http://schemas.openxmlformats.org/officeDocument/2006/relationships/customXml" Target="../ink/ink115.xml"/><Relationship Id="rId52" Type="http://schemas.openxmlformats.org/officeDocument/2006/relationships/customXml" Target="../ink/ink119.xml"/><Relationship Id="rId60" Type="http://schemas.openxmlformats.org/officeDocument/2006/relationships/customXml" Target="../ink/ink123.xml"/><Relationship Id="rId65" Type="http://schemas.openxmlformats.org/officeDocument/2006/relationships/image" Target="../media/image100.png"/><Relationship Id="rId73" Type="http://schemas.openxmlformats.org/officeDocument/2006/relationships/image" Target="../media/image104.png"/><Relationship Id="rId4" Type="http://schemas.openxmlformats.org/officeDocument/2006/relationships/image" Target="../media/image71.png"/><Relationship Id="rId9" Type="http://schemas.openxmlformats.org/officeDocument/2006/relationships/customXml" Target="../ink/ink97.xml"/><Relationship Id="rId14" Type="http://schemas.openxmlformats.org/officeDocument/2006/relationships/image" Target="../media/image75.png"/><Relationship Id="rId22" Type="http://schemas.openxmlformats.org/officeDocument/2006/relationships/image" Target="../media/image79.png"/><Relationship Id="rId27" Type="http://schemas.openxmlformats.org/officeDocument/2006/relationships/customXml" Target="../ink/ink106.xml"/><Relationship Id="rId30" Type="http://schemas.openxmlformats.org/officeDocument/2006/relationships/image" Target="../media/image83.png"/><Relationship Id="rId35" Type="http://schemas.openxmlformats.org/officeDocument/2006/relationships/customXml" Target="../ink/ink110.xml"/><Relationship Id="rId43" Type="http://schemas.openxmlformats.org/officeDocument/2006/relationships/image" Target="../media/image89.png"/><Relationship Id="rId48" Type="http://schemas.openxmlformats.org/officeDocument/2006/relationships/customXml" Target="../ink/ink117.xml"/><Relationship Id="rId56" Type="http://schemas.openxmlformats.org/officeDocument/2006/relationships/customXml" Target="../ink/ink121.xml"/><Relationship Id="rId64" Type="http://schemas.openxmlformats.org/officeDocument/2006/relationships/customXml" Target="../ink/ink125.xml"/><Relationship Id="rId69" Type="http://schemas.openxmlformats.org/officeDocument/2006/relationships/image" Target="../media/image102.png"/><Relationship Id="rId8" Type="http://schemas.openxmlformats.org/officeDocument/2006/relationships/image" Target="../media/image72.png"/><Relationship Id="rId51" Type="http://schemas.openxmlformats.org/officeDocument/2006/relationships/image" Target="../media/image93.png"/><Relationship Id="rId72" Type="http://schemas.openxmlformats.org/officeDocument/2006/relationships/customXml" Target="../ink/ink129.xml"/><Relationship Id="rId3" Type="http://schemas.openxmlformats.org/officeDocument/2006/relationships/customXml" Target="../ink/ink94.xml"/><Relationship Id="rId12" Type="http://schemas.openxmlformats.org/officeDocument/2006/relationships/image" Target="../media/image74.png"/><Relationship Id="rId17" Type="http://schemas.openxmlformats.org/officeDocument/2006/relationships/customXml" Target="../ink/ink101.xml"/><Relationship Id="rId25" Type="http://schemas.openxmlformats.org/officeDocument/2006/relationships/customXml" Target="../ink/ink105.xml"/><Relationship Id="rId33" Type="http://schemas.openxmlformats.org/officeDocument/2006/relationships/customXml" Target="../ink/ink109.xml"/><Relationship Id="rId38" Type="http://schemas.openxmlformats.org/officeDocument/2006/relationships/customXml" Target="../ink/ink112.xml"/><Relationship Id="rId46" Type="http://schemas.openxmlformats.org/officeDocument/2006/relationships/customXml" Target="../ink/ink116.xml"/><Relationship Id="rId59" Type="http://schemas.openxmlformats.org/officeDocument/2006/relationships/image" Target="../media/image97.png"/><Relationship Id="rId67" Type="http://schemas.openxmlformats.org/officeDocument/2006/relationships/image" Target="../media/image101.png"/><Relationship Id="rId20" Type="http://schemas.openxmlformats.org/officeDocument/2006/relationships/image" Target="../media/image78.png"/><Relationship Id="rId41" Type="http://schemas.openxmlformats.org/officeDocument/2006/relationships/image" Target="../media/image88.png"/><Relationship Id="rId54" Type="http://schemas.openxmlformats.org/officeDocument/2006/relationships/customXml" Target="../ink/ink120.xml"/><Relationship Id="rId62" Type="http://schemas.openxmlformats.org/officeDocument/2006/relationships/customXml" Target="../ink/ink124.xml"/><Relationship Id="rId70" Type="http://schemas.openxmlformats.org/officeDocument/2006/relationships/customXml" Target="../ink/ink128.xml"/><Relationship Id="rId1" Type="http://schemas.openxmlformats.org/officeDocument/2006/relationships/slideLayout" Target="../slideLayouts/slideLayout2.xml"/><Relationship Id="rId6"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customXml" Target="../ink/ink1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8.png"/><Relationship Id="rId2" Type="http://schemas.openxmlformats.org/officeDocument/2006/relationships/customXml" Target="../ink/ink131.xml"/><Relationship Id="rId1" Type="http://schemas.openxmlformats.org/officeDocument/2006/relationships/slideLayout" Target="../slideLayouts/slideLayout7.xml"/><Relationship Id="rId6" Type="http://schemas.openxmlformats.org/officeDocument/2006/relationships/customXml" Target="../ink/ink133.xml"/><Relationship Id="rId5" Type="http://schemas.openxmlformats.org/officeDocument/2006/relationships/image" Target="../media/image117.png"/><Relationship Id="rId4" Type="http://schemas.openxmlformats.org/officeDocument/2006/relationships/customXml" Target="../ink/ink13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55DE07-A6CE-4940-B562-82B2D0FBC18E}"/>
              </a:ext>
            </a:extLst>
          </p:cNvPr>
          <p:cNvSpPr>
            <a:spLocks noGrp="1"/>
          </p:cNvSpPr>
          <p:nvPr>
            <p:ph type="ctrTitle"/>
          </p:nvPr>
        </p:nvSpPr>
        <p:spPr/>
        <p:txBody>
          <a:bodyPr/>
          <a:lstStyle/>
          <a:p>
            <a:r>
              <a:rPr lang="en-IN" dirty="0"/>
              <a:t>IR-Winter-2019</a:t>
            </a:r>
          </a:p>
        </p:txBody>
      </p:sp>
      <p:sp>
        <p:nvSpPr>
          <p:cNvPr id="3" name="Subtitle 2">
            <a:extLst>
              <a:ext uri="{FF2B5EF4-FFF2-40B4-BE49-F238E27FC236}">
                <a16:creationId xmlns="" xmlns:a16="http://schemas.microsoft.com/office/drawing/2014/main" id="{914C9A3F-EFBB-4281-B9EE-92D8ABD2EA3D}"/>
              </a:ext>
            </a:extLst>
          </p:cNvPr>
          <p:cNvSpPr>
            <a:spLocks noGrp="1"/>
          </p:cNvSpPr>
          <p:nvPr>
            <p:ph type="subTitle" idx="1"/>
          </p:nvPr>
        </p:nvSpPr>
        <p:spPr/>
        <p:txBody>
          <a:bodyPr>
            <a:normAutofit/>
          </a:bodyPr>
          <a:lstStyle/>
          <a:p>
            <a:r>
              <a:rPr lang="en-IN" dirty="0"/>
              <a:t>Mansi A. Radke, CSE, VNIT</a:t>
            </a:r>
          </a:p>
        </p:txBody>
      </p:sp>
      <p:sp>
        <p:nvSpPr>
          <p:cNvPr id="4" name="Date Placeholder 3">
            <a:extLst>
              <a:ext uri="{FF2B5EF4-FFF2-40B4-BE49-F238E27FC236}">
                <a16:creationId xmlns="" xmlns:a16="http://schemas.microsoft.com/office/drawing/2014/main" id="{490A064A-7EF4-4110-B3D5-3BB61A360E0B}"/>
              </a:ext>
            </a:extLst>
          </p:cNvPr>
          <p:cNvSpPr>
            <a:spLocks noGrp="1"/>
          </p:cNvSpPr>
          <p:nvPr>
            <p:ph type="dt" sz="half" idx="10"/>
          </p:nvPr>
        </p:nvSpPr>
        <p:spPr/>
        <p:txBody>
          <a:bodyPr/>
          <a:lstStyle/>
          <a:p>
            <a:fld id="{0642BD42-E38F-41E3-B77E-D220B864CD12}" type="datetime1">
              <a:rPr lang="en-IN" smtClean="0"/>
              <a:t>28-08-2019</a:t>
            </a:fld>
            <a:endParaRPr lang="en-IN"/>
          </a:p>
        </p:txBody>
      </p:sp>
      <p:sp>
        <p:nvSpPr>
          <p:cNvPr id="5" name="Footer Placeholder 4">
            <a:extLst>
              <a:ext uri="{FF2B5EF4-FFF2-40B4-BE49-F238E27FC236}">
                <a16:creationId xmlns="" xmlns:a16="http://schemas.microsoft.com/office/drawing/2014/main" id="{2D148463-7AEA-45B0-9286-843836FE6BAF}"/>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4899FA17-4B23-4E6B-A1D9-B33608B34180}"/>
              </a:ext>
            </a:extLst>
          </p:cNvPr>
          <p:cNvSpPr>
            <a:spLocks noGrp="1"/>
          </p:cNvSpPr>
          <p:nvPr>
            <p:ph type="sldNum" sz="quarter" idx="12"/>
          </p:nvPr>
        </p:nvSpPr>
        <p:spPr/>
        <p:txBody>
          <a:bodyPr/>
          <a:lstStyle/>
          <a:p>
            <a:fld id="{C0F9F683-3FDB-4107-96CB-B1C6B49462B6}" type="slidenum">
              <a:rPr lang="en-IN" smtClean="0"/>
              <a:pPr/>
              <a:t>1</a:t>
            </a:fld>
            <a:endParaRPr lang="en-IN"/>
          </a:p>
        </p:txBody>
      </p:sp>
    </p:spTree>
    <p:extLst>
      <p:ext uri="{BB962C8B-B14F-4D97-AF65-F5344CB8AC3E}">
        <p14:creationId xmlns:p14="http://schemas.microsoft.com/office/powerpoint/2010/main" val="1057278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643C9B-3AC1-419F-962D-B6994BC4EB06}"/>
              </a:ext>
            </a:extLst>
          </p:cNvPr>
          <p:cNvSpPr>
            <a:spLocks noGrp="1"/>
          </p:cNvSpPr>
          <p:nvPr>
            <p:ph type="title"/>
          </p:nvPr>
        </p:nvSpPr>
        <p:spPr/>
        <p:txBody>
          <a:bodyPr>
            <a:normAutofit fontScale="90000"/>
          </a:bodyPr>
          <a:lstStyle/>
          <a:p>
            <a:pPr algn="ctr"/>
            <a:r>
              <a:rPr lang="en-IN" dirty="0"/>
              <a:t>	</a:t>
            </a:r>
            <a:br>
              <a:rPr lang="en-IN" dirty="0"/>
            </a:br>
            <a:r>
              <a:rPr lang="en-IN" dirty="0"/>
              <a:t>What is Information Retrieval?</a:t>
            </a:r>
            <a:br>
              <a:rPr lang="en-IN" dirty="0"/>
            </a:br>
            <a:endParaRPr lang="en-IN" dirty="0"/>
          </a:p>
        </p:txBody>
      </p:sp>
      <p:sp>
        <p:nvSpPr>
          <p:cNvPr id="3" name="Content Placeholder 2">
            <a:extLst>
              <a:ext uri="{FF2B5EF4-FFF2-40B4-BE49-F238E27FC236}">
                <a16:creationId xmlns="" xmlns:a16="http://schemas.microsoft.com/office/drawing/2014/main" id="{2C5779AB-B04F-4479-8F94-B12B03C07BEC}"/>
              </a:ext>
            </a:extLst>
          </p:cNvPr>
          <p:cNvSpPr>
            <a:spLocks noGrp="1"/>
          </p:cNvSpPr>
          <p:nvPr>
            <p:ph idx="1"/>
          </p:nvPr>
        </p:nvSpPr>
        <p:spPr>
          <a:xfrm>
            <a:off x="838200" y="1825625"/>
            <a:ext cx="10515600" cy="4351338"/>
          </a:xfrm>
        </p:spPr>
        <p:txBody>
          <a:bodyPr/>
          <a:lstStyle/>
          <a:p>
            <a:pPr marL="457200" lvl="1" indent="0">
              <a:buNone/>
            </a:pPr>
            <a:r>
              <a:rPr lang="en-IN" dirty="0">
                <a:latin typeface="Times New Roman" pitchFamily="18" charset="0"/>
                <a:cs typeface="Times New Roman" pitchFamily="18" charset="0"/>
              </a:rPr>
              <a:t>Information Retrieval is the activity of -</a:t>
            </a:r>
          </a:p>
          <a:p>
            <a:pPr lvl="1"/>
            <a:r>
              <a:rPr lang="en-IN" dirty="0">
                <a:latin typeface="Times New Roman" pitchFamily="18" charset="0"/>
                <a:cs typeface="Times New Roman" pitchFamily="18" charset="0"/>
              </a:rPr>
              <a:t>obtaining information resources</a:t>
            </a:r>
          </a:p>
          <a:p>
            <a:pPr lvl="1"/>
            <a:r>
              <a:rPr lang="en-IN" dirty="0">
                <a:latin typeface="Times New Roman" pitchFamily="18" charset="0"/>
                <a:cs typeface="Times New Roman" pitchFamily="18" charset="0"/>
              </a:rPr>
              <a:t>relevant to an information need </a:t>
            </a:r>
          </a:p>
          <a:p>
            <a:pPr lvl="1"/>
            <a:r>
              <a:rPr lang="en-IN" dirty="0">
                <a:latin typeface="Times New Roman" pitchFamily="18" charset="0"/>
                <a:cs typeface="Times New Roman" pitchFamily="18" charset="0"/>
              </a:rPr>
              <a:t>from a collection of information resources.</a:t>
            </a:r>
          </a:p>
          <a:p>
            <a:pPr lvl="1"/>
            <a:endParaRPr lang="en-IN" dirty="0">
              <a:latin typeface="Times New Roman" pitchFamily="18" charset="0"/>
              <a:cs typeface="Times New Roman" pitchFamily="18" charset="0"/>
            </a:endParaRPr>
          </a:p>
          <a:p>
            <a:pPr lvl="1"/>
            <a:endParaRPr lang="en-IN" dirty="0">
              <a:latin typeface="Times New Roman" pitchFamily="18" charset="0"/>
              <a:cs typeface="Times New Roman" pitchFamily="18" charset="0"/>
            </a:endParaRPr>
          </a:p>
          <a:p>
            <a:pPr marL="457200" lvl="1" indent="0">
              <a:buNone/>
            </a:pPr>
            <a:r>
              <a:rPr lang="en-IN" dirty="0">
                <a:latin typeface="Times New Roman" pitchFamily="18" charset="0"/>
                <a:cs typeface="Times New Roman" pitchFamily="18" charset="0"/>
              </a:rPr>
              <a:t>The system doing this task is termed as a search engine!</a:t>
            </a:r>
          </a:p>
          <a:p>
            <a:pPr marL="457200" lvl="1" indent="0">
              <a:buNone/>
            </a:pPr>
            <a:endParaRPr lang="en-IN" dirty="0">
              <a:latin typeface="Times New Roman" pitchFamily="18" charset="0"/>
              <a:cs typeface="Times New Roman" pitchFamily="18" charset="0"/>
            </a:endParaRPr>
          </a:p>
          <a:p>
            <a:pPr marL="457200" lvl="1" indent="0">
              <a:buNone/>
            </a:pPr>
            <a:r>
              <a:rPr lang="en-IN" dirty="0">
                <a:latin typeface="Times New Roman" pitchFamily="18" charset="0"/>
                <a:cs typeface="Times New Roman" pitchFamily="18" charset="0"/>
              </a:rPr>
              <a:t>Examples: Google, Bing, Yahoo</a:t>
            </a:r>
          </a:p>
          <a:p>
            <a:pPr marL="457200" lvl="1" indent="0">
              <a:buNone/>
            </a:pPr>
            <a:endParaRPr lang="en-IN" dirty="0">
              <a:latin typeface="Times New Roman" pitchFamily="18" charset="0"/>
              <a:cs typeface="Times New Roman" pitchFamily="18" charset="0"/>
            </a:endParaRPr>
          </a:p>
          <a:p>
            <a:pPr marL="457200" lvl="1" indent="0">
              <a:buNone/>
            </a:pPr>
            <a:r>
              <a:rPr lang="en-IN" dirty="0">
                <a:latin typeface="Times New Roman" pitchFamily="18" charset="0"/>
                <a:cs typeface="Times New Roman" pitchFamily="18" charset="0"/>
              </a:rPr>
              <a:t>Note: The collection on which these search engines work is the world wide web.</a:t>
            </a:r>
          </a:p>
          <a:p>
            <a:pPr lvl="1"/>
            <a:endParaRPr lang="en-IN" dirty="0">
              <a:latin typeface="Times New Roman" pitchFamily="18" charset="0"/>
              <a:cs typeface="Times New Roman" pitchFamily="18" charset="0"/>
            </a:endParaRPr>
          </a:p>
          <a:p>
            <a:pPr lvl="1"/>
            <a:endParaRPr lang="en-IN" dirty="0">
              <a:latin typeface="Times New Roman" pitchFamily="18" charset="0"/>
              <a:cs typeface="Times New Roman" pitchFamily="18" charset="0"/>
            </a:endParaRPr>
          </a:p>
          <a:p>
            <a:pPr lvl="1"/>
            <a:endParaRPr lang="en-IN" dirty="0">
              <a:latin typeface="Times New Roman" pitchFamily="18" charset="0"/>
              <a:cs typeface="Times New Roman" pitchFamily="18" charset="0"/>
            </a:endParaRPr>
          </a:p>
          <a:p>
            <a:endParaRPr lang="en-IN" dirty="0"/>
          </a:p>
        </p:txBody>
      </p:sp>
      <p:sp>
        <p:nvSpPr>
          <p:cNvPr id="4" name="Date Placeholder 3">
            <a:extLst>
              <a:ext uri="{FF2B5EF4-FFF2-40B4-BE49-F238E27FC236}">
                <a16:creationId xmlns="" xmlns:a16="http://schemas.microsoft.com/office/drawing/2014/main" id="{1911B2F0-7BD5-4670-A7F0-DA437A74EF98}"/>
              </a:ext>
            </a:extLst>
          </p:cNvPr>
          <p:cNvSpPr>
            <a:spLocks noGrp="1"/>
          </p:cNvSpPr>
          <p:nvPr>
            <p:ph type="dt" sz="half" idx="10"/>
          </p:nvPr>
        </p:nvSpPr>
        <p:spPr/>
        <p:txBody>
          <a:bodyPr/>
          <a:lstStyle/>
          <a:p>
            <a:fld id="{B2284DCE-2D1A-4146-AAD5-F2EAAF40C4BA}" type="datetime1">
              <a:rPr lang="en-IN" smtClean="0"/>
              <a:t>28-08-2019</a:t>
            </a:fld>
            <a:endParaRPr lang="en-IN"/>
          </a:p>
        </p:txBody>
      </p:sp>
      <p:sp>
        <p:nvSpPr>
          <p:cNvPr id="5" name="Footer Placeholder 4">
            <a:extLst>
              <a:ext uri="{FF2B5EF4-FFF2-40B4-BE49-F238E27FC236}">
                <a16:creationId xmlns="" xmlns:a16="http://schemas.microsoft.com/office/drawing/2014/main" id="{83C6455B-987E-4DCA-A925-B4F097FE1CED}"/>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F545D013-CE4B-4851-B377-7FBBC4FA8099}"/>
              </a:ext>
            </a:extLst>
          </p:cNvPr>
          <p:cNvSpPr>
            <a:spLocks noGrp="1"/>
          </p:cNvSpPr>
          <p:nvPr>
            <p:ph type="sldNum" sz="quarter" idx="12"/>
          </p:nvPr>
        </p:nvSpPr>
        <p:spPr/>
        <p:txBody>
          <a:bodyPr/>
          <a:lstStyle/>
          <a:p>
            <a:fld id="{C0F9F683-3FDB-4107-96CB-B1C6B49462B6}" type="slidenum">
              <a:rPr lang="en-IN" smtClean="0"/>
              <a:t>10</a:t>
            </a:fld>
            <a:endParaRPr lang="en-IN"/>
          </a:p>
        </p:txBody>
      </p:sp>
    </p:spTree>
    <p:extLst>
      <p:ext uri="{BB962C8B-B14F-4D97-AF65-F5344CB8AC3E}">
        <p14:creationId xmlns:p14="http://schemas.microsoft.com/office/powerpoint/2010/main" val="1274305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4161ED-7E50-420D-B4C8-CCA1E75FE1B9}"/>
              </a:ext>
            </a:extLst>
          </p:cNvPr>
          <p:cNvSpPr>
            <a:spLocks noGrp="1"/>
          </p:cNvSpPr>
          <p:nvPr>
            <p:ph type="title"/>
          </p:nvPr>
        </p:nvSpPr>
        <p:spPr/>
        <p:txBody>
          <a:bodyPr/>
          <a:lstStyle/>
          <a:p>
            <a:pPr algn="ctr"/>
            <a:r>
              <a:rPr lang="en-IN" dirty="0"/>
              <a:t>Components of an IR System</a:t>
            </a:r>
          </a:p>
        </p:txBody>
      </p:sp>
      <p:sp>
        <p:nvSpPr>
          <p:cNvPr id="4" name="Frame 3">
            <a:extLst>
              <a:ext uri="{FF2B5EF4-FFF2-40B4-BE49-F238E27FC236}">
                <a16:creationId xmlns="" xmlns:a16="http://schemas.microsoft.com/office/drawing/2014/main" id="{3E8D4BB1-EB2E-4B72-B506-551E3F4ED2EC}"/>
              </a:ext>
            </a:extLst>
          </p:cNvPr>
          <p:cNvSpPr/>
          <p:nvPr/>
        </p:nvSpPr>
        <p:spPr>
          <a:xfrm>
            <a:off x="4073236" y="2100349"/>
            <a:ext cx="1113906" cy="62068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7" name="Straight Connector 6">
            <a:extLst>
              <a:ext uri="{FF2B5EF4-FFF2-40B4-BE49-F238E27FC236}">
                <a16:creationId xmlns="" xmlns:a16="http://schemas.microsoft.com/office/drawing/2014/main" id="{37AAD8D4-8BA9-40D8-8ACA-A3B05F75ACCF}"/>
              </a:ext>
            </a:extLst>
          </p:cNvPr>
          <p:cNvCxnSpPr>
            <a:cxnSpLocks/>
          </p:cNvCxnSpPr>
          <p:nvPr/>
        </p:nvCxnSpPr>
        <p:spPr>
          <a:xfrm flipH="1">
            <a:off x="3796145" y="2937164"/>
            <a:ext cx="443346" cy="34082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71538045-626C-4B59-8CF2-BD783628F571}"/>
              </a:ext>
            </a:extLst>
          </p:cNvPr>
          <p:cNvCxnSpPr>
            <a:cxnSpLocks/>
          </p:cNvCxnSpPr>
          <p:nvPr/>
        </p:nvCxnSpPr>
        <p:spPr>
          <a:xfrm flipH="1">
            <a:off x="4793673" y="2937164"/>
            <a:ext cx="349134" cy="315883"/>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E9FD9FD0-8901-4542-8543-57D36C6E6F25}"/>
              </a:ext>
            </a:extLst>
          </p:cNvPr>
          <p:cNvCxnSpPr/>
          <p:nvPr/>
        </p:nvCxnSpPr>
        <p:spPr>
          <a:xfrm>
            <a:off x="3796145" y="3253047"/>
            <a:ext cx="99752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E5B38ED0-6162-4C41-86D5-B6E7AB8B6B11}"/>
              </a:ext>
            </a:extLst>
          </p:cNvPr>
          <p:cNvCxnSpPr/>
          <p:nvPr/>
        </p:nvCxnSpPr>
        <p:spPr>
          <a:xfrm>
            <a:off x="4250575" y="2937164"/>
            <a:ext cx="892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FA2A556C-19E0-4622-A4C1-95558F4BAEF8}"/>
              </a:ext>
            </a:extLst>
          </p:cNvPr>
          <p:cNvCxnSpPr>
            <a:cxnSpLocks/>
          </p:cNvCxnSpPr>
          <p:nvPr/>
        </p:nvCxnSpPr>
        <p:spPr>
          <a:xfrm>
            <a:off x="4522124" y="2721033"/>
            <a:ext cx="0" cy="216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1DFCA3C3-B8E4-4B82-99A1-788379A4A469}"/>
              </a:ext>
            </a:extLst>
          </p:cNvPr>
          <p:cNvCxnSpPr>
            <a:stCxn id="4" idx="2"/>
          </p:cNvCxnSpPr>
          <p:nvPr/>
        </p:nvCxnSpPr>
        <p:spPr>
          <a:xfrm>
            <a:off x="4630189" y="2721033"/>
            <a:ext cx="0" cy="216131"/>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Beveled 23">
            <a:extLst>
              <a:ext uri="{FF2B5EF4-FFF2-40B4-BE49-F238E27FC236}">
                <a16:creationId xmlns="" xmlns:a16="http://schemas.microsoft.com/office/drawing/2014/main" id="{FA6D25E2-E774-47C5-B0D0-91088B5D5A18}"/>
              </a:ext>
            </a:extLst>
          </p:cNvPr>
          <p:cNvSpPr/>
          <p:nvPr/>
        </p:nvSpPr>
        <p:spPr>
          <a:xfrm>
            <a:off x="2926080" y="4250575"/>
            <a:ext cx="3297382" cy="620674"/>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Search Engine</a:t>
            </a:r>
          </a:p>
        </p:txBody>
      </p:sp>
      <p:cxnSp>
        <p:nvCxnSpPr>
          <p:cNvPr id="26" name="Connector: Elbow 25">
            <a:extLst>
              <a:ext uri="{FF2B5EF4-FFF2-40B4-BE49-F238E27FC236}">
                <a16:creationId xmlns="" xmlns:a16="http://schemas.microsoft.com/office/drawing/2014/main" id="{28449CB3-594A-47E6-9056-855D8C732AC2}"/>
              </a:ext>
            </a:extLst>
          </p:cNvPr>
          <p:cNvCxnSpPr/>
          <p:nvPr/>
        </p:nvCxnSpPr>
        <p:spPr>
          <a:xfrm rot="16200000" flipH="1">
            <a:off x="3678598" y="3672623"/>
            <a:ext cx="905655" cy="11637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 xmlns:a16="http://schemas.microsoft.com/office/drawing/2014/main" id="{4DFBF32B-2029-4A9E-81E7-7B2650DC6E13}"/>
              </a:ext>
            </a:extLst>
          </p:cNvPr>
          <p:cNvCxnSpPr/>
          <p:nvPr/>
        </p:nvCxnSpPr>
        <p:spPr>
          <a:xfrm rot="16200000" flipH="1">
            <a:off x="3700547" y="3740728"/>
            <a:ext cx="861754" cy="11637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 xmlns:a16="http://schemas.microsoft.com/office/drawing/2014/main" id="{3486BA17-CEC1-45E8-9308-1421DAB954A0}"/>
              </a:ext>
            </a:extLst>
          </p:cNvPr>
          <p:cNvCxnSpPr/>
          <p:nvPr/>
        </p:nvCxnSpPr>
        <p:spPr>
          <a:xfrm rot="16200000" flipV="1">
            <a:off x="4059599" y="3721115"/>
            <a:ext cx="864091" cy="609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 xmlns:a16="http://schemas.microsoft.com/office/drawing/2014/main" id="{B5875CA2-21DC-44F0-9CFB-DADA6D6194AD}"/>
              </a:ext>
            </a:extLst>
          </p:cNvPr>
          <p:cNvSpPr txBox="1"/>
          <p:nvPr/>
        </p:nvSpPr>
        <p:spPr>
          <a:xfrm>
            <a:off x="3197630" y="3718561"/>
            <a:ext cx="858982" cy="369332"/>
          </a:xfrm>
          <a:prstGeom prst="rect">
            <a:avLst/>
          </a:prstGeom>
          <a:noFill/>
        </p:spPr>
        <p:txBody>
          <a:bodyPr wrap="square" rtlCol="0">
            <a:spAutoFit/>
          </a:bodyPr>
          <a:lstStyle/>
          <a:p>
            <a:r>
              <a:rPr lang="en-IN" dirty="0"/>
              <a:t>Query</a:t>
            </a:r>
          </a:p>
        </p:txBody>
      </p:sp>
      <p:sp>
        <p:nvSpPr>
          <p:cNvPr id="32" name="TextBox 31">
            <a:extLst>
              <a:ext uri="{FF2B5EF4-FFF2-40B4-BE49-F238E27FC236}">
                <a16:creationId xmlns="" xmlns:a16="http://schemas.microsoft.com/office/drawing/2014/main" id="{FF3E9C68-E66C-4171-B099-4B8263EF60EB}"/>
              </a:ext>
            </a:extLst>
          </p:cNvPr>
          <p:cNvSpPr txBox="1"/>
          <p:nvPr/>
        </p:nvSpPr>
        <p:spPr>
          <a:xfrm>
            <a:off x="4566458" y="3368040"/>
            <a:ext cx="831273" cy="369332"/>
          </a:xfrm>
          <a:prstGeom prst="rect">
            <a:avLst/>
          </a:prstGeom>
          <a:noFill/>
        </p:spPr>
        <p:txBody>
          <a:bodyPr wrap="square" rtlCol="0">
            <a:spAutoFit/>
          </a:bodyPr>
          <a:lstStyle/>
          <a:p>
            <a:r>
              <a:rPr lang="en-IN" dirty="0"/>
              <a:t>Result</a:t>
            </a:r>
          </a:p>
        </p:txBody>
      </p:sp>
      <p:pic>
        <p:nvPicPr>
          <p:cNvPr id="22" name="Picture 21">
            <a:extLst>
              <a:ext uri="{FF2B5EF4-FFF2-40B4-BE49-F238E27FC236}">
                <a16:creationId xmlns="" xmlns:a16="http://schemas.microsoft.com/office/drawing/2014/main" id="{77DCD46A-2ECD-4AE8-9720-5E2AAE18F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194" y="1291330"/>
            <a:ext cx="2383625" cy="1951112"/>
          </a:xfrm>
          <a:prstGeom prst="rect">
            <a:avLst/>
          </a:prstGeom>
        </p:spPr>
      </p:pic>
      <p:sp>
        <p:nvSpPr>
          <p:cNvPr id="33" name="Speech Bubble: Oval 32">
            <a:extLst>
              <a:ext uri="{FF2B5EF4-FFF2-40B4-BE49-F238E27FC236}">
                <a16:creationId xmlns="" xmlns:a16="http://schemas.microsoft.com/office/drawing/2014/main" id="{D798594C-C59A-48F2-990B-38192F830403}"/>
              </a:ext>
            </a:extLst>
          </p:cNvPr>
          <p:cNvSpPr/>
          <p:nvPr/>
        </p:nvSpPr>
        <p:spPr>
          <a:xfrm>
            <a:off x="2019918" y="1260487"/>
            <a:ext cx="1201908" cy="620674"/>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 xmlns:a16="http://schemas.microsoft.com/office/drawing/2014/main" id="{D7BCD7F1-6D63-44B1-9617-2696CCEE0471}"/>
              </a:ext>
            </a:extLst>
          </p:cNvPr>
          <p:cNvSpPr txBox="1"/>
          <p:nvPr/>
        </p:nvSpPr>
        <p:spPr>
          <a:xfrm>
            <a:off x="2122517" y="1386158"/>
            <a:ext cx="1019694" cy="461665"/>
          </a:xfrm>
          <a:prstGeom prst="rect">
            <a:avLst/>
          </a:prstGeom>
          <a:noFill/>
        </p:spPr>
        <p:txBody>
          <a:bodyPr wrap="square" rtlCol="0">
            <a:spAutoFit/>
          </a:bodyPr>
          <a:lstStyle/>
          <a:p>
            <a:r>
              <a:rPr lang="en-IN" sz="1200" dirty="0"/>
              <a:t>Information</a:t>
            </a:r>
          </a:p>
          <a:p>
            <a:r>
              <a:rPr lang="en-IN" sz="1200" dirty="0"/>
              <a:t> Need</a:t>
            </a:r>
          </a:p>
        </p:txBody>
      </p:sp>
      <p:sp>
        <p:nvSpPr>
          <p:cNvPr id="35" name="TextBox 34">
            <a:extLst>
              <a:ext uri="{FF2B5EF4-FFF2-40B4-BE49-F238E27FC236}">
                <a16:creationId xmlns="" xmlns:a16="http://schemas.microsoft.com/office/drawing/2014/main" id="{F435FC47-9BEA-4809-968B-EBEA73776D1C}"/>
              </a:ext>
            </a:extLst>
          </p:cNvPr>
          <p:cNvSpPr txBox="1"/>
          <p:nvPr/>
        </p:nvSpPr>
        <p:spPr>
          <a:xfrm>
            <a:off x="7647709" y="3368040"/>
            <a:ext cx="615142" cy="771698"/>
          </a:xfrm>
          <a:prstGeom prst="rect">
            <a:avLst/>
          </a:prstGeom>
          <a:noFill/>
        </p:spPr>
        <p:txBody>
          <a:bodyPr wrap="square" rtlCol="0">
            <a:spAutoFit/>
          </a:bodyPr>
          <a:lstStyle/>
          <a:p>
            <a:endParaRPr lang="en-IN" dirty="0"/>
          </a:p>
        </p:txBody>
      </p:sp>
      <p:sp>
        <p:nvSpPr>
          <p:cNvPr id="38" name="Flowchart: Multidocument 37">
            <a:extLst>
              <a:ext uri="{FF2B5EF4-FFF2-40B4-BE49-F238E27FC236}">
                <a16:creationId xmlns="" xmlns:a16="http://schemas.microsoft.com/office/drawing/2014/main" id="{EEC428DD-EB13-4574-A176-56AE62D13B8E}"/>
              </a:ext>
            </a:extLst>
          </p:cNvPr>
          <p:cNvSpPr/>
          <p:nvPr/>
        </p:nvSpPr>
        <p:spPr>
          <a:xfrm>
            <a:off x="9116291" y="4139738"/>
            <a:ext cx="1230284" cy="905656"/>
          </a:xfrm>
          <a:prstGeom prst="flowChartMultidocumen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0" name="Straight Arrow Connector 39">
            <a:extLst>
              <a:ext uri="{FF2B5EF4-FFF2-40B4-BE49-F238E27FC236}">
                <a16:creationId xmlns="" xmlns:a16="http://schemas.microsoft.com/office/drawing/2014/main" id="{155B4F68-2D01-427C-B8FF-BE29B98C4AB0}"/>
              </a:ext>
            </a:extLst>
          </p:cNvPr>
          <p:cNvCxnSpPr>
            <a:cxnSpLocks/>
          </p:cNvCxnSpPr>
          <p:nvPr/>
        </p:nvCxnSpPr>
        <p:spPr>
          <a:xfrm flipH="1">
            <a:off x="6522720" y="4505498"/>
            <a:ext cx="2111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 xmlns:a16="http://schemas.microsoft.com/office/drawing/2014/main" id="{AE09C5E7-F227-4261-81CC-8C7EC481F952}"/>
              </a:ext>
            </a:extLst>
          </p:cNvPr>
          <p:cNvSpPr txBox="1"/>
          <p:nvPr/>
        </p:nvSpPr>
        <p:spPr>
          <a:xfrm>
            <a:off x="7365076" y="4738254"/>
            <a:ext cx="1396539" cy="369332"/>
          </a:xfrm>
          <a:prstGeom prst="rect">
            <a:avLst/>
          </a:prstGeom>
          <a:noFill/>
        </p:spPr>
        <p:txBody>
          <a:bodyPr wrap="square" rtlCol="0">
            <a:spAutoFit/>
          </a:bodyPr>
          <a:lstStyle/>
          <a:p>
            <a:r>
              <a:rPr lang="en-IN" dirty="0"/>
              <a:t>Additions</a:t>
            </a:r>
          </a:p>
        </p:txBody>
      </p:sp>
      <p:sp>
        <p:nvSpPr>
          <p:cNvPr id="43" name="Flowchart: Multidocument 42">
            <a:extLst>
              <a:ext uri="{FF2B5EF4-FFF2-40B4-BE49-F238E27FC236}">
                <a16:creationId xmlns="" xmlns:a16="http://schemas.microsoft.com/office/drawing/2014/main" id="{CA0F7CCF-77E2-4A4A-97E5-C07345766801}"/>
              </a:ext>
            </a:extLst>
          </p:cNvPr>
          <p:cNvSpPr/>
          <p:nvPr/>
        </p:nvSpPr>
        <p:spPr>
          <a:xfrm>
            <a:off x="188422" y="4168638"/>
            <a:ext cx="1291243" cy="919942"/>
          </a:xfrm>
          <a:prstGeom prst="flowChartMultidocumen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Arrow Connector 44">
            <a:extLst>
              <a:ext uri="{FF2B5EF4-FFF2-40B4-BE49-F238E27FC236}">
                <a16:creationId xmlns="" xmlns:a16="http://schemas.microsoft.com/office/drawing/2014/main" id="{FFB9C64A-EC93-401E-A8F6-CA86F8CA5DD8}"/>
              </a:ext>
            </a:extLst>
          </p:cNvPr>
          <p:cNvCxnSpPr>
            <a:cxnSpLocks/>
          </p:cNvCxnSpPr>
          <p:nvPr/>
        </p:nvCxnSpPr>
        <p:spPr>
          <a:xfrm flipH="1">
            <a:off x="1640006" y="4505498"/>
            <a:ext cx="11918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Flowchart: Predefined Process 45">
            <a:extLst>
              <a:ext uri="{FF2B5EF4-FFF2-40B4-BE49-F238E27FC236}">
                <a16:creationId xmlns="" xmlns:a16="http://schemas.microsoft.com/office/drawing/2014/main" id="{E3A2F0B5-B61F-4289-A9E5-F946B8E29472}"/>
              </a:ext>
            </a:extLst>
          </p:cNvPr>
          <p:cNvSpPr/>
          <p:nvPr/>
        </p:nvSpPr>
        <p:spPr>
          <a:xfrm>
            <a:off x="1474124" y="4735758"/>
            <a:ext cx="1457498" cy="861755"/>
          </a:xfrm>
          <a:prstGeom prst="flowChartPredefined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TextBox 47">
            <a:extLst>
              <a:ext uri="{FF2B5EF4-FFF2-40B4-BE49-F238E27FC236}">
                <a16:creationId xmlns="" xmlns:a16="http://schemas.microsoft.com/office/drawing/2014/main" id="{BFE47D34-C4B1-4BE6-9AB8-6F625388A094}"/>
              </a:ext>
            </a:extLst>
          </p:cNvPr>
          <p:cNvSpPr txBox="1"/>
          <p:nvPr/>
        </p:nvSpPr>
        <p:spPr>
          <a:xfrm>
            <a:off x="1640006" y="4735758"/>
            <a:ext cx="1191813" cy="369332"/>
          </a:xfrm>
          <a:prstGeom prst="rect">
            <a:avLst/>
          </a:prstGeom>
          <a:noFill/>
        </p:spPr>
        <p:txBody>
          <a:bodyPr wrap="square" rtlCol="0">
            <a:spAutoFit/>
          </a:bodyPr>
          <a:lstStyle/>
          <a:p>
            <a:r>
              <a:rPr lang="en-IN" dirty="0"/>
              <a:t>  deletions</a:t>
            </a:r>
          </a:p>
        </p:txBody>
      </p:sp>
      <p:pic>
        <p:nvPicPr>
          <p:cNvPr id="53" name="Picture 52">
            <a:extLst>
              <a:ext uri="{FF2B5EF4-FFF2-40B4-BE49-F238E27FC236}">
                <a16:creationId xmlns="" xmlns:a16="http://schemas.microsoft.com/office/drawing/2014/main" id="{91912B4F-8DA6-4C4D-AEFA-114780EDC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862" y="5647399"/>
            <a:ext cx="1227753" cy="1316354"/>
          </a:xfrm>
          <a:prstGeom prst="rect">
            <a:avLst/>
          </a:prstGeom>
        </p:spPr>
      </p:pic>
      <p:cxnSp>
        <p:nvCxnSpPr>
          <p:cNvPr id="55" name="Straight Arrow Connector 54">
            <a:extLst>
              <a:ext uri="{FF2B5EF4-FFF2-40B4-BE49-F238E27FC236}">
                <a16:creationId xmlns="" xmlns:a16="http://schemas.microsoft.com/office/drawing/2014/main" id="{74136335-C792-47DC-8668-A598779C4020}"/>
              </a:ext>
            </a:extLst>
          </p:cNvPr>
          <p:cNvCxnSpPr/>
          <p:nvPr/>
        </p:nvCxnSpPr>
        <p:spPr>
          <a:xfrm>
            <a:off x="4294909" y="4871249"/>
            <a:ext cx="0" cy="11305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 xmlns:a16="http://schemas.microsoft.com/office/drawing/2014/main" id="{880DB6A1-1393-4ECC-9FD9-439FD5548C7F}"/>
              </a:ext>
            </a:extLst>
          </p:cNvPr>
          <p:cNvSpPr txBox="1"/>
          <p:nvPr/>
        </p:nvSpPr>
        <p:spPr>
          <a:xfrm>
            <a:off x="4968240" y="5857702"/>
            <a:ext cx="989215" cy="369332"/>
          </a:xfrm>
          <a:prstGeom prst="rect">
            <a:avLst/>
          </a:prstGeom>
          <a:noFill/>
        </p:spPr>
        <p:txBody>
          <a:bodyPr wrap="square" rtlCol="0">
            <a:spAutoFit/>
          </a:bodyPr>
          <a:lstStyle/>
          <a:p>
            <a:r>
              <a:rPr lang="en-IN" dirty="0"/>
              <a:t>Index</a:t>
            </a:r>
          </a:p>
        </p:txBody>
      </p:sp>
      <p:sp>
        <p:nvSpPr>
          <p:cNvPr id="3" name="Date Placeholder 2">
            <a:extLst>
              <a:ext uri="{FF2B5EF4-FFF2-40B4-BE49-F238E27FC236}">
                <a16:creationId xmlns="" xmlns:a16="http://schemas.microsoft.com/office/drawing/2014/main" id="{98DA5429-5364-4C71-86D7-BF6318C242F7}"/>
              </a:ext>
            </a:extLst>
          </p:cNvPr>
          <p:cNvSpPr>
            <a:spLocks noGrp="1"/>
          </p:cNvSpPr>
          <p:nvPr>
            <p:ph type="dt" sz="half" idx="10"/>
          </p:nvPr>
        </p:nvSpPr>
        <p:spPr/>
        <p:txBody>
          <a:bodyPr/>
          <a:lstStyle/>
          <a:p>
            <a:fld id="{E58C489B-B6E6-433B-9E01-07D4B0D3A04B}" type="datetime1">
              <a:rPr lang="en-IN" smtClean="0"/>
              <a:t>28-08-2019</a:t>
            </a:fld>
            <a:endParaRPr lang="en-IN"/>
          </a:p>
        </p:txBody>
      </p:sp>
      <p:sp>
        <p:nvSpPr>
          <p:cNvPr id="5" name="Footer Placeholder 4">
            <a:extLst>
              <a:ext uri="{FF2B5EF4-FFF2-40B4-BE49-F238E27FC236}">
                <a16:creationId xmlns="" xmlns:a16="http://schemas.microsoft.com/office/drawing/2014/main" id="{DA62DE18-A262-4F48-BBD3-CCEC5BFB0BFA}"/>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96E4CE74-9EF8-4E3F-BF90-54CA83463B2D}"/>
              </a:ext>
            </a:extLst>
          </p:cNvPr>
          <p:cNvSpPr>
            <a:spLocks noGrp="1"/>
          </p:cNvSpPr>
          <p:nvPr>
            <p:ph type="sldNum" sz="quarter" idx="12"/>
          </p:nvPr>
        </p:nvSpPr>
        <p:spPr/>
        <p:txBody>
          <a:bodyPr/>
          <a:lstStyle/>
          <a:p>
            <a:fld id="{C0F9F683-3FDB-4107-96CB-B1C6B49462B6}" type="slidenum">
              <a:rPr lang="en-IN" smtClean="0"/>
              <a:t>11</a:t>
            </a:fld>
            <a:endParaRPr lang="en-IN"/>
          </a:p>
        </p:txBody>
      </p:sp>
    </p:spTree>
    <p:extLst>
      <p:ext uri="{BB962C8B-B14F-4D97-AF65-F5344CB8AC3E}">
        <p14:creationId xmlns:p14="http://schemas.microsoft.com/office/powerpoint/2010/main" val="1745252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7BC471-C311-4C61-9B5F-41898A6CD73E}"/>
              </a:ext>
            </a:extLst>
          </p:cNvPr>
          <p:cNvSpPr>
            <a:spLocks noGrp="1"/>
          </p:cNvSpPr>
          <p:nvPr>
            <p:ph type="title"/>
          </p:nvPr>
        </p:nvSpPr>
        <p:spPr/>
        <p:txBody>
          <a:bodyPr/>
          <a:lstStyle/>
          <a:p>
            <a:pPr algn="ctr"/>
            <a:r>
              <a:rPr lang="en-IN" dirty="0"/>
              <a:t>Steps In Information Retrieval</a:t>
            </a:r>
          </a:p>
        </p:txBody>
      </p:sp>
      <p:sp>
        <p:nvSpPr>
          <p:cNvPr id="3" name="Content Placeholder 2">
            <a:extLst>
              <a:ext uri="{FF2B5EF4-FFF2-40B4-BE49-F238E27FC236}">
                <a16:creationId xmlns="" xmlns:a16="http://schemas.microsoft.com/office/drawing/2014/main" id="{AB033770-AFB7-4A14-AA68-238BA3978D8E}"/>
              </a:ext>
            </a:extLst>
          </p:cNvPr>
          <p:cNvSpPr>
            <a:spLocks noGrp="1"/>
          </p:cNvSpPr>
          <p:nvPr>
            <p:ph idx="1"/>
          </p:nvPr>
        </p:nvSpPr>
        <p:spPr/>
        <p:txBody>
          <a:bodyPr/>
          <a:lstStyle/>
          <a:p>
            <a:endParaRPr lang="en-IN" dirty="0"/>
          </a:p>
          <a:p>
            <a:r>
              <a:rPr lang="en-IN" dirty="0"/>
              <a:t>Crawling</a:t>
            </a:r>
          </a:p>
          <a:p>
            <a:r>
              <a:rPr lang="en-IN" dirty="0"/>
              <a:t>Pre-processing</a:t>
            </a:r>
          </a:p>
          <a:p>
            <a:r>
              <a:rPr lang="en-IN" dirty="0"/>
              <a:t>Tagging (optional)</a:t>
            </a:r>
          </a:p>
          <a:p>
            <a:r>
              <a:rPr lang="en-IN" dirty="0"/>
              <a:t>Indexing</a:t>
            </a:r>
          </a:p>
          <a:p>
            <a:r>
              <a:rPr lang="en-IN" dirty="0"/>
              <a:t>Relevance Ranking</a:t>
            </a:r>
          </a:p>
          <a:p>
            <a:r>
              <a:rPr lang="en-IN" dirty="0"/>
              <a:t>Display of results to user</a:t>
            </a:r>
          </a:p>
        </p:txBody>
      </p:sp>
      <p:sp>
        <p:nvSpPr>
          <p:cNvPr id="4" name="Date Placeholder 3">
            <a:extLst>
              <a:ext uri="{FF2B5EF4-FFF2-40B4-BE49-F238E27FC236}">
                <a16:creationId xmlns="" xmlns:a16="http://schemas.microsoft.com/office/drawing/2014/main" id="{AE0F2EF2-CA29-4C3B-B64E-9966ACEF4874}"/>
              </a:ext>
            </a:extLst>
          </p:cNvPr>
          <p:cNvSpPr>
            <a:spLocks noGrp="1"/>
          </p:cNvSpPr>
          <p:nvPr>
            <p:ph type="dt" sz="half" idx="10"/>
          </p:nvPr>
        </p:nvSpPr>
        <p:spPr/>
        <p:txBody>
          <a:bodyPr/>
          <a:lstStyle/>
          <a:p>
            <a:fld id="{81A8414E-6999-41BF-BB47-9D3B194A3A07}" type="datetime1">
              <a:rPr lang="en-IN" smtClean="0"/>
              <a:t>28-08-2019</a:t>
            </a:fld>
            <a:endParaRPr lang="en-IN"/>
          </a:p>
        </p:txBody>
      </p:sp>
      <p:sp>
        <p:nvSpPr>
          <p:cNvPr id="5" name="Footer Placeholder 4">
            <a:extLst>
              <a:ext uri="{FF2B5EF4-FFF2-40B4-BE49-F238E27FC236}">
                <a16:creationId xmlns="" xmlns:a16="http://schemas.microsoft.com/office/drawing/2014/main" id="{81159D12-D2C5-4B16-AF30-B22210104DC3}"/>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59F85E9D-978E-4A80-967D-168F05CD84E0}"/>
              </a:ext>
            </a:extLst>
          </p:cNvPr>
          <p:cNvSpPr>
            <a:spLocks noGrp="1"/>
          </p:cNvSpPr>
          <p:nvPr>
            <p:ph type="sldNum" sz="quarter" idx="12"/>
          </p:nvPr>
        </p:nvSpPr>
        <p:spPr/>
        <p:txBody>
          <a:bodyPr/>
          <a:lstStyle/>
          <a:p>
            <a:fld id="{C0F9F683-3FDB-4107-96CB-B1C6B49462B6}" type="slidenum">
              <a:rPr lang="en-IN" smtClean="0"/>
              <a:t>12</a:t>
            </a:fld>
            <a:endParaRPr lang="en-IN"/>
          </a:p>
        </p:txBody>
      </p:sp>
    </p:spTree>
    <p:extLst>
      <p:ext uri="{BB962C8B-B14F-4D97-AF65-F5344CB8AC3E}">
        <p14:creationId xmlns:p14="http://schemas.microsoft.com/office/powerpoint/2010/main" val="2614988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A9551F-9ED3-4A14-91C4-7E62CE0D8F12}"/>
              </a:ext>
            </a:extLst>
          </p:cNvPr>
          <p:cNvSpPr>
            <a:spLocks noGrp="1"/>
          </p:cNvSpPr>
          <p:nvPr>
            <p:ph type="title"/>
          </p:nvPr>
        </p:nvSpPr>
        <p:spPr/>
        <p:txBody>
          <a:bodyPr/>
          <a:lstStyle/>
          <a:p>
            <a:r>
              <a:rPr lang="en-IN" dirty="0"/>
              <a:t>What is a corpus?</a:t>
            </a:r>
          </a:p>
        </p:txBody>
      </p:sp>
      <p:sp>
        <p:nvSpPr>
          <p:cNvPr id="3" name="Content Placeholder 2">
            <a:extLst>
              <a:ext uri="{FF2B5EF4-FFF2-40B4-BE49-F238E27FC236}">
                <a16:creationId xmlns="" xmlns:a16="http://schemas.microsoft.com/office/drawing/2014/main" id="{E3E7A8C8-CFAA-4386-9E27-835EDF963D97}"/>
              </a:ext>
            </a:extLst>
          </p:cNvPr>
          <p:cNvSpPr>
            <a:spLocks noGrp="1"/>
          </p:cNvSpPr>
          <p:nvPr>
            <p:ph idx="1"/>
          </p:nvPr>
        </p:nvSpPr>
        <p:spPr/>
        <p:txBody>
          <a:bodyPr/>
          <a:lstStyle/>
          <a:p>
            <a:endParaRPr lang="en-IN" dirty="0"/>
          </a:p>
          <a:p>
            <a:endParaRPr lang="en-IN" dirty="0"/>
          </a:p>
          <a:p>
            <a:r>
              <a:rPr lang="en-IN" dirty="0"/>
              <a:t>Data store / collection of documents on which search is performed</a:t>
            </a:r>
          </a:p>
          <a:p>
            <a:pPr lvl="1"/>
            <a:r>
              <a:rPr lang="en-IN" dirty="0"/>
              <a:t>E.g. Reuters corpus, world wide web, news articles corpus etc. </a:t>
            </a:r>
          </a:p>
          <a:p>
            <a:pPr marL="457200" lvl="1" indent="0">
              <a:buNone/>
            </a:pPr>
            <a:endParaRPr lang="en-IN" dirty="0"/>
          </a:p>
          <a:p>
            <a:endParaRPr lang="en-IN" dirty="0"/>
          </a:p>
        </p:txBody>
      </p:sp>
      <p:sp>
        <p:nvSpPr>
          <p:cNvPr id="4" name="Date Placeholder 3">
            <a:extLst>
              <a:ext uri="{FF2B5EF4-FFF2-40B4-BE49-F238E27FC236}">
                <a16:creationId xmlns="" xmlns:a16="http://schemas.microsoft.com/office/drawing/2014/main" id="{6E371287-510C-4207-A29A-FC1DF473D2B6}"/>
              </a:ext>
            </a:extLst>
          </p:cNvPr>
          <p:cNvSpPr>
            <a:spLocks noGrp="1"/>
          </p:cNvSpPr>
          <p:nvPr>
            <p:ph type="dt" sz="half" idx="10"/>
          </p:nvPr>
        </p:nvSpPr>
        <p:spPr/>
        <p:txBody>
          <a:bodyPr/>
          <a:lstStyle/>
          <a:p>
            <a:fld id="{0CCAEC3E-E444-41A6-96B3-4D3210359C20}" type="datetime1">
              <a:rPr lang="en-IN" smtClean="0"/>
              <a:t>28-08-2019</a:t>
            </a:fld>
            <a:endParaRPr lang="en-IN"/>
          </a:p>
        </p:txBody>
      </p:sp>
      <p:sp>
        <p:nvSpPr>
          <p:cNvPr id="5" name="Footer Placeholder 4">
            <a:extLst>
              <a:ext uri="{FF2B5EF4-FFF2-40B4-BE49-F238E27FC236}">
                <a16:creationId xmlns="" xmlns:a16="http://schemas.microsoft.com/office/drawing/2014/main" id="{477ED916-F20D-4D78-8113-10E220886414}"/>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ECBA664A-DDD1-4135-806E-77625CA0B558}"/>
              </a:ext>
            </a:extLst>
          </p:cNvPr>
          <p:cNvSpPr>
            <a:spLocks noGrp="1"/>
          </p:cNvSpPr>
          <p:nvPr>
            <p:ph type="sldNum" sz="quarter" idx="12"/>
          </p:nvPr>
        </p:nvSpPr>
        <p:spPr/>
        <p:txBody>
          <a:bodyPr/>
          <a:lstStyle/>
          <a:p>
            <a:fld id="{C0F9F683-3FDB-4107-96CB-B1C6B49462B6}" type="slidenum">
              <a:rPr lang="en-IN" smtClean="0"/>
              <a:t>13</a:t>
            </a:fld>
            <a:endParaRPr lang="en-IN"/>
          </a:p>
        </p:txBody>
      </p:sp>
    </p:spTree>
    <p:extLst>
      <p:ext uri="{BB962C8B-B14F-4D97-AF65-F5344CB8AC3E}">
        <p14:creationId xmlns:p14="http://schemas.microsoft.com/office/powerpoint/2010/main" val="1717943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dirty="0"/>
              <a:t>Structured</a:t>
            </a:r>
          </a:p>
          <a:p>
            <a:pPr lvl="1"/>
            <a:r>
              <a:rPr lang="en-IN" dirty="0"/>
              <a:t>Data searchable by basic algorithms (The data has a structure associated with it)</a:t>
            </a:r>
          </a:p>
          <a:p>
            <a:pPr lvl="2"/>
            <a:r>
              <a:rPr lang="en-IN" dirty="0"/>
              <a:t>Relational Database </a:t>
            </a:r>
          </a:p>
          <a:p>
            <a:pPr lvl="2"/>
            <a:r>
              <a:rPr lang="en-IN" dirty="0"/>
              <a:t>Spread sheets etc.</a:t>
            </a:r>
          </a:p>
          <a:p>
            <a:r>
              <a:rPr lang="en-IN" dirty="0"/>
              <a:t>Unstructured</a:t>
            </a:r>
          </a:p>
          <a:p>
            <a:pPr lvl="1"/>
            <a:r>
              <a:rPr lang="en-IN" dirty="0"/>
              <a:t>Not searchable by basic search algorithms (The data does not have a specific structure associated with it)</a:t>
            </a:r>
          </a:p>
          <a:p>
            <a:pPr lvl="2"/>
            <a:r>
              <a:rPr lang="en-IN" dirty="0"/>
              <a:t>Natural language text</a:t>
            </a:r>
          </a:p>
          <a:p>
            <a:r>
              <a:rPr lang="en-IN" dirty="0"/>
              <a:t>Information Retrieval</a:t>
            </a:r>
          </a:p>
          <a:p>
            <a:pPr lvl="1"/>
            <a:r>
              <a:rPr lang="en-IN" dirty="0"/>
              <a:t>Handles both structured and unstructured data</a:t>
            </a:r>
          </a:p>
          <a:p>
            <a:pPr lvl="1"/>
            <a:endParaRPr lang="en-IN" dirty="0"/>
          </a:p>
        </p:txBody>
      </p:sp>
      <p:sp>
        <p:nvSpPr>
          <p:cNvPr id="2" name="Title 1"/>
          <p:cNvSpPr>
            <a:spLocks noGrp="1"/>
          </p:cNvSpPr>
          <p:nvPr>
            <p:ph type="title"/>
          </p:nvPr>
        </p:nvSpPr>
        <p:spPr/>
        <p:txBody>
          <a:bodyPr>
            <a:normAutofit/>
          </a:bodyPr>
          <a:lstStyle/>
          <a:p>
            <a:r>
              <a:rPr lang="en-IN" dirty="0"/>
              <a:t>Difference between structured and unstructured data</a:t>
            </a:r>
          </a:p>
        </p:txBody>
      </p:sp>
      <p:sp>
        <p:nvSpPr>
          <p:cNvPr id="4" name="Date Placeholder 3">
            <a:extLst>
              <a:ext uri="{FF2B5EF4-FFF2-40B4-BE49-F238E27FC236}">
                <a16:creationId xmlns="" xmlns:a16="http://schemas.microsoft.com/office/drawing/2014/main" id="{BBD25CC5-5938-449B-8F20-7E2B2F58AF05}"/>
              </a:ext>
            </a:extLst>
          </p:cNvPr>
          <p:cNvSpPr>
            <a:spLocks noGrp="1"/>
          </p:cNvSpPr>
          <p:nvPr>
            <p:ph type="dt" sz="half" idx="10"/>
          </p:nvPr>
        </p:nvSpPr>
        <p:spPr/>
        <p:txBody>
          <a:bodyPr/>
          <a:lstStyle/>
          <a:p>
            <a:fld id="{C43D16E3-EBDD-4696-BE09-8E6C1ABBC849}" type="datetime1">
              <a:rPr lang="en-IN" smtClean="0"/>
              <a:t>28-08-2019</a:t>
            </a:fld>
            <a:endParaRPr lang="en-IN"/>
          </a:p>
        </p:txBody>
      </p:sp>
      <p:sp>
        <p:nvSpPr>
          <p:cNvPr id="5" name="Footer Placeholder 4">
            <a:extLst>
              <a:ext uri="{FF2B5EF4-FFF2-40B4-BE49-F238E27FC236}">
                <a16:creationId xmlns="" xmlns:a16="http://schemas.microsoft.com/office/drawing/2014/main" id="{BECF37E1-9007-422E-ADB7-616D15CAF6A0}"/>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EF0C6225-FB96-44D5-AE32-1AB51EC83D07}"/>
              </a:ext>
            </a:extLst>
          </p:cNvPr>
          <p:cNvSpPr>
            <a:spLocks noGrp="1"/>
          </p:cNvSpPr>
          <p:nvPr>
            <p:ph type="sldNum" sz="quarter" idx="12"/>
          </p:nvPr>
        </p:nvSpPr>
        <p:spPr/>
        <p:txBody>
          <a:bodyPr/>
          <a:lstStyle/>
          <a:p>
            <a:fld id="{C0F9F683-3FDB-4107-96CB-B1C6B49462B6}" type="slidenum">
              <a:rPr lang="en-IN" smtClean="0"/>
              <a:t>14</a:t>
            </a:fld>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a:p>
          <a:p>
            <a:r>
              <a:rPr lang="en-IN" dirty="0"/>
              <a:t>IR retrieves the data in the same format as it is present in the data store</a:t>
            </a:r>
          </a:p>
          <a:p>
            <a:pPr lvl="1"/>
            <a:r>
              <a:rPr lang="en-IN" dirty="0"/>
              <a:t>Example: A pdf will be returned as a pdf and doc file as it is</a:t>
            </a:r>
          </a:p>
          <a:p>
            <a:pPr marL="457200" lvl="1" indent="0">
              <a:buNone/>
            </a:pPr>
            <a:endParaRPr lang="en-IN" dirty="0"/>
          </a:p>
          <a:p>
            <a:r>
              <a:rPr lang="en-IN" dirty="0"/>
              <a:t>In data mining the data is analysed to find hidden patterns in the data</a:t>
            </a:r>
          </a:p>
          <a:p>
            <a:pPr lvl="1"/>
            <a:r>
              <a:rPr lang="en-IN" dirty="0"/>
              <a:t>Example: A supermarket sales data could indicate that whoever buys eggs buys bread too. So they can keep bread and eggs in the same aisle.</a:t>
            </a:r>
          </a:p>
          <a:p>
            <a:pPr lvl="1"/>
            <a:r>
              <a:rPr lang="en-IN" dirty="0"/>
              <a:t>It finds this out buy data mining and pattern matching algorithms</a:t>
            </a:r>
          </a:p>
          <a:p>
            <a:pPr lvl="1">
              <a:buNone/>
            </a:pPr>
            <a:endParaRPr lang="en-IN" dirty="0"/>
          </a:p>
        </p:txBody>
      </p:sp>
      <p:sp>
        <p:nvSpPr>
          <p:cNvPr id="2" name="Title 1"/>
          <p:cNvSpPr>
            <a:spLocks noGrp="1"/>
          </p:cNvSpPr>
          <p:nvPr>
            <p:ph type="title"/>
          </p:nvPr>
        </p:nvSpPr>
        <p:spPr/>
        <p:txBody>
          <a:bodyPr>
            <a:normAutofit/>
          </a:bodyPr>
          <a:lstStyle/>
          <a:p>
            <a:r>
              <a:rPr lang="en-IN" dirty="0"/>
              <a:t>What is the difference between Information Retrieval and Data Mining?</a:t>
            </a:r>
          </a:p>
        </p:txBody>
      </p:sp>
      <p:sp>
        <p:nvSpPr>
          <p:cNvPr id="4" name="Date Placeholder 3">
            <a:extLst>
              <a:ext uri="{FF2B5EF4-FFF2-40B4-BE49-F238E27FC236}">
                <a16:creationId xmlns="" xmlns:a16="http://schemas.microsoft.com/office/drawing/2014/main" id="{4CEFAD6F-83DD-46A6-A77C-BF8F597EBFD6}"/>
              </a:ext>
            </a:extLst>
          </p:cNvPr>
          <p:cNvSpPr>
            <a:spLocks noGrp="1"/>
          </p:cNvSpPr>
          <p:nvPr>
            <p:ph type="dt" sz="half" idx="10"/>
          </p:nvPr>
        </p:nvSpPr>
        <p:spPr/>
        <p:txBody>
          <a:bodyPr/>
          <a:lstStyle/>
          <a:p>
            <a:fld id="{1ABA32B7-A4DE-468B-BB9B-C1384B13F85A}" type="datetime1">
              <a:rPr lang="en-IN" smtClean="0"/>
              <a:t>28-08-2019</a:t>
            </a:fld>
            <a:endParaRPr lang="en-IN"/>
          </a:p>
        </p:txBody>
      </p:sp>
      <p:sp>
        <p:nvSpPr>
          <p:cNvPr id="5" name="Footer Placeholder 4">
            <a:extLst>
              <a:ext uri="{FF2B5EF4-FFF2-40B4-BE49-F238E27FC236}">
                <a16:creationId xmlns="" xmlns:a16="http://schemas.microsoft.com/office/drawing/2014/main" id="{092A78DA-FEFD-4EA1-A211-4B926F90C1BB}"/>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C196C4CD-B47F-4F9E-B03D-14343C1FB138}"/>
              </a:ext>
            </a:extLst>
          </p:cNvPr>
          <p:cNvSpPr>
            <a:spLocks noGrp="1"/>
          </p:cNvSpPr>
          <p:nvPr>
            <p:ph type="sldNum" sz="quarter" idx="12"/>
          </p:nvPr>
        </p:nvSpPr>
        <p:spPr/>
        <p:txBody>
          <a:bodyPr/>
          <a:lstStyle/>
          <a:p>
            <a:fld id="{C0F9F683-3FDB-4107-96CB-B1C6B49462B6}" type="slidenum">
              <a:rPr lang="en-IN" smtClean="0"/>
              <a:t>15</a:t>
            </a:fld>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IN" dirty="0"/>
          </a:p>
          <a:p>
            <a:r>
              <a:rPr lang="en-IN" dirty="0"/>
              <a:t>Information need is the need of the user or requirement of the user</a:t>
            </a:r>
          </a:p>
          <a:p>
            <a:endParaRPr lang="en-IN" dirty="0"/>
          </a:p>
          <a:p>
            <a:r>
              <a:rPr lang="en-IN" dirty="0"/>
              <a:t>Query is the representation of the information need such that computer will understand it</a:t>
            </a:r>
          </a:p>
          <a:p>
            <a:endParaRPr lang="en-IN" dirty="0"/>
          </a:p>
          <a:p>
            <a:r>
              <a:rPr lang="en-IN" dirty="0"/>
              <a:t>An IR systems performance is evaluated with reference to an information need and not with respect to the formulated query!</a:t>
            </a:r>
          </a:p>
        </p:txBody>
      </p:sp>
      <p:sp>
        <p:nvSpPr>
          <p:cNvPr id="2" name="Title 1"/>
          <p:cNvSpPr>
            <a:spLocks noGrp="1"/>
          </p:cNvSpPr>
          <p:nvPr>
            <p:ph type="title"/>
          </p:nvPr>
        </p:nvSpPr>
        <p:spPr/>
        <p:txBody>
          <a:bodyPr>
            <a:normAutofit/>
          </a:bodyPr>
          <a:lstStyle/>
          <a:p>
            <a:r>
              <a:rPr lang="en-IN" dirty="0"/>
              <a:t>What is the difference between an information need and a query?</a:t>
            </a:r>
          </a:p>
        </p:txBody>
      </p:sp>
      <p:sp>
        <p:nvSpPr>
          <p:cNvPr id="4" name="Date Placeholder 3">
            <a:extLst>
              <a:ext uri="{FF2B5EF4-FFF2-40B4-BE49-F238E27FC236}">
                <a16:creationId xmlns="" xmlns:a16="http://schemas.microsoft.com/office/drawing/2014/main" id="{09831039-27FE-44D2-B284-1E0E5C90E21F}"/>
              </a:ext>
            </a:extLst>
          </p:cNvPr>
          <p:cNvSpPr>
            <a:spLocks noGrp="1"/>
          </p:cNvSpPr>
          <p:nvPr>
            <p:ph type="dt" sz="half" idx="10"/>
          </p:nvPr>
        </p:nvSpPr>
        <p:spPr/>
        <p:txBody>
          <a:bodyPr/>
          <a:lstStyle/>
          <a:p>
            <a:fld id="{BFE5D9DE-698E-42DF-B72C-6E8195EB793E}" type="datetime1">
              <a:rPr lang="en-IN" smtClean="0"/>
              <a:t>28-08-2019</a:t>
            </a:fld>
            <a:endParaRPr lang="en-IN"/>
          </a:p>
        </p:txBody>
      </p:sp>
      <p:sp>
        <p:nvSpPr>
          <p:cNvPr id="5" name="Footer Placeholder 4">
            <a:extLst>
              <a:ext uri="{FF2B5EF4-FFF2-40B4-BE49-F238E27FC236}">
                <a16:creationId xmlns="" xmlns:a16="http://schemas.microsoft.com/office/drawing/2014/main" id="{1B129219-8E1E-4DDC-8072-D77CC64422AC}"/>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5E96439F-0EF0-4059-8DF7-61E1F846486C}"/>
              </a:ext>
            </a:extLst>
          </p:cNvPr>
          <p:cNvSpPr>
            <a:spLocks noGrp="1"/>
          </p:cNvSpPr>
          <p:nvPr>
            <p:ph type="sldNum" sz="quarter" idx="12"/>
          </p:nvPr>
        </p:nvSpPr>
        <p:spPr/>
        <p:txBody>
          <a:bodyPr/>
          <a:lstStyle/>
          <a:p>
            <a:fld id="{C0F9F683-3FDB-4107-96CB-B1C6B49462B6}" type="slidenum">
              <a:rPr lang="en-IN" smtClean="0"/>
              <a:t>16</a:t>
            </a:fld>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D0B566-B13A-4DA0-8D2A-97BC0FCA64BE}"/>
              </a:ext>
            </a:extLst>
          </p:cNvPr>
          <p:cNvSpPr>
            <a:spLocks noGrp="1"/>
          </p:cNvSpPr>
          <p:nvPr>
            <p:ph type="title"/>
          </p:nvPr>
        </p:nvSpPr>
        <p:spPr/>
        <p:txBody>
          <a:bodyPr/>
          <a:lstStyle/>
          <a:p>
            <a:r>
              <a:rPr lang="en-IN" dirty="0"/>
              <a:t>The notion of ‘Relevance’</a:t>
            </a:r>
          </a:p>
        </p:txBody>
      </p:sp>
      <p:sp>
        <p:nvSpPr>
          <p:cNvPr id="3" name="Content Placeholder 2">
            <a:extLst>
              <a:ext uri="{FF2B5EF4-FFF2-40B4-BE49-F238E27FC236}">
                <a16:creationId xmlns="" xmlns:a16="http://schemas.microsoft.com/office/drawing/2014/main" id="{8DD88F2A-EF34-4622-A31D-87E29F58D1D9}"/>
              </a:ext>
            </a:extLst>
          </p:cNvPr>
          <p:cNvSpPr>
            <a:spLocks noGrp="1"/>
          </p:cNvSpPr>
          <p:nvPr>
            <p:ph idx="1"/>
          </p:nvPr>
        </p:nvSpPr>
        <p:spPr/>
        <p:txBody>
          <a:bodyPr/>
          <a:lstStyle/>
          <a:p>
            <a:endParaRPr lang="en-IN" dirty="0"/>
          </a:p>
          <a:p>
            <a:endParaRPr lang="en-IN" dirty="0"/>
          </a:p>
          <a:p>
            <a:endParaRPr lang="en-IN" dirty="0"/>
          </a:p>
          <a:p>
            <a:r>
              <a:rPr lang="en-US" b="1" dirty="0"/>
              <a:t>Relevance</a:t>
            </a:r>
            <a:r>
              <a:rPr lang="en-US" dirty="0"/>
              <a:t> denotes how well a retrieved document or set of documents meets the </a:t>
            </a:r>
            <a:r>
              <a:rPr lang="en-US" b="1" dirty="0"/>
              <a:t>information</a:t>
            </a:r>
            <a:r>
              <a:rPr lang="en-US" dirty="0"/>
              <a:t> </a:t>
            </a:r>
            <a:r>
              <a:rPr lang="en-US" b="1" dirty="0"/>
              <a:t>need</a:t>
            </a:r>
            <a:r>
              <a:rPr lang="en-US" dirty="0"/>
              <a:t> of the user</a:t>
            </a:r>
            <a:endParaRPr lang="en-IN" dirty="0"/>
          </a:p>
        </p:txBody>
      </p:sp>
      <p:sp>
        <p:nvSpPr>
          <p:cNvPr id="4" name="Date Placeholder 3">
            <a:extLst>
              <a:ext uri="{FF2B5EF4-FFF2-40B4-BE49-F238E27FC236}">
                <a16:creationId xmlns="" xmlns:a16="http://schemas.microsoft.com/office/drawing/2014/main" id="{A917C669-6016-45A7-AADA-32455DE55EC3}"/>
              </a:ext>
            </a:extLst>
          </p:cNvPr>
          <p:cNvSpPr>
            <a:spLocks noGrp="1"/>
          </p:cNvSpPr>
          <p:nvPr>
            <p:ph type="dt" sz="half" idx="10"/>
          </p:nvPr>
        </p:nvSpPr>
        <p:spPr/>
        <p:txBody>
          <a:bodyPr/>
          <a:lstStyle/>
          <a:p>
            <a:fld id="{F07B723C-0196-4476-8CA0-A3B98909AF55}" type="datetime1">
              <a:rPr lang="en-IN" smtClean="0"/>
              <a:t>28-08-2019</a:t>
            </a:fld>
            <a:endParaRPr lang="en-IN"/>
          </a:p>
        </p:txBody>
      </p:sp>
      <p:sp>
        <p:nvSpPr>
          <p:cNvPr id="5" name="Footer Placeholder 4">
            <a:extLst>
              <a:ext uri="{FF2B5EF4-FFF2-40B4-BE49-F238E27FC236}">
                <a16:creationId xmlns="" xmlns:a16="http://schemas.microsoft.com/office/drawing/2014/main" id="{5D9C801B-8927-45E0-B5D6-27C3E73988B7}"/>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A4764F0D-94E0-468B-8FFE-69A3391D434D}"/>
              </a:ext>
            </a:extLst>
          </p:cNvPr>
          <p:cNvSpPr>
            <a:spLocks noGrp="1"/>
          </p:cNvSpPr>
          <p:nvPr>
            <p:ph type="sldNum" sz="quarter" idx="12"/>
          </p:nvPr>
        </p:nvSpPr>
        <p:spPr/>
        <p:txBody>
          <a:bodyPr/>
          <a:lstStyle/>
          <a:p>
            <a:fld id="{C0F9F683-3FDB-4107-96CB-B1C6B49462B6}" type="slidenum">
              <a:rPr lang="en-IN" smtClean="0"/>
              <a:t>17</a:t>
            </a:fld>
            <a:endParaRPr lang="en-IN"/>
          </a:p>
        </p:txBody>
      </p:sp>
    </p:spTree>
    <p:extLst>
      <p:ext uri="{BB962C8B-B14F-4D97-AF65-F5344CB8AC3E}">
        <p14:creationId xmlns:p14="http://schemas.microsoft.com/office/powerpoint/2010/main" val="3974545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50C70C-B84D-407C-9E64-8464F051061F}"/>
              </a:ext>
            </a:extLst>
          </p:cNvPr>
          <p:cNvSpPr>
            <a:spLocks noGrp="1"/>
          </p:cNvSpPr>
          <p:nvPr>
            <p:ph type="title"/>
          </p:nvPr>
        </p:nvSpPr>
        <p:spPr/>
        <p:txBody>
          <a:bodyPr/>
          <a:lstStyle/>
          <a:p>
            <a:r>
              <a:rPr lang="en-IN" dirty="0"/>
              <a:t>How is an IR system Evaluated?</a:t>
            </a:r>
          </a:p>
        </p:txBody>
      </p:sp>
      <p:sp>
        <p:nvSpPr>
          <p:cNvPr id="3" name="Content Placeholder 2">
            <a:extLst>
              <a:ext uri="{FF2B5EF4-FFF2-40B4-BE49-F238E27FC236}">
                <a16:creationId xmlns="" xmlns:a16="http://schemas.microsoft.com/office/drawing/2014/main" id="{A0A2540A-CBAD-48F4-A220-C94B2496C47A}"/>
              </a:ext>
            </a:extLst>
          </p:cNvPr>
          <p:cNvSpPr>
            <a:spLocks noGrp="1"/>
          </p:cNvSpPr>
          <p:nvPr>
            <p:ph idx="1"/>
          </p:nvPr>
        </p:nvSpPr>
        <p:spPr/>
        <p:txBody>
          <a:bodyPr>
            <a:normAutofit lnSpcReduction="10000"/>
          </a:bodyPr>
          <a:lstStyle/>
          <a:p>
            <a:r>
              <a:rPr lang="en-IN" dirty="0"/>
              <a:t>Precision </a:t>
            </a:r>
          </a:p>
          <a:p>
            <a:pPr lvl="1"/>
            <a:r>
              <a:rPr lang="en-IN" dirty="0"/>
              <a:t>What fraction of the returned results are relevant to the information need?</a:t>
            </a:r>
          </a:p>
          <a:p>
            <a:r>
              <a:rPr lang="en-IN" dirty="0"/>
              <a:t>Recall	</a:t>
            </a:r>
          </a:p>
          <a:p>
            <a:pPr lvl="1"/>
            <a:r>
              <a:rPr lang="en-IN" dirty="0"/>
              <a:t>What fraction of the relevant documents in the collection were returned by the system?</a:t>
            </a:r>
          </a:p>
          <a:p>
            <a:r>
              <a:rPr lang="en-IN" dirty="0"/>
              <a:t>F1 measure</a:t>
            </a:r>
          </a:p>
          <a:p>
            <a:pPr lvl="1"/>
            <a:r>
              <a:rPr lang="en-IN" dirty="0"/>
              <a:t>Weighted harmonic mean of precision and recall.</a:t>
            </a:r>
          </a:p>
          <a:p>
            <a:endParaRPr lang="en-IN" dirty="0"/>
          </a:p>
          <a:p>
            <a:r>
              <a:rPr lang="en-IN" dirty="0"/>
              <a:t>Precision or recall alone is not sufficient to analyse the performance of an IR system. </a:t>
            </a:r>
          </a:p>
          <a:p>
            <a:endParaRPr lang="en-IN" dirty="0"/>
          </a:p>
          <a:p>
            <a:endParaRPr lang="en-IN" dirty="0"/>
          </a:p>
          <a:p>
            <a:pPr lvl="1"/>
            <a:endParaRPr lang="en-IN" dirty="0"/>
          </a:p>
        </p:txBody>
      </p:sp>
      <p:sp>
        <p:nvSpPr>
          <p:cNvPr id="4" name="Date Placeholder 3">
            <a:extLst>
              <a:ext uri="{FF2B5EF4-FFF2-40B4-BE49-F238E27FC236}">
                <a16:creationId xmlns="" xmlns:a16="http://schemas.microsoft.com/office/drawing/2014/main" id="{BA7E53D8-5DE4-4F8B-B3D8-C8D90567D32F}"/>
              </a:ext>
            </a:extLst>
          </p:cNvPr>
          <p:cNvSpPr>
            <a:spLocks noGrp="1"/>
          </p:cNvSpPr>
          <p:nvPr>
            <p:ph type="dt" sz="half" idx="10"/>
          </p:nvPr>
        </p:nvSpPr>
        <p:spPr/>
        <p:txBody>
          <a:bodyPr/>
          <a:lstStyle/>
          <a:p>
            <a:fld id="{7FE23FB6-77A8-4BF2-B670-2F5F6834D65C}" type="datetime1">
              <a:rPr lang="en-IN" smtClean="0"/>
              <a:t>28-08-2019</a:t>
            </a:fld>
            <a:endParaRPr lang="en-IN"/>
          </a:p>
        </p:txBody>
      </p:sp>
      <p:sp>
        <p:nvSpPr>
          <p:cNvPr id="5" name="Footer Placeholder 4">
            <a:extLst>
              <a:ext uri="{FF2B5EF4-FFF2-40B4-BE49-F238E27FC236}">
                <a16:creationId xmlns="" xmlns:a16="http://schemas.microsoft.com/office/drawing/2014/main" id="{2844FE3B-39B3-476F-A843-ED2320C3CBC8}"/>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0C592E9E-F244-4465-8800-1A3D83394BB5}"/>
              </a:ext>
            </a:extLst>
          </p:cNvPr>
          <p:cNvSpPr>
            <a:spLocks noGrp="1"/>
          </p:cNvSpPr>
          <p:nvPr>
            <p:ph type="sldNum" sz="quarter" idx="12"/>
          </p:nvPr>
        </p:nvSpPr>
        <p:spPr/>
        <p:txBody>
          <a:bodyPr/>
          <a:lstStyle/>
          <a:p>
            <a:fld id="{C0F9F683-3FDB-4107-96CB-B1C6B49462B6}" type="slidenum">
              <a:rPr lang="en-IN" smtClean="0"/>
              <a:t>18</a:t>
            </a:fld>
            <a:endParaRPr lang="en-IN"/>
          </a:p>
        </p:txBody>
      </p:sp>
    </p:spTree>
    <p:extLst>
      <p:ext uri="{BB962C8B-B14F-4D97-AF65-F5344CB8AC3E}">
        <p14:creationId xmlns:p14="http://schemas.microsoft.com/office/powerpoint/2010/main" val="3791371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6291A1-BB94-491A-84A9-12C706CEE855}"/>
              </a:ext>
            </a:extLst>
          </p:cNvPr>
          <p:cNvSpPr>
            <a:spLocks noGrp="1"/>
          </p:cNvSpPr>
          <p:nvPr>
            <p:ph type="title"/>
          </p:nvPr>
        </p:nvSpPr>
        <p:spPr/>
        <p:txBody>
          <a:bodyPr/>
          <a:lstStyle/>
          <a:p>
            <a:r>
              <a:rPr lang="en-IN" dirty="0"/>
              <a:t>Examples </a:t>
            </a:r>
          </a:p>
        </p:txBody>
      </p:sp>
      <p:sp>
        <p:nvSpPr>
          <p:cNvPr id="3" name="Content Placeholder 2">
            <a:extLst>
              <a:ext uri="{FF2B5EF4-FFF2-40B4-BE49-F238E27FC236}">
                <a16:creationId xmlns="" xmlns:a16="http://schemas.microsoft.com/office/drawing/2014/main" id="{2316A501-96D0-4CB5-9599-817B83D290AC}"/>
              </a:ext>
            </a:extLst>
          </p:cNvPr>
          <p:cNvSpPr>
            <a:spLocks noGrp="1"/>
          </p:cNvSpPr>
          <p:nvPr>
            <p:ph idx="1"/>
          </p:nvPr>
        </p:nvSpPr>
        <p:spPr/>
        <p:txBody>
          <a:bodyPr>
            <a:normAutofit fontScale="92500" lnSpcReduction="10000"/>
          </a:bodyPr>
          <a:lstStyle/>
          <a:p>
            <a:r>
              <a:rPr lang="en-US" dirty="0"/>
              <a:t>Suppose a computer program for recognizing dogs in photographs identifies 8 dogs in a picture containing 12 dogs and some cats. Of the 8 identified as dogs, 5 actually are dogs, while the rest are cats. </a:t>
            </a:r>
          </a:p>
          <a:p>
            <a:r>
              <a:rPr lang="en-US" dirty="0"/>
              <a:t>The program's precision is 5/8 </a:t>
            </a:r>
          </a:p>
          <a:p>
            <a:r>
              <a:rPr lang="en-US" dirty="0"/>
              <a:t>while its recall is 5/12.</a:t>
            </a:r>
          </a:p>
          <a:p>
            <a:r>
              <a:rPr lang="en-US" dirty="0"/>
              <a:t> When a search engine returns 30 pages only 20 of which were relevant while failing to return 40 additional relevant pages.</a:t>
            </a:r>
          </a:p>
          <a:p>
            <a:r>
              <a:rPr lang="en-US" dirty="0"/>
              <a:t>Its precision is 20/30 = 2/3 </a:t>
            </a:r>
          </a:p>
          <a:p>
            <a:r>
              <a:rPr lang="en-US" dirty="0"/>
              <a:t>while its recall is 20/60 = 1/3. </a:t>
            </a:r>
          </a:p>
          <a:p>
            <a:r>
              <a:rPr lang="en-US" dirty="0"/>
              <a:t>Precision is "how useful the search results are", and recall is "how complete the results are".</a:t>
            </a:r>
            <a:endParaRPr lang="en-IN" dirty="0"/>
          </a:p>
        </p:txBody>
      </p:sp>
      <p:sp>
        <p:nvSpPr>
          <p:cNvPr id="4" name="Date Placeholder 3">
            <a:extLst>
              <a:ext uri="{FF2B5EF4-FFF2-40B4-BE49-F238E27FC236}">
                <a16:creationId xmlns="" xmlns:a16="http://schemas.microsoft.com/office/drawing/2014/main" id="{0A958A50-9A17-43B7-AAA4-3FE87329C5ED}"/>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47B9CAFB-DA09-4E31-9DDF-430A07A928ED}"/>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92BAABF0-E31D-4DB8-9C13-9D8426720121}"/>
              </a:ext>
            </a:extLst>
          </p:cNvPr>
          <p:cNvSpPr>
            <a:spLocks noGrp="1"/>
          </p:cNvSpPr>
          <p:nvPr>
            <p:ph type="sldNum" sz="quarter" idx="12"/>
          </p:nvPr>
        </p:nvSpPr>
        <p:spPr/>
        <p:txBody>
          <a:bodyPr/>
          <a:lstStyle/>
          <a:p>
            <a:fld id="{C0F9F683-3FDB-4107-96CB-B1C6B49462B6}" type="slidenum">
              <a:rPr lang="en-IN" smtClean="0"/>
              <a:t>19</a:t>
            </a:fld>
            <a:endParaRPr lang="en-IN" dirty="0"/>
          </a:p>
        </p:txBody>
      </p:sp>
    </p:spTree>
    <p:extLst>
      <p:ext uri="{BB962C8B-B14F-4D97-AF65-F5344CB8AC3E}">
        <p14:creationId xmlns:p14="http://schemas.microsoft.com/office/powerpoint/2010/main" val="247715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9"/>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9"/>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9"/>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11921F-4792-4BB7-9CAB-AE46B076DCAE}"/>
              </a:ext>
            </a:extLst>
          </p:cNvPr>
          <p:cNvSpPr>
            <a:spLocks noGrp="1"/>
          </p:cNvSpPr>
          <p:nvPr>
            <p:ph type="title"/>
          </p:nvPr>
        </p:nvSpPr>
        <p:spPr/>
        <p:txBody>
          <a:bodyPr/>
          <a:lstStyle/>
          <a:p>
            <a:pPr algn="ctr"/>
            <a:r>
              <a:rPr lang="en-IN" dirty="0"/>
              <a:t>Introduction of Mansi A. Radke</a:t>
            </a:r>
          </a:p>
        </p:txBody>
      </p:sp>
      <p:sp>
        <p:nvSpPr>
          <p:cNvPr id="3" name="Content Placeholder 2">
            <a:extLst>
              <a:ext uri="{FF2B5EF4-FFF2-40B4-BE49-F238E27FC236}">
                <a16:creationId xmlns="" xmlns:a16="http://schemas.microsoft.com/office/drawing/2014/main" id="{C9B22197-7159-4C22-B9D3-06519A35D091}"/>
              </a:ext>
            </a:extLst>
          </p:cNvPr>
          <p:cNvSpPr>
            <a:spLocks noGrp="1"/>
          </p:cNvSpPr>
          <p:nvPr>
            <p:ph idx="1"/>
          </p:nvPr>
        </p:nvSpPr>
        <p:spPr/>
        <p:txBody>
          <a:bodyPr>
            <a:normAutofit lnSpcReduction="10000"/>
          </a:bodyPr>
          <a:lstStyle/>
          <a:p>
            <a:r>
              <a:rPr lang="en-IN" sz="1600" dirty="0"/>
              <a:t>B.E.  (CSE), Cummins college of Engineering for Women, Pune, India - 2004</a:t>
            </a:r>
          </a:p>
          <a:p>
            <a:r>
              <a:rPr lang="en-IN" sz="1600" dirty="0"/>
              <a:t>M.S. (CS), University of Maryland, Baltimore County (UMBC), USA – 2008</a:t>
            </a:r>
          </a:p>
          <a:p>
            <a:r>
              <a:rPr lang="en-IN" sz="1600" dirty="0"/>
              <a:t>Ph.D. (CSE), </a:t>
            </a:r>
            <a:r>
              <a:rPr lang="en-IN" sz="1600" dirty="0" err="1"/>
              <a:t>Visvesvarya</a:t>
            </a:r>
            <a:r>
              <a:rPr lang="en-IN" sz="1600" dirty="0"/>
              <a:t> National Institute of Technology, Nagpur, India – 2018</a:t>
            </a:r>
          </a:p>
          <a:p>
            <a:r>
              <a:rPr lang="en-IN" sz="1600" dirty="0"/>
              <a:t>13+ years of experience together in industry and academics</a:t>
            </a:r>
          </a:p>
          <a:p>
            <a:endParaRPr lang="en-IN" sz="1600" dirty="0"/>
          </a:p>
          <a:p>
            <a:r>
              <a:rPr lang="en-IN" sz="1600" dirty="0"/>
              <a:t>5+ years of Industry Experience:</a:t>
            </a:r>
          </a:p>
          <a:p>
            <a:pPr lvl="1"/>
            <a:r>
              <a:rPr lang="en-IN" sz="1600" dirty="0"/>
              <a:t>Cummins India limited, Pune, India (2004-2006)</a:t>
            </a:r>
          </a:p>
          <a:p>
            <a:pPr lvl="1"/>
            <a:r>
              <a:rPr lang="en-IN" sz="1600" dirty="0"/>
              <a:t>SAP Washington, DC, USA (2007-2008)</a:t>
            </a:r>
          </a:p>
          <a:p>
            <a:pPr lvl="1"/>
            <a:r>
              <a:rPr lang="en-IN" sz="1600" dirty="0"/>
              <a:t>Persistent systems, Nagpur, India (2009-2011)</a:t>
            </a:r>
          </a:p>
          <a:p>
            <a:pPr marL="457200" lvl="1" indent="0">
              <a:buNone/>
            </a:pPr>
            <a:endParaRPr lang="en-IN" sz="1600" dirty="0"/>
          </a:p>
          <a:p>
            <a:r>
              <a:rPr lang="en-IN" sz="1600" dirty="0"/>
              <a:t>8+ years of Teaching experience:</a:t>
            </a:r>
          </a:p>
          <a:p>
            <a:pPr lvl="1"/>
            <a:r>
              <a:rPr lang="en-IN" sz="1600" dirty="0"/>
              <a:t>UMBC, Maryland, USA – Teaching Assistant (2006-2008)</a:t>
            </a:r>
          </a:p>
          <a:p>
            <a:pPr lvl="1"/>
            <a:r>
              <a:rPr lang="en-IN" sz="1600" dirty="0"/>
              <a:t>Huston-Tillotson University, Austin, USA (2009)</a:t>
            </a:r>
          </a:p>
          <a:p>
            <a:pPr lvl="1"/>
            <a:r>
              <a:rPr lang="en-IN" sz="1600" dirty="0" err="1"/>
              <a:t>Ramdeobaba</a:t>
            </a:r>
            <a:r>
              <a:rPr lang="en-IN" sz="1600" dirty="0"/>
              <a:t> College of Engineering, Nagpur, India (2011-2012)</a:t>
            </a:r>
          </a:p>
          <a:p>
            <a:pPr lvl="1"/>
            <a:r>
              <a:rPr lang="en-IN" sz="1600" dirty="0"/>
              <a:t>Visvesvaraya National Institute of Technology, Nagpur, India (2012- till date)</a:t>
            </a:r>
          </a:p>
          <a:p>
            <a:pPr lvl="1"/>
            <a:endParaRPr lang="en-IN" dirty="0"/>
          </a:p>
        </p:txBody>
      </p:sp>
      <p:sp>
        <p:nvSpPr>
          <p:cNvPr id="4" name="Date Placeholder 3">
            <a:extLst>
              <a:ext uri="{FF2B5EF4-FFF2-40B4-BE49-F238E27FC236}">
                <a16:creationId xmlns="" xmlns:a16="http://schemas.microsoft.com/office/drawing/2014/main" id="{6ED35EDD-E423-491A-BD80-65BC02D01A3B}"/>
              </a:ext>
            </a:extLst>
          </p:cNvPr>
          <p:cNvSpPr>
            <a:spLocks noGrp="1"/>
          </p:cNvSpPr>
          <p:nvPr>
            <p:ph type="dt" sz="half" idx="10"/>
          </p:nvPr>
        </p:nvSpPr>
        <p:spPr/>
        <p:txBody>
          <a:bodyPr/>
          <a:lstStyle/>
          <a:p>
            <a:fld id="{2243833C-DE96-4CA6-9FDF-A9C220C4B8CC}" type="datetime1">
              <a:rPr lang="en-IN" smtClean="0"/>
              <a:t>28-08-2019</a:t>
            </a:fld>
            <a:endParaRPr lang="en-IN"/>
          </a:p>
        </p:txBody>
      </p:sp>
      <p:sp>
        <p:nvSpPr>
          <p:cNvPr id="5" name="Footer Placeholder 4">
            <a:extLst>
              <a:ext uri="{FF2B5EF4-FFF2-40B4-BE49-F238E27FC236}">
                <a16:creationId xmlns="" xmlns:a16="http://schemas.microsoft.com/office/drawing/2014/main" id="{D7E0CC65-0B3B-4D2C-A3C5-61E15233829C}"/>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9C6A09A9-E5A5-449C-BA06-799EB25084A2}"/>
              </a:ext>
            </a:extLst>
          </p:cNvPr>
          <p:cNvSpPr>
            <a:spLocks noGrp="1"/>
          </p:cNvSpPr>
          <p:nvPr>
            <p:ph type="sldNum" sz="quarter" idx="12"/>
          </p:nvPr>
        </p:nvSpPr>
        <p:spPr/>
        <p:txBody>
          <a:bodyPr/>
          <a:lstStyle/>
          <a:p>
            <a:fld id="{C0F9F683-3FDB-4107-96CB-B1C6B49462B6}" type="slidenum">
              <a:rPr lang="en-IN" smtClean="0"/>
              <a:pPr/>
              <a:t>2</a:t>
            </a:fld>
            <a:endParaRPr lang="en-IN"/>
          </a:p>
        </p:txBody>
      </p:sp>
    </p:spTree>
    <p:extLst>
      <p:ext uri="{BB962C8B-B14F-4D97-AF65-F5344CB8AC3E}">
        <p14:creationId xmlns:p14="http://schemas.microsoft.com/office/powerpoint/2010/main" val="2625037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4C3266-54AF-49A7-AF62-E16D569C64FA}"/>
              </a:ext>
            </a:extLst>
          </p:cNvPr>
          <p:cNvSpPr>
            <a:spLocks noGrp="1"/>
          </p:cNvSpPr>
          <p:nvPr>
            <p:ph type="title"/>
          </p:nvPr>
        </p:nvSpPr>
        <p:spPr/>
        <p:txBody>
          <a:bodyPr/>
          <a:lstStyle/>
          <a:p>
            <a:r>
              <a:rPr lang="en-IN" dirty="0"/>
              <a:t>Indexing and Inverted Indices</a:t>
            </a:r>
            <a:br>
              <a:rPr lang="en-IN" dirty="0"/>
            </a:br>
            <a:endParaRPr lang="en-IN" dirty="0"/>
          </a:p>
        </p:txBody>
      </p:sp>
      <p:sp>
        <p:nvSpPr>
          <p:cNvPr id="4" name="Content Placeholder 3">
            <a:extLst>
              <a:ext uri="{FF2B5EF4-FFF2-40B4-BE49-F238E27FC236}">
                <a16:creationId xmlns="" xmlns:a16="http://schemas.microsoft.com/office/drawing/2014/main" id="{EB4D17AB-C65F-45BF-A752-92FC8A10C2E1}"/>
              </a:ext>
            </a:extLst>
          </p:cNvPr>
          <p:cNvSpPr>
            <a:spLocks noGrp="1"/>
          </p:cNvSpPr>
          <p:nvPr>
            <p:ph sz="half" idx="1"/>
          </p:nvPr>
        </p:nvSpPr>
        <p:spPr>
          <a:xfrm>
            <a:off x="838200" y="1280160"/>
            <a:ext cx="5181600" cy="4896803"/>
          </a:xfrm>
        </p:spPr>
        <p:txBody>
          <a:bodyPr>
            <a:noAutofit/>
          </a:bodyPr>
          <a:lstStyle/>
          <a:p>
            <a:r>
              <a:rPr lang="en-IN" sz="3200" dirty="0"/>
              <a:t>Inverted Indices for inverted files – Data structure</a:t>
            </a:r>
          </a:p>
          <a:p>
            <a:r>
              <a:rPr lang="en-IN" sz="3200"/>
              <a:t>Consider </a:t>
            </a:r>
            <a:r>
              <a:rPr lang="en-IN" sz="3200" dirty="0"/>
              <a:t>the </a:t>
            </a:r>
            <a:r>
              <a:rPr lang="en-IN" sz="3200"/>
              <a:t>following </a:t>
            </a:r>
            <a:endParaRPr lang="en-IN" sz="3200" dirty="0"/>
          </a:p>
          <a:p>
            <a:pPr lvl="1"/>
            <a:r>
              <a:rPr lang="en-IN" sz="3200" dirty="0"/>
              <a:t>Doc 1: I am Mansi</a:t>
            </a:r>
          </a:p>
          <a:p>
            <a:pPr lvl="1"/>
            <a:r>
              <a:rPr lang="en-IN" sz="3200" dirty="0"/>
              <a:t>Doc 2: I live in Nagpur</a:t>
            </a:r>
          </a:p>
          <a:p>
            <a:pPr lvl="1"/>
            <a:r>
              <a:rPr lang="en-IN" sz="3200" dirty="0"/>
              <a:t>Doc 3: I am a teacher</a:t>
            </a:r>
          </a:p>
          <a:p>
            <a:r>
              <a:rPr lang="en-IN" sz="3200" dirty="0"/>
              <a:t>Dictionary for this corpus will consist of the following words:</a:t>
            </a:r>
          </a:p>
          <a:p>
            <a:pPr lvl="1"/>
            <a:r>
              <a:rPr lang="en-IN" sz="3200" dirty="0"/>
              <a:t>I, am, Mansi, live, in, Nagpur,  am, a, teacher</a:t>
            </a:r>
          </a:p>
          <a:p>
            <a:pPr marL="457200" lvl="1" indent="0">
              <a:buNone/>
            </a:pPr>
            <a:endParaRPr lang="en-IN" sz="3200" dirty="0"/>
          </a:p>
        </p:txBody>
      </p:sp>
      <p:sp>
        <p:nvSpPr>
          <p:cNvPr id="5" name="Content Placeholder 4">
            <a:extLst>
              <a:ext uri="{FF2B5EF4-FFF2-40B4-BE49-F238E27FC236}">
                <a16:creationId xmlns="" xmlns:a16="http://schemas.microsoft.com/office/drawing/2014/main" id="{4BF072D2-9033-41C8-887A-C7A2A0FB708F}"/>
              </a:ext>
            </a:extLst>
          </p:cNvPr>
          <p:cNvSpPr>
            <a:spLocks noGrp="1"/>
          </p:cNvSpPr>
          <p:nvPr>
            <p:ph sz="half" idx="2"/>
          </p:nvPr>
        </p:nvSpPr>
        <p:spPr>
          <a:xfrm>
            <a:off x="6172200" y="1321730"/>
            <a:ext cx="5181600" cy="4855233"/>
          </a:xfrm>
        </p:spPr>
        <p:txBody>
          <a:bodyPr>
            <a:normAutofit fontScale="55000" lnSpcReduction="20000"/>
          </a:bodyPr>
          <a:lstStyle/>
          <a:p>
            <a:r>
              <a:rPr lang="en-IN" dirty="0"/>
              <a:t>Inverted Index for this corpus will look like</a:t>
            </a:r>
          </a:p>
          <a:p>
            <a:endParaRPr lang="en-IN" dirty="0"/>
          </a:p>
          <a:p>
            <a:r>
              <a:rPr lang="en-IN" dirty="0"/>
              <a:t>I</a:t>
            </a:r>
          </a:p>
          <a:p>
            <a:endParaRPr lang="en-IN" dirty="0"/>
          </a:p>
          <a:p>
            <a:r>
              <a:rPr lang="en-IN" dirty="0"/>
              <a:t>am</a:t>
            </a:r>
          </a:p>
          <a:p>
            <a:endParaRPr lang="en-IN" dirty="0"/>
          </a:p>
          <a:p>
            <a:r>
              <a:rPr lang="en-IN" dirty="0"/>
              <a:t>Mansi</a:t>
            </a:r>
          </a:p>
          <a:p>
            <a:endParaRPr lang="en-IN" dirty="0"/>
          </a:p>
          <a:p>
            <a:r>
              <a:rPr lang="en-IN" dirty="0"/>
              <a:t>live</a:t>
            </a:r>
          </a:p>
          <a:p>
            <a:endParaRPr lang="en-IN" dirty="0"/>
          </a:p>
          <a:p>
            <a:r>
              <a:rPr lang="en-IN" dirty="0"/>
              <a:t>in</a:t>
            </a:r>
          </a:p>
          <a:p>
            <a:endParaRPr lang="en-IN" dirty="0"/>
          </a:p>
          <a:p>
            <a:r>
              <a:rPr lang="en-IN" dirty="0"/>
              <a:t>Nagpur</a:t>
            </a:r>
          </a:p>
          <a:p>
            <a:endParaRPr lang="en-IN" dirty="0"/>
          </a:p>
          <a:p>
            <a:r>
              <a:rPr lang="en-IN" dirty="0"/>
              <a:t>a</a:t>
            </a:r>
          </a:p>
          <a:p>
            <a:endParaRPr lang="en-IN" dirty="0"/>
          </a:p>
          <a:p>
            <a:r>
              <a:rPr lang="en-IN" dirty="0"/>
              <a:t>teacher</a:t>
            </a:r>
          </a:p>
        </p:txBody>
      </p:sp>
      <p:sp>
        <p:nvSpPr>
          <p:cNvPr id="6" name="Rectangle 5">
            <a:extLst>
              <a:ext uri="{FF2B5EF4-FFF2-40B4-BE49-F238E27FC236}">
                <a16:creationId xmlns="" xmlns:a16="http://schemas.microsoft.com/office/drawing/2014/main" id="{6FFB639D-9D0F-4993-B889-EAF4068A765E}"/>
              </a:ext>
            </a:extLst>
          </p:cNvPr>
          <p:cNvSpPr/>
          <p:nvPr/>
        </p:nvSpPr>
        <p:spPr>
          <a:xfrm>
            <a:off x="7099069" y="1878680"/>
            <a:ext cx="748146" cy="299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doc1</a:t>
            </a:r>
          </a:p>
        </p:txBody>
      </p:sp>
      <p:sp>
        <p:nvSpPr>
          <p:cNvPr id="7" name="Rectangle 6">
            <a:extLst>
              <a:ext uri="{FF2B5EF4-FFF2-40B4-BE49-F238E27FC236}">
                <a16:creationId xmlns="" xmlns:a16="http://schemas.microsoft.com/office/drawing/2014/main" id="{A09DF1EE-7C87-4F08-B586-7B60A77F5070}"/>
              </a:ext>
            </a:extLst>
          </p:cNvPr>
          <p:cNvSpPr/>
          <p:nvPr/>
        </p:nvSpPr>
        <p:spPr>
          <a:xfrm>
            <a:off x="8185265" y="1856513"/>
            <a:ext cx="703811" cy="326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doc2</a:t>
            </a:r>
          </a:p>
        </p:txBody>
      </p:sp>
      <p:sp>
        <p:nvSpPr>
          <p:cNvPr id="8" name="Rectangle 7">
            <a:extLst>
              <a:ext uri="{FF2B5EF4-FFF2-40B4-BE49-F238E27FC236}">
                <a16:creationId xmlns="" xmlns:a16="http://schemas.microsoft.com/office/drawing/2014/main" id="{C0D94489-C627-4B35-8C24-9E92F5E1899A}"/>
              </a:ext>
            </a:extLst>
          </p:cNvPr>
          <p:cNvSpPr/>
          <p:nvPr/>
        </p:nvSpPr>
        <p:spPr>
          <a:xfrm>
            <a:off x="9288087" y="1839887"/>
            <a:ext cx="642851" cy="338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doc3</a:t>
            </a:r>
          </a:p>
        </p:txBody>
      </p:sp>
      <p:cxnSp>
        <p:nvCxnSpPr>
          <p:cNvPr id="10" name="Straight Arrow Connector 9">
            <a:extLst>
              <a:ext uri="{FF2B5EF4-FFF2-40B4-BE49-F238E27FC236}">
                <a16:creationId xmlns="" xmlns:a16="http://schemas.microsoft.com/office/drawing/2014/main" id="{DF8B67F7-372C-4646-A709-2F90C2D0E7B3}"/>
              </a:ext>
            </a:extLst>
          </p:cNvPr>
          <p:cNvCxnSpPr>
            <a:stCxn id="6" idx="3"/>
            <a:endCxn id="7" idx="1"/>
          </p:cNvCxnSpPr>
          <p:nvPr/>
        </p:nvCxnSpPr>
        <p:spPr>
          <a:xfrm flipV="1">
            <a:off x="7847215" y="2019997"/>
            <a:ext cx="338050" cy="8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B0347F22-26DB-48F5-8319-710DF1197794}"/>
              </a:ext>
            </a:extLst>
          </p:cNvPr>
          <p:cNvCxnSpPr/>
          <p:nvPr/>
        </p:nvCxnSpPr>
        <p:spPr>
          <a:xfrm>
            <a:off x="8889076" y="1989516"/>
            <a:ext cx="399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2404B721-A437-4265-AFBF-527E561238AB}"/>
              </a:ext>
            </a:extLst>
          </p:cNvPr>
          <p:cNvCxnSpPr/>
          <p:nvPr/>
        </p:nvCxnSpPr>
        <p:spPr>
          <a:xfrm>
            <a:off x="6666808" y="2019997"/>
            <a:ext cx="476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EFCCB437-2E7A-417E-9DCF-3A3C45961D4B}"/>
              </a:ext>
            </a:extLst>
          </p:cNvPr>
          <p:cNvCxnSpPr/>
          <p:nvPr/>
        </p:nvCxnSpPr>
        <p:spPr>
          <a:xfrm>
            <a:off x="9930938" y="1989516"/>
            <a:ext cx="2549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8E45AF34-221B-426D-A5E8-3D72A6688C51}"/>
              </a:ext>
            </a:extLst>
          </p:cNvPr>
          <p:cNvCxnSpPr/>
          <p:nvPr/>
        </p:nvCxnSpPr>
        <p:spPr>
          <a:xfrm>
            <a:off x="10213571" y="1989516"/>
            <a:ext cx="0" cy="188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D8035C4D-D51A-4901-8598-626C25C5DC96}"/>
              </a:ext>
            </a:extLst>
          </p:cNvPr>
          <p:cNvCxnSpPr>
            <a:cxnSpLocks/>
          </p:cNvCxnSpPr>
          <p:nvPr/>
        </p:nvCxnSpPr>
        <p:spPr>
          <a:xfrm>
            <a:off x="10083338" y="2177938"/>
            <a:ext cx="296487" cy="1"/>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 xmlns:a16="http://schemas.microsoft.com/office/drawing/2014/main" id="{D9AD0AD5-DFD9-4FAB-988F-9FB18E477428}"/>
              </a:ext>
            </a:extLst>
          </p:cNvPr>
          <p:cNvSpPr/>
          <p:nvPr/>
        </p:nvSpPr>
        <p:spPr>
          <a:xfrm>
            <a:off x="7207134" y="2441171"/>
            <a:ext cx="748146" cy="299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doc1</a:t>
            </a:r>
          </a:p>
        </p:txBody>
      </p:sp>
      <p:sp>
        <p:nvSpPr>
          <p:cNvPr id="24" name="Rectangle 23">
            <a:extLst>
              <a:ext uri="{FF2B5EF4-FFF2-40B4-BE49-F238E27FC236}">
                <a16:creationId xmlns="" xmlns:a16="http://schemas.microsoft.com/office/drawing/2014/main" id="{AA4E0E74-1D26-406E-864E-DE226D2D4702}"/>
              </a:ext>
            </a:extLst>
          </p:cNvPr>
          <p:cNvSpPr/>
          <p:nvPr/>
        </p:nvSpPr>
        <p:spPr>
          <a:xfrm>
            <a:off x="8293330" y="2419004"/>
            <a:ext cx="703811" cy="326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doc3</a:t>
            </a:r>
          </a:p>
        </p:txBody>
      </p:sp>
      <p:cxnSp>
        <p:nvCxnSpPr>
          <p:cNvPr id="25" name="Straight Arrow Connector 24">
            <a:extLst>
              <a:ext uri="{FF2B5EF4-FFF2-40B4-BE49-F238E27FC236}">
                <a16:creationId xmlns="" xmlns:a16="http://schemas.microsoft.com/office/drawing/2014/main" id="{69B5C2EC-273E-4995-9E5B-A39B843B54A8}"/>
              </a:ext>
            </a:extLst>
          </p:cNvPr>
          <p:cNvCxnSpPr>
            <a:stCxn id="23" idx="3"/>
            <a:endCxn id="24" idx="1"/>
          </p:cNvCxnSpPr>
          <p:nvPr/>
        </p:nvCxnSpPr>
        <p:spPr>
          <a:xfrm flipV="1">
            <a:off x="7955280" y="2582488"/>
            <a:ext cx="338050" cy="8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 xmlns:a16="http://schemas.microsoft.com/office/drawing/2014/main" id="{2808CE69-B97E-45CF-9415-3B8A839C5F7F}"/>
              </a:ext>
            </a:extLst>
          </p:cNvPr>
          <p:cNvCxnSpPr/>
          <p:nvPr/>
        </p:nvCxnSpPr>
        <p:spPr>
          <a:xfrm>
            <a:off x="6774873" y="2582488"/>
            <a:ext cx="476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20B067B7-2302-44B9-ADEA-016BE330B7DC}"/>
              </a:ext>
            </a:extLst>
          </p:cNvPr>
          <p:cNvCxnSpPr/>
          <p:nvPr/>
        </p:nvCxnSpPr>
        <p:spPr>
          <a:xfrm>
            <a:off x="8997141" y="2552007"/>
            <a:ext cx="2549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D62596DB-729F-48EB-99B8-E5D25A70920C}"/>
              </a:ext>
            </a:extLst>
          </p:cNvPr>
          <p:cNvCxnSpPr>
            <a:cxnSpLocks/>
          </p:cNvCxnSpPr>
          <p:nvPr/>
        </p:nvCxnSpPr>
        <p:spPr>
          <a:xfrm>
            <a:off x="9138455" y="2768132"/>
            <a:ext cx="2964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E4D9BFF3-8305-4EA3-9CAD-0895CFEA6428}"/>
              </a:ext>
            </a:extLst>
          </p:cNvPr>
          <p:cNvCxnSpPr>
            <a:cxnSpLocks/>
          </p:cNvCxnSpPr>
          <p:nvPr/>
        </p:nvCxnSpPr>
        <p:spPr>
          <a:xfrm>
            <a:off x="9252065" y="2552007"/>
            <a:ext cx="0" cy="188422"/>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 xmlns:a16="http://schemas.microsoft.com/office/drawing/2014/main" id="{ADBBA155-0E5A-4625-86A4-AAE59D55B552}"/>
              </a:ext>
            </a:extLst>
          </p:cNvPr>
          <p:cNvSpPr/>
          <p:nvPr/>
        </p:nvSpPr>
        <p:spPr>
          <a:xfrm>
            <a:off x="7498082" y="3025827"/>
            <a:ext cx="748146" cy="299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doc1</a:t>
            </a:r>
          </a:p>
        </p:txBody>
      </p:sp>
      <p:cxnSp>
        <p:nvCxnSpPr>
          <p:cNvPr id="39" name="Straight Arrow Connector 38">
            <a:extLst>
              <a:ext uri="{FF2B5EF4-FFF2-40B4-BE49-F238E27FC236}">
                <a16:creationId xmlns="" xmlns:a16="http://schemas.microsoft.com/office/drawing/2014/main" id="{60F18247-1CC1-46C9-96AF-DEEA757718C5}"/>
              </a:ext>
            </a:extLst>
          </p:cNvPr>
          <p:cNvCxnSpPr/>
          <p:nvPr/>
        </p:nvCxnSpPr>
        <p:spPr>
          <a:xfrm>
            <a:off x="7065821" y="3167144"/>
            <a:ext cx="476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8B32B9AE-2E5C-4AD2-A97C-05D70118EE5A}"/>
              </a:ext>
            </a:extLst>
          </p:cNvPr>
          <p:cNvCxnSpPr/>
          <p:nvPr/>
        </p:nvCxnSpPr>
        <p:spPr>
          <a:xfrm>
            <a:off x="8268397" y="3136663"/>
            <a:ext cx="2549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 xmlns:a16="http://schemas.microsoft.com/office/drawing/2014/main" id="{603B13A2-2665-44ED-A9B7-2938FFD688E0}"/>
              </a:ext>
            </a:extLst>
          </p:cNvPr>
          <p:cNvCxnSpPr>
            <a:cxnSpLocks/>
          </p:cNvCxnSpPr>
          <p:nvPr/>
        </p:nvCxnSpPr>
        <p:spPr>
          <a:xfrm>
            <a:off x="8409711" y="3352788"/>
            <a:ext cx="2964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 xmlns:a16="http://schemas.microsoft.com/office/drawing/2014/main" id="{C550C3B2-146F-4FBD-A798-92E9383F9A8D}"/>
              </a:ext>
            </a:extLst>
          </p:cNvPr>
          <p:cNvCxnSpPr>
            <a:cxnSpLocks/>
          </p:cNvCxnSpPr>
          <p:nvPr/>
        </p:nvCxnSpPr>
        <p:spPr>
          <a:xfrm>
            <a:off x="8523321" y="3136663"/>
            <a:ext cx="0" cy="188422"/>
          </a:xfrm>
          <a:prstGeom prst="line">
            <a:avLst/>
          </a:prstGeom>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 xmlns:a16="http://schemas.microsoft.com/office/drawing/2014/main" id="{1083A210-8BE6-4866-8BC6-CD4E579DCEE4}"/>
              </a:ext>
            </a:extLst>
          </p:cNvPr>
          <p:cNvSpPr/>
          <p:nvPr/>
        </p:nvSpPr>
        <p:spPr>
          <a:xfrm>
            <a:off x="7395550" y="3627114"/>
            <a:ext cx="748146" cy="299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doc1</a:t>
            </a:r>
          </a:p>
        </p:txBody>
      </p:sp>
      <p:cxnSp>
        <p:nvCxnSpPr>
          <p:cNvPr id="49" name="Straight Arrow Connector 48">
            <a:extLst>
              <a:ext uri="{FF2B5EF4-FFF2-40B4-BE49-F238E27FC236}">
                <a16:creationId xmlns="" xmlns:a16="http://schemas.microsoft.com/office/drawing/2014/main" id="{DD9D6EEB-F78E-4F2F-AD8C-487FFFE95E9A}"/>
              </a:ext>
            </a:extLst>
          </p:cNvPr>
          <p:cNvCxnSpPr/>
          <p:nvPr/>
        </p:nvCxnSpPr>
        <p:spPr>
          <a:xfrm>
            <a:off x="6963289" y="3768431"/>
            <a:ext cx="476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348E78A0-ABA0-4BA9-9D8B-D6BF22A9E629}"/>
              </a:ext>
            </a:extLst>
          </p:cNvPr>
          <p:cNvCxnSpPr/>
          <p:nvPr/>
        </p:nvCxnSpPr>
        <p:spPr>
          <a:xfrm>
            <a:off x="8165865" y="3737950"/>
            <a:ext cx="2549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 xmlns:a16="http://schemas.microsoft.com/office/drawing/2014/main" id="{4DDFCB53-2914-446A-84F8-743E43540F2B}"/>
              </a:ext>
            </a:extLst>
          </p:cNvPr>
          <p:cNvCxnSpPr>
            <a:cxnSpLocks/>
          </p:cNvCxnSpPr>
          <p:nvPr/>
        </p:nvCxnSpPr>
        <p:spPr>
          <a:xfrm>
            <a:off x="8307179" y="3954075"/>
            <a:ext cx="2964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 xmlns:a16="http://schemas.microsoft.com/office/drawing/2014/main" id="{D9DD8DC8-8B77-41EF-8153-55CF3234F740}"/>
              </a:ext>
            </a:extLst>
          </p:cNvPr>
          <p:cNvCxnSpPr>
            <a:cxnSpLocks/>
          </p:cNvCxnSpPr>
          <p:nvPr/>
        </p:nvCxnSpPr>
        <p:spPr>
          <a:xfrm>
            <a:off x="8420789" y="3737950"/>
            <a:ext cx="0" cy="188422"/>
          </a:xfrm>
          <a:prstGeom prst="line">
            <a:avLst/>
          </a:prstGeom>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 xmlns:a16="http://schemas.microsoft.com/office/drawing/2014/main" id="{EDB56C64-095B-4CBD-90C5-D0BF65C910B9}"/>
              </a:ext>
            </a:extLst>
          </p:cNvPr>
          <p:cNvSpPr/>
          <p:nvPr/>
        </p:nvSpPr>
        <p:spPr>
          <a:xfrm>
            <a:off x="7218215" y="4164672"/>
            <a:ext cx="748146" cy="299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doc1</a:t>
            </a:r>
          </a:p>
        </p:txBody>
      </p:sp>
      <p:cxnSp>
        <p:nvCxnSpPr>
          <p:cNvPr id="54" name="Straight Arrow Connector 53">
            <a:extLst>
              <a:ext uri="{FF2B5EF4-FFF2-40B4-BE49-F238E27FC236}">
                <a16:creationId xmlns="" xmlns:a16="http://schemas.microsoft.com/office/drawing/2014/main" id="{A818B7D9-017F-452C-A361-6A8A0A55FBA9}"/>
              </a:ext>
            </a:extLst>
          </p:cNvPr>
          <p:cNvCxnSpPr/>
          <p:nvPr/>
        </p:nvCxnSpPr>
        <p:spPr>
          <a:xfrm>
            <a:off x="6785954" y="4305989"/>
            <a:ext cx="476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46ED47EE-96ED-4F33-BB0E-9A96F31D4C0E}"/>
              </a:ext>
            </a:extLst>
          </p:cNvPr>
          <p:cNvCxnSpPr/>
          <p:nvPr/>
        </p:nvCxnSpPr>
        <p:spPr>
          <a:xfrm>
            <a:off x="7988530" y="4275508"/>
            <a:ext cx="2549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7ABA0602-8D5B-4D04-BF6C-626C7A8B13A0}"/>
              </a:ext>
            </a:extLst>
          </p:cNvPr>
          <p:cNvCxnSpPr>
            <a:cxnSpLocks/>
          </p:cNvCxnSpPr>
          <p:nvPr/>
        </p:nvCxnSpPr>
        <p:spPr>
          <a:xfrm>
            <a:off x="8129844" y="4491633"/>
            <a:ext cx="2964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23B4FDAA-B6C5-4FB1-A989-1909300BCF8E}"/>
              </a:ext>
            </a:extLst>
          </p:cNvPr>
          <p:cNvCxnSpPr>
            <a:cxnSpLocks/>
          </p:cNvCxnSpPr>
          <p:nvPr/>
        </p:nvCxnSpPr>
        <p:spPr>
          <a:xfrm>
            <a:off x="8243454" y="4275508"/>
            <a:ext cx="0" cy="188422"/>
          </a:xfrm>
          <a:prstGeom prst="line">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 xmlns:a16="http://schemas.microsoft.com/office/drawing/2014/main" id="{91E0E5B0-BA83-4A35-8702-BE5BD5DC24D0}"/>
              </a:ext>
            </a:extLst>
          </p:cNvPr>
          <p:cNvSpPr/>
          <p:nvPr/>
        </p:nvSpPr>
        <p:spPr>
          <a:xfrm>
            <a:off x="7151715" y="5306286"/>
            <a:ext cx="748146" cy="299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doc1</a:t>
            </a:r>
          </a:p>
        </p:txBody>
      </p:sp>
      <p:cxnSp>
        <p:nvCxnSpPr>
          <p:cNvPr id="59" name="Straight Arrow Connector 58">
            <a:extLst>
              <a:ext uri="{FF2B5EF4-FFF2-40B4-BE49-F238E27FC236}">
                <a16:creationId xmlns="" xmlns:a16="http://schemas.microsoft.com/office/drawing/2014/main" id="{0B83DEB1-2C1F-44FE-AE45-7AB890C75050}"/>
              </a:ext>
            </a:extLst>
          </p:cNvPr>
          <p:cNvCxnSpPr/>
          <p:nvPr/>
        </p:nvCxnSpPr>
        <p:spPr>
          <a:xfrm>
            <a:off x="6719454" y="5447603"/>
            <a:ext cx="476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 xmlns:a16="http://schemas.microsoft.com/office/drawing/2014/main" id="{42F00881-927F-4D0F-BCEA-1B2F5E8C072D}"/>
              </a:ext>
            </a:extLst>
          </p:cNvPr>
          <p:cNvCxnSpPr/>
          <p:nvPr/>
        </p:nvCxnSpPr>
        <p:spPr>
          <a:xfrm>
            <a:off x="7922030" y="5417122"/>
            <a:ext cx="2549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 xmlns:a16="http://schemas.microsoft.com/office/drawing/2014/main" id="{0B90326B-B512-4B0F-B673-82EDC90D58FA}"/>
              </a:ext>
            </a:extLst>
          </p:cNvPr>
          <p:cNvCxnSpPr>
            <a:cxnSpLocks/>
          </p:cNvCxnSpPr>
          <p:nvPr/>
        </p:nvCxnSpPr>
        <p:spPr>
          <a:xfrm>
            <a:off x="8063344" y="5633247"/>
            <a:ext cx="2964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 xmlns:a16="http://schemas.microsoft.com/office/drawing/2014/main" id="{EBD2C2DB-D884-4C71-BEBA-B9106ED02D96}"/>
              </a:ext>
            </a:extLst>
          </p:cNvPr>
          <p:cNvCxnSpPr>
            <a:cxnSpLocks/>
          </p:cNvCxnSpPr>
          <p:nvPr/>
        </p:nvCxnSpPr>
        <p:spPr>
          <a:xfrm>
            <a:off x="8176954" y="5417122"/>
            <a:ext cx="0" cy="188422"/>
          </a:xfrm>
          <a:prstGeom prst="line">
            <a:avLst/>
          </a:prstGeom>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 xmlns:a16="http://schemas.microsoft.com/office/drawing/2014/main" id="{27A08CD8-BE40-45EC-80E7-D621B2A65C8F}"/>
              </a:ext>
            </a:extLst>
          </p:cNvPr>
          <p:cNvSpPr/>
          <p:nvPr/>
        </p:nvSpPr>
        <p:spPr>
          <a:xfrm>
            <a:off x="7570122" y="4743790"/>
            <a:ext cx="748146" cy="299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doc1</a:t>
            </a:r>
          </a:p>
        </p:txBody>
      </p:sp>
      <p:cxnSp>
        <p:nvCxnSpPr>
          <p:cNvPr id="92" name="Straight Arrow Connector 91">
            <a:extLst>
              <a:ext uri="{FF2B5EF4-FFF2-40B4-BE49-F238E27FC236}">
                <a16:creationId xmlns="" xmlns:a16="http://schemas.microsoft.com/office/drawing/2014/main" id="{744BD08C-B740-4374-B71F-106B86E6B9D8}"/>
              </a:ext>
            </a:extLst>
          </p:cNvPr>
          <p:cNvCxnSpPr/>
          <p:nvPr/>
        </p:nvCxnSpPr>
        <p:spPr>
          <a:xfrm>
            <a:off x="7137861" y="4885107"/>
            <a:ext cx="476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 xmlns:a16="http://schemas.microsoft.com/office/drawing/2014/main" id="{C6EE06A2-2841-4378-80E4-85B4482A0AB1}"/>
              </a:ext>
            </a:extLst>
          </p:cNvPr>
          <p:cNvCxnSpPr/>
          <p:nvPr/>
        </p:nvCxnSpPr>
        <p:spPr>
          <a:xfrm>
            <a:off x="8340437" y="4854626"/>
            <a:ext cx="2549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 xmlns:a16="http://schemas.microsoft.com/office/drawing/2014/main" id="{BD6E9B76-5057-4C09-8523-D1BD2F54A523}"/>
              </a:ext>
            </a:extLst>
          </p:cNvPr>
          <p:cNvCxnSpPr>
            <a:cxnSpLocks/>
          </p:cNvCxnSpPr>
          <p:nvPr/>
        </p:nvCxnSpPr>
        <p:spPr>
          <a:xfrm>
            <a:off x="8481751" y="5070751"/>
            <a:ext cx="2964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 xmlns:a16="http://schemas.microsoft.com/office/drawing/2014/main" id="{B0318A19-BD8A-4C7E-910A-37EE49899BFA}"/>
              </a:ext>
            </a:extLst>
          </p:cNvPr>
          <p:cNvCxnSpPr>
            <a:cxnSpLocks/>
          </p:cNvCxnSpPr>
          <p:nvPr/>
        </p:nvCxnSpPr>
        <p:spPr>
          <a:xfrm>
            <a:off x="8595361" y="4854626"/>
            <a:ext cx="0" cy="188422"/>
          </a:xfrm>
          <a:prstGeom prst="line">
            <a:avLst/>
          </a:prstGeom>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 xmlns:a16="http://schemas.microsoft.com/office/drawing/2014/main" id="{3645C93C-BE15-4E04-9408-9211E274211E}"/>
              </a:ext>
            </a:extLst>
          </p:cNvPr>
          <p:cNvSpPr/>
          <p:nvPr/>
        </p:nvSpPr>
        <p:spPr>
          <a:xfrm>
            <a:off x="7619995" y="5890944"/>
            <a:ext cx="748146" cy="299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doc1</a:t>
            </a:r>
          </a:p>
        </p:txBody>
      </p:sp>
      <p:cxnSp>
        <p:nvCxnSpPr>
          <p:cNvPr id="97" name="Straight Arrow Connector 96">
            <a:extLst>
              <a:ext uri="{FF2B5EF4-FFF2-40B4-BE49-F238E27FC236}">
                <a16:creationId xmlns="" xmlns:a16="http://schemas.microsoft.com/office/drawing/2014/main" id="{1F94A807-5B71-44E2-BF30-FD07CCB676DE}"/>
              </a:ext>
            </a:extLst>
          </p:cNvPr>
          <p:cNvCxnSpPr/>
          <p:nvPr/>
        </p:nvCxnSpPr>
        <p:spPr>
          <a:xfrm>
            <a:off x="7187734" y="6032261"/>
            <a:ext cx="476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 xmlns:a16="http://schemas.microsoft.com/office/drawing/2014/main" id="{BB3BE433-54A0-4830-A5B8-B9EC04E52656}"/>
              </a:ext>
            </a:extLst>
          </p:cNvPr>
          <p:cNvCxnSpPr/>
          <p:nvPr/>
        </p:nvCxnSpPr>
        <p:spPr>
          <a:xfrm>
            <a:off x="8390310" y="6001780"/>
            <a:ext cx="2549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 xmlns:a16="http://schemas.microsoft.com/office/drawing/2014/main" id="{D3886BA3-3447-43C6-B06D-9891E39A1914}"/>
              </a:ext>
            </a:extLst>
          </p:cNvPr>
          <p:cNvCxnSpPr>
            <a:cxnSpLocks/>
          </p:cNvCxnSpPr>
          <p:nvPr/>
        </p:nvCxnSpPr>
        <p:spPr>
          <a:xfrm>
            <a:off x="8531624" y="6217905"/>
            <a:ext cx="29648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 xmlns:a16="http://schemas.microsoft.com/office/drawing/2014/main" id="{45520C60-C08D-4213-AE2D-2555344204D8}"/>
              </a:ext>
            </a:extLst>
          </p:cNvPr>
          <p:cNvCxnSpPr>
            <a:cxnSpLocks/>
          </p:cNvCxnSpPr>
          <p:nvPr/>
        </p:nvCxnSpPr>
        <p:spPr>
          <a:xfrm>
            <a:off x="8645234" y="6001780"/>
            <a:ext cx="0" cy="188422"/>
          </a:xfrm>
          <a:prstGeom prst="line">
            <a:avLst/>
          </a:prstGeom>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 xmlns:a16="http://schemas.microsoft.com/office/drawing/2014/main" id="{473DA2C0-A816-49FE-9AAB-B0EFCB9AE050}"/>
              </a:ext>
            </a:extLst>
          </p:cNvPr>
          <p:cNvSpPr>
            <a:spLocks noGrp="1"/>
          </p:cNvSpPr>
          <p:nvPr>
            <p:ph type="dt" sz="half" idx="10"/>
          </p:nvPr>
        </p:nvSpPr>
        <p:spPr/>
        <p:txBody>
          <a:bodyPr/>
          <a:lstStyle/>
          <a:p>
            <a:fld id="{FFFB8B81-846F-49AC-BCC5-1BB2D2F18613}" type="datetime1">
              <a:rPr lang="en-IN" smtClean="0"/>
              <a:t>28-08-2019</a:t>
            </a:fld>
            <a:endParaRPr lang="en-IN"/>
          </a:p>
        </p:txBody>
      </p:sp>
      <p:sp>
        <p:nvSpPr>
          <p:cNvPr id="9" name="Footer Placeholder 8">
            <a:extLst>
              <a:ext uri="{FF2B5EF4-FFF2-40B4-BE49-F238E27FC236}">
                <a16:creationId xmlns="" xmlns:a16="http://schemas.microsoft.com/office/drawing/2014/main" id="{04D994BC-AE5D-4649-9CA7-4D483A5848A7}"/>
              </a:ext>
            </a:extLst>
          </p:cNvPr>
          <p:cNvSpPr>
            <a:spLocks noGrp="1"/>
          </p:cNvSpPr>
          <p:nvPr>
            <p:ph type="ftr" sz="quarter" idx="11"/>
          </p:nvPr>
        </p:nvSpPr>
        <p:spPr/>
        <p:txBody>
          <a:bodyPr/>
          <a:lstStyle/>
          <a:p>
            <a:r>
              <a:rPr lang="en-IN"/>
              <a:t>IR-Winter-2019 Mansi A. Radke</a:t>
            </a:r>
          </a:p>
        </p:txBody>
      </p:sp>
      <p:sp>
        <p:nvSpPr>
          <p:cNvPr id="11" name="Slide Number Placeholder 10">
            <a:extLst>
              <a:ext uri="{FF2B5EF4-FFF2-40B4-BE49-F238E27FC236}">
                <a16:creationId xmlns="" xmlns:a16="http://schemas.microsoft.com/office/drawing/2014/main" id="{EA3B2280-70AC-4418-8742-8A20A0517F05}"/>
              </a:ext>
            </a:extLst>
          </p:cNvPr>
          <p:cNvSpPr>
            <a:spLocks noGrp="1"/>
          </p:cNvSpPr>
          <p:nvPr>
            <p:ph type="sldNum" sz="quarter" idx="12"/>
          </p:nvPr>
        </p:nvSpPr>
        <p:spPr/>
        <p:txBody>
          <a:bodyPr/>
          <a:lstStyle/>
          <a:p>
            <a:fld id="{C0F9F683-3FDB-4107-96CB-B1C6B49462B6}" type="slidenum">
              <a:rPr lang="en-IN" smtClean="0"/>
              <a:t>20</a:t>
            </a:fld>
            <a:endParaRPr lang="en-IN"/>
          </a:p>
        </p:txBody>
      </p:sp>
    </p:spTree>
    <p:extLst>
      <p:ext uri="{BB962C8B-B14F-4D97-AF65-F5344CB8AC3E}">
        <p14:creationId xmlns:p14="http://schemas.microsoft.com/office/powerpoint/2010/main" val="549478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D48577-9F41-4E82-9970-7B58B5D22683}"/>
              </a:ext>
            </a:extLst>
          </p:cNvPr>
          <p:cNvSpPr>
            <a:spLocks noGrp="1"/>
          </p:cNvSpPr>
          <p:nvPr>
            <p:ph type="title"/>
          </p:nvPr>
        </p:nvSpPr>
        <p:spPr/>
        <p:txBody>
          <a:bodyPr/>
          <a:lstStyle/>
          <a:p>
            <a:r>
              <a:rPr lang="en-IN" dirty="0"/>
              <a:t>Inverted Index of a corpus</a:t>
            </a:r>
          </a:p>
        </p:txBody>
      </p:sp>
      <p:sp>
        <p:nvSpPr>
          <p:cNvPr id="3" name="Content Placeholder 2">
            <a:extLst>
              <a:ext uri="{FF2B5EF4-FFF2-40B4-BE49-F238E27FC236}">
                <a16:creationId xmlns="" xmlns:a16="http://schemas.microsoft.com/office/drawing/2014/main" id="{197D92EB-FDE9-46C0-86EA-1C96EA7B9F6C}"/>
              </a:ext>
            </a:extLst>
          </p:cNvPr>
          <p:cNvSpPr>
            <a:spLocks noGrp="1"/>
          </p:cNvSpPr>
          <p:nvPr>
            <p:ph sz="half" idx="1"/>
          </p:nvPr>
        </p:nvSpPr>
        <p:spPr/>
        <p:txBody>
          <a:bodyPr/>
          <a:lstStyle/>
          <a:p>
            <a:endParaRPr lang="en-IN" dirty="0"/>
          </a:p>
          <a:p>
            <a:pPr marL="0" indent="0">
              <a:buNone/>
            </a:pPr>
            <a:r>
              <a:rPr lang="en-IN" dirty="0"/>
              <a:t>    Term Vocabulary / Lexicon/            	Dictionary</a:t>
            </a:r>
          </a:p>
          <a:p>
            <a:pPr marL="1828800" lvl="4" indent="0">
              <a:buNone/>
            </a:pPr>
            <a:r>
              <a:rPr lang="en-IN" sz="4800" dirty="0"/>
              <a:t>+			=</a:t>
            </a:r>
          </a:p>
          <a:p>
            <a:pPr marL="1828800" lvl="4" indent="0">
              <a:buNone/>
            </a:pPr>
            <a:endParaRPr lang="en-IN" dirty="0"/>
          </a:p>
          <a:p>
            <a:pPr marL="0" indent="0">
              <a:buNone/>
            </a:pPr>
            <a:r>
              <a:rPr lang="en-IN" dirty="0"/>
              <a:t>    Posting list for each term</a:t>
            </a:r>
          </a:p>
        </p:txBody>
      </p:sp>
      <p:sp>
        <p:nvSpPr>
          <p:cNvPr id="4" name="Content Placeholder 3">
            <a:extLst>
              <a:ext uri="{FF2B5EF4-FFF2-40B4-BE49-F238E27FC236}">
                <a16:creationId xmlns="" xmlns:a16="http://schemas.microsoft.com/office/drawing/2014/main" id="{288BDA27-0BB9-4C29-AA13-8230984289F9}"/>
              </a:ext>
            </a:extLst>
          </p:cNvPr>
          <p:cNvSpPr>
            <a:spLocks noGrp="1"/>
          </p:cNvSpPr>
          <p:nvPr>
            <p:ph sz="half" idx="2"/>
          </p:nvPr>
        </p:nvSpPr>
        <p:spPr/>
        <p:txBody>
          <a:bodyPr/>
          <a:lstStyle/>
          <a:p>
            <a:endParaRPr lang="en-IN" dirty="0"/>
          </a:p>
          <a:p>
            <a:endParaRPr lang="en-IN" dirty="0"/>
          </a:p>
          <a:p>
            <a:endParaRPr lang="en-IN" dirty="0"/>
          </a:p>
          <a:p>
            <a:pPr marL="0" indent="0">
              <a:buNone/>
            </a:pPr>
            <a:r>
              <a:rPr lang="en-IN" dirty="0"/>
              <a:t>Inverted Index for the corpus</a:t>
            </a:r>
          </a:p>
          <a:p>
            <a:pPr marL="0" indent="0">
              <a:buNone/>
            </a:pPr>
            <a:endParaRPr lang="en-IN" dirty="0"/>
          </a:p>
          <a:p>
            <a:pPr marL="0" indent="0">
              <a:buNone/>
            </a:pPr>
            <a:endParaRPr lang="en-IN" dirty="0"/>
          </a:p>
          <a:p>
            <a:pPr marL="0" indent="0">
              <a:buNone/>
            </a:pPr>
            <a:r>
              <a:rPr lang="en-IN" dirty="0"/>
              <a:t>(Note: Indexing is a one time activity)</a:t>
            </a:r>
          </a:p>
        </p:txBody>
      </p:sp>
      <p:sp>
        <p:nvSpPr>
          <p:cNvPr id="5" name="Date Placeholder 4">
            <a:extLst>
              <a:ext uri="{FF2B5EF4-FFF2-40B4-BE49-F238E27FC236}">
                <a16:creationId xmlns="" xmlns:a16="http://schemas.microsoft.com/office/drawing/2014/main" id="{370D762E-A395-4CDA-ADD9-A3C473525794}"/>
              </a:ext>
            </a:extLst>
          </p:cNvPr>
          <p:cNvSpPr>
            <a:spLocks noGrp="1"/>
          </p:cNvSpPr>
          <p:nvPr>
            <p:ph type="dt" sz="half" idx="10"/>
          </p:nvPr>
        </p:nvSpPr>
        <p:spPr/>
        <p:txBody>
          <a:bodyPr/>
          <a:lstStyle/>
          <a:p>
            <a:fld id="{926611AD-BAFC-4680-9855-F57D686353FD}" type="datetime1">
              <a:rPr lang="en-IN" smtClean="0"/>
              <a:t>28-08-2019</a:t>
            </a:fld>
            <a:endParaRPr lang="en-IN"/>
          </a:p>
        </p:txBody>
      </p:sp>
      <p:sp>
        <p:nvSpPr>
          <p:cNvPr id="6" name="Footer Placeholder 5">
            <a:extLst>
              <a:ext uri="{FF2B5EF4-FFF2-40B4-BE49-F238E27FC236}">
                <a16:creationId xmlns="" xmlns:a16="http://schemas.microsoft.com/office/drawing/2014/main" id="{11C79E5C-83F2-46D5-8A53-6DB2366F0C65}"/>
              </a:ext>
            </a:extLst>
          </p:cNvPr>
          <p:cNvSpPr>
            <a:spLocks noGrp="1"/>
          </p:cNvSpPr>
          <p:nvPr>
            <p:ph type="ftr" sz="quarter" idx="11"/>
          </p:nvPr>
        </p:nvSpPr>
        <p:spPr/>
        <p:txBody>
          <a:bodyPr/>
          <a:lstStyle/>
          <a:p>
            <a:r>
              <a:rPr lang="en-IN"/>
              <a:t>IR-Winter-2019 Mansi A. Radke</a:t>
            </a:r>
          </a:p>
        </p:txBody>
      </p:sp>
      <p:sp>
        <p:nvSpPr>
          <p:cNvPr id="7" name="Slide Number Placeholder 6">
            <a:extLst>
              <a:ext uri="{FF2B5EF4-FFF2-40B4-BE49-F238E27FC236}">
                <a16:creationId xmlns="" xmlns:a16="http://schemas.microsoft.com/office/drawing/2014/main" id="{CB69AD55-A42B-4B39-A3A1-57023FE65175}"/>
              </a:ext>
            </a:extLst>
          </p:cNvPr>
          <p:cNvSpPr>
            <a:spLocks noGrp="1"/>
          </p:cNvSpPr>
          <p:nvPr>
            <p:ph type="sldNum" sz="quarter" idx="12"/>
          </p:nvPr>
        </p:nvSpPr>
        <p:spPr/>
        <p:txBody>
          <a:bodyPr/>
          <a:lstStyle/>
          <a:p>
            <a:fld id="{C0F9F683-3FDB-4107-96CB-B1C6B49462B6}" type="slidenum">
              <a:rPr lang="en-IN" smtClean="0"/>
              <a:t>21</a:t>
            </a:fld>
            <a:endParaRPr lang="en-IN"/>
          </a:p>
        </p:txBody>
      </p:sp>
    </p:spTree>
    <p:extLst>
      <p:ext uri="{BB962C8B-B14F-4D97-AF65-F5344CB8AC3E}">
        <p14:creationId xmlns:p14="http://schemas.microsoft.com/office/powerpoint/2010/main" val="1233610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B41A2D-D713-4259-AC3E-3B29A3D3AC1B}"/>
              </a:ext>
            </a:extLst>
          </p:cNvPr>
          <p:cNvSpPr>
            <a:spLocks noGrp="1"/>
          </p:cNvSpPr>
          <p:nvPr>
            <p:ph type="title"/>
          </p:nvPr>
        </p:nvSpPr>
        <p:spPr/>
        <p:txBody>
          <a:bodyPr/>
          <a:lstStyle/>
          <a:p>
            <a:r>
              <a:rPr lang="en-IN" dirty="0"/>
              <a:t>Draw the inverted index for the following document collection. </a:t>
            </a:r>
          </a:p>
        </p:txBody>
      </p:sp>
      <p:sp>
        <p:nvSpPr>
          <p:cNvPr id="3" name="Content Placeholder 2">
            <a:extLst>
              <a:ext uri="{FF2B5EF4-FFF2-40B4-BE49-F238E27FC236}">
                <a16:creationId xmlns="" xmlns:a16="http://schemas.microsoft.com/office/drawing/2014/main" id="{58070350-81BA-4CD9-98ED-977D0AAB07CE}"/>
              </a:ext>
            </a:extLst>
          </p:cNvPr>
          <p:cNvSpPr>
            <a:spLocks noGrp="1"/>
          </p:cNvSpPr>
          <p:nvPr>
            <p:ph sz="half" idx="1"/>
          </p:nvPr>
        </p:nvSpPr>
        <p:spPr/>
        <p:txBody>
          <a:bodyPr/>
          <a:lstStyle/>
          <a:p>
            <a:r>
              <a:rPr lang="en-IN" dirty="0"/>
              <a:t>Doc 1: new home sales top forecasts</a:t>
            </a:r>
          </a:p>
          <a:p>
            <a:r>
              <a:rPr lang="en-IN" dirty="0"/>
              <a:t>Doc 2: home sales rise in July</a:t>
            </a:r>
          </a:p>
          <a:p>
            <a:r>
              <a:rPr lang="en-IN" dirty="0"/>
              <a:t>Doc 3: increase in home sales in July</a:t>
            </a:r>
          </a:p>
          <a:p>
            <a:r>
              <a:rPr lang="en-IN" dirty="0"/>
              <a:t>Doc 4: July new home sales rise</a:t>
            </a:r>
          </a:p>
        </p:txBody>
      </p:sp>
      <p:sp>
        <p:nvSpPr>
          <p:cNvPr id="4" name="Content Placeholder 3">
            <a:extLst>
              <a:ext uri="{FF2B5EF4-FFF2-40B4-BE49-F238E27FC236}">
                <a16:creationId xmlns="" xmlns:a16="http://schemas.microsoft.com/office/drawing/2014/main" id="{9957581A-7F46-463A-B40A-9800E1A61EEA}"/>
              </a:ext>
            </a:extLst>
          </p:cNvPr>
          <p:cNvSpPr>
            <a:spLocks noGrp="1"/>
          </p:cNvSpPr>
          <p:nvPr>
            <p:ph sz="half" idx="2"/>
          </p:nvPr>
        </p:nvSpPr>
        <p:spPr/>
        <p:txBody>
          <a:bodyPr/>
          <a:lstStyle/>
          <a:p>
            <a:endParaRPr lang="en-IN"/>
          </a:p>
        </p:txBody>
      </p:sp>
      <p:sp>
        <p:nvSpPr>
          <p:cNvPr id="5" name="Date Placeholder 4">
            <a:extLst>
              <a:ext uri="{FF2B5EF4-FFF2-40B4-BE49-F238E27FC236}">
                <a16:creationId xmlns="" xmlns:a16="http://schemas.microsoft.com/office/drawing/2014/main" id="{3159FC9F-D268-47D6-86B7-C1D4222720D3}"/>
              </a:ext>
            </a:extLst>
          </p:cNvPr>
          <p:cNvSpPr>
            <a:spLocks noGrp="1"/>
          </p:cNvSpPr>
          <p:nvPr>
            <p:ph type="dt" sz="half" idx="10"/>
          </p:nvPr>
        </p:nvSpPr>
        <p:spPr/>
        <p:txBody>
          <a:bodyPr/>
          <a:lstStyle/>
          <a:p>
            <a:fld id="{15A3F502-944D-4A63-8326-7C228D79FF3B}" type="datetime1">
              <a:rPr lang="en-IN" smtClean="0"/>
              <a:t>28-08-2019</a:t>
            </a:fld>
            <a:endParaRPr lang="en-IN" dirty="0"/>
          </a:p>
        </p:txBody>
      </p:sp>
      <p:sp>
        <p:nvSpPr>
          <p:cNvPr id="6" name="Footer Placeholder 5">
            <a:extLst>
              <a:ext uri="{FF2B5EF4-FFF2-40B4-BE49-F238E27FC236}">
                <a16:creationId xmlns="" xmlns:a16="http://schemas.microsoft.com/office/drawing/2014/main" id="{654F7ADD-1C0D-4DF3-BE4E-D89E2541E77C}"/>
              </a:ext>
            </a:extLst>
          </p:cNvPr>
          <p:cNvSpPr>
            <a:spLocks noGrp="1"/>
          </p:cNvSpPr>
          <p:nvPr>
            <p:ph type="ftr" sz="quarter" idx="11"/>
          </p:nvPr>
        </p:nvSpPr>
        <p:spPr/>
        <p:txBody>
          <a:bodyPr/>
          <a:lstStyle/>
          <a:p>
            <a:r>
              <a:rPr lang="en-IN"/>
              <a:t>IR-Winter-2019 Mansi A. Radke</a:t>
            </a:r>
            <a:endParaRPr lang="en-IN" dirty="0"/>
          </a:p>
        </p:txBody>
      </p:sp>
      <p:sp>
        <p:nvSpPr>
          <p:cNvPr id="7" name="Slide Number Placeholder 6">
            <a:extLst>
              <a:ext uri="{FF2B5EF4-FFF2-40B4-BE49-F238E27FC236}">
                <a16:creationId xmlns="" xmlns:a16="http://schemas.microsoft.com/office/drawing/2014/main" id="{762CE8EB-16F7-4DCF-9057-09F29A43910C}"/>
              </a:ext>
            </a:extLst>
          </p:cNvPr>
          <p:cNvSpPr>
            <a:spLocks noGrp="1"/>
          </p:cNvSpPr>
          <p:nvPr>
            <p:ph type="sldNum" sz="quarter" idx="12"/>
          </p:nvPr>
        </p:nvSpPr>
        <p:spPr/>
        <p:txBody>
          <a:bodyPr/>
          <a:lstStyle/>
          <a:p>
            <a:fld id="{C0F9F683-3FDB-4107-96CB-B1C6B49462B6}" type="slidenum">
              <a:rPr lang="en-IN" smtClean="0"/>
              <a:t>22</a:t>
            </a:fld>
            <a:endParaRPr lang="en-IN" dirty="0"/>
          </a:p>
        </p:txBody>
      </p:sp>
    </p:spTree>
    <p:extLst>
      <p:ext uri="{BB962C8B-B14F-4D97-AF65-F5344CB8AC3E}">
        <p14:creationId xmlns:p14="http://schemas.microsoft.com/office/powerpoint/2010/main" val="3219122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69F016-9C0A-4BB7-B514-55CF82B1529A}"/>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E9231123-5EED-4872-8744-ED50F49CBCE4}"/>
              </a:ext>
            </a:extLst>
          </p:cNvPr>
          <p:cNvSpPr>
            <a:spLocks noGrp="1"/>
          </p:cNvSpPr>
          <p:nvPr>
            <p:ph sz="half" idx="1"/>
          </p:nvPr>
        </p:nvSpPr>
        <p:spPr/>
        <p:txBody>
          <a:bodyPr/>
          <a:lstStyle/>
          <a:p>
            <a:endParaRPr lang="en-IN"/>
          </a:p>
        </p:txBody>
      </p:sp>
      <p:sp>
        <p:nvSpPr>
          <p:cNvPr id="4" name="Content Placeholder 3">
            <a:extLst>
              <a:ext uri="{FF2B5EF4-FFF2-40B4-BE49-F238E27FC236}">
                <a16:creationId xmlns="" xmlns:a16="http://schemas.microsoft.com/office/drawing/2014/main" id="{DCFB6FDC-4494-45E4-A3BE-C1771B4748D7}"/>
              </a:ext>
            </a:extLst>
          </p:cNvPr>
          <p:cNvSpPr>
            <a:spLocks noGrp="1"/>
          </p:cNvSpPr>
          <p:nvPr>
            <p:ph sz="half" idx="2"/>
          </p:nvPr>
        </p:nvSpPr>
        <p:spPr/>
        <p:txBody>
          <a:bodyPr/>
          <a:lstStyle/>
          <a:p>
            <a:endParaRPr lang="en-IN"/>
          </a:p>
        </p:txBody>
      </p:sp>
      <p:sp>
        <p:nvSpPr>
          <p:cNvPr id="5" name="Date Placeholder 4">
            <a:extLst>
              <a:ext uri="{FF2B5EF4-FFF2-40B4-BE49-F238E27FC236}">
                <a16:creationId xmlns="" xmlns:a16="http://schemas.microsoft.com/office/drawing/2014/main" id="{93409EF1-4F5E-49C8-8C44-C2894F45E320}"/>
              </a:ext>
            </a:extLst>
          </p:cNvPr>
          <p:cNvSpPr>
            <a:spLocks noGrp="1"/>
          </p:cNvSpPr>
          <p:nvPr>
            <p:ph type="dt" sz="half" idx="10"/>
          </p:nvPr>
        </p:nvSpPr>
        <p:spPr/>
        <p:txBody>
          <a:bodyPr/>
          <a:lstStyle/>
          <a:p>
            <a:fld id="{15A3F502-944D-4A63-8326-7C228D79FF3B}" type="datetime1">
              <a:rPr lang="en-IN" smtClean="0"/>
              <a:t>28-08-2019</a:t>
            </a:fld>
            <a:endParaRPr lang="en-IN" dirty="0"/>
          </a:p>
        </p:txBody>
      </p:sp>
      <p:sp>
        <p:nvSpPr>
          <p:cNvPr id="6" name="Footer Placeholder 5">
            <a:extLst>
              <a:ext uri="{FF2B5EF4-FFF2-40B4-BE49-F238E27FC236}">
                <a16:creationId xmlns="" xmlns:a16="http://schemas.microsoft.com/office/drawing/2014/main" id="{1DEC0A69-1996-40D7-A05B-6BC2D86D5F02}"/>
              </a:ext>
            </a:extLst>
          </p:cNvPr>
          <p:cNvSpPr>
            <a:spLocks noGrp="1"/>
          </p:cNvSpPr>
          <p:nvPr>
            <p:ph type="ftr" sz="quarter" idx="11"/>
          </p:nvPr>
        </p:nvSpPr>
        <p:spPr/>
        <p:txBody>
          <a:bodyPr/>
          <a:lstStyle/>
          <a:p>
            <a:r>
              <a:rPr lang="en-IN"/>
              <a:t>IR-Winter-2019 Mansi A. Radke</a:t>
            </a:r>
            <a:endParaRPr lang="en-IN" dirty="0"/>
          </a:p>
        </p:txBody>
      </p:sp>
      <p:sp>
        <p:nvSpPr>
          <p:cNvPr id="7" name="Slide Number Placeholder 6">
            <a:extLst>
              <a:ext uri="{FF2B5EF4-FFF2-40B4-BE49-F238E27FC236}">
                <a16:creationId xmlns="" xmlns:a16="http://schemas.microsoft.com/office/drawing/2014/main" id="{76EA9969-8C4B-4027-8158-79B599E6FD80}"/>
              </a:ext>
            </a:extLst>
          </p:cNvPr>
          <p:cNvSpPr>
            <a:spLocks noGrp="1"/>
          </p:cNvSpPr>
          <p:nvPr>
            <p:ph type="sldNum" sz="quarter" idx="12"/>
          </p:nvPr>
        </p:nvSpPr>
        <p:spPr/>
        <p:txBody>
          <a:bodyPr/>
          <a:lstStyle/>
          <a:p>
            <a:fld id="{C0F9F683-3FDB-4107-96CB-B1C6B49462B6}" type="slidenum">
              <a:rPr lang="en-IN" smtClean="0"/>
              <a:t>23</a:t>
            </a:fld>
            <a:endParaRPr lang="en-IN" dirty="0"/>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 xmlns:a16="http://schemas.microsoft.com/office/drawing/2014/main" id="{1B83F13E-B095-4625-9F64-F592256F13C3}"/>
                  </a:ext>
                </a:extLst>
              </p14:cNvPr>
              <p14:cNvContentPartPr/>
              <p14:nvPr/>
            </p14:nvContentPartPr>
            <p14:xfrm>
              <a:off x="3043898" y="3433135"/>
              <a:ext cx="6120" cy="5760"/>
            </p14:xfrm>
          </p:contentPart>
        </mc:Choice>
        <mc:Fallback xmlns="">
          <p:pic>
            <p:nvPicPr>
              <p:cNvPr id="8" name="Ink 7">
                <a:extLst>
                  <a:ext uri="{FF2B5EF4-FFF2-40B4-BE49-F238E27FC236}">
                    <a16:creationId xmlns:a16="http://schemas.microsoft.com/office/drawing/2014/main" id="{1B83F13E-B095-4625-9F64-F592256F13C3}"/>
                  </a:ext>
                </a:extLst>
              </p:cNvPr>
              <p:cNvPicPr/>
              <p:nvPr/>
            </p:nvPicPr>
            <p:blipFill>
              <a:blip r:embed="rId3"/>
              <a:stretch>
                <a:fillRect/>
              </a:stretch>
            </p:blipFill>
            <p:spPr>
              <a:xfrm>
                <a:off x="3035258" y="3424135"/>
                <a:ext cx="237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 xmlns:a16="http://schemas.microsoft.com/office/drawing/2014/main" id="{1E0B8C6A-7BC7-4432-98D0-8B73C4B9EFDA}"/>
                  </a:ext>
                </a:extLst>
              </p14:cNvPr>
              <p14:cNvContentPartPr/>
              <p14:nvPr/>
            </p14:nvContentPartPr>
            <p14:xfrm>
              <a:off x="3201578" y="5865655"/>
              <a:ext cx="176040" cy="240120"/>
            </p14:xfrm>
          </p:contentPart>
        </mc:Choice>
        <mc:Fallback xmlns="">
          <p:pic>
            <p:nvPicPr>
              <p:cNvPr id="14" name="Ink 13">
                <a:extLst>
                  <a:ext uri="{FF2B5EF4-FFF2-40B4-BE49-F238E27FC236}">
                    <a16:creationId xmlns:a16="http://schemas.microsoft.com/office/drawing/2014/main" id="{1E0B8C6A-7BC7-4432-98D0-8B73C4B9EFDA}"/>
                  </a:ext>
                </a:extLst>
              </p:cNvPr>
              <p:cNvPicPr/>
              <p:nvPr/>
            </p:nvPicPr>
            <p:blipFill>
              <a:blip r:embed="rId5"/>
              <a:stretch>
                <a:fillRect/>
              </a:stretch>
            </p:blipFill>
            <p:spPr>
              <a:xfrm>
                <a:off x="3192938" y="5856655"/>
                <a:ext cx="1936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 xmlns:a16="http://schemas.microsoft.com/office/drawing/2014/main" id="{8FB6198C-C8F4-43D3-945B-2FF93B5B5B64}"/>
                  </a:ext>
                </a:extLst>
              </p14:cNvPr>
              <p14:cNvContentPartPr/>
              <p14:nvPr/>
            </p14:nvContentPartPr>
            <p14:xfrm>
              <a:off x="937538" y="265855"/>
              <a:ext cx="1139400" cy="332640"/>
            </p14:xfrm>
          </p:contentPart>
        </mc:Choice>
        <mc:Fallback xmlns="">
          <p:pic>
            <p:nvPicPr>
              <p:cNvPr id="15" name="Ink 14">
                <a:extLst>
                  <a:ext uri="{FF2B5EF4-FFF2-40B4-BE49-F238E27FC236}">
                    <a16:creationId xmlns:a16="http://schemas.microsoft.com/office/drawing/2014/main" id="{8FB6198C-C8F4-43D3-945B-2FF93B5B5B64}"/>
                  </a:ext>
                </a:extLst>
              </p:cNvPr>
              <p:cNvPicPr/>
              <p:nvPr/>
            </p:nvPicPr>
            <p:blipFill>
              <a:blip r:embed="rId7"/>
              <a:stretch>
                <a:fillRect/>
              </a:stretch>
            </p:blipFill>
            <p:spPr>
              <a:xfrm>
                <a:off x="928538" y="257215"/>
                <a:ext cx="115704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 xmlns:a16="http://schemas.microsoft.com/office/drawing/2014/main" id="{E92C129C-92F7-416E-849B-04A47C121100}"/>
                  </a:ext>
                </a:extLst>
              </p14:cNvPr>
              <p14:cNvContentPartPr/>
              <p14:nvPr/>
            </p14:nvContentPartPr>
            <p14:xfrm>
              <a:off x="913418" y="2107615"/>
              <a:ext cx="1491120" cy="1206720"/>
            </p14:xfrm>
          </p:contentPart>
        </mc:Choice>
        <mc:Fallback xmlns="">
          <p:pic>
            <p:nvPicPr>
              <p:cNvPr id="26" name="Ink 25">
                <a:extLst>
                  <a:ext uri="{FF2B5EF4-FFF2-40B4-BE49-F238E27FC236}">
                    <a16:creationId xmlns:a16="http://schemas.microsoft.com/office/drawing/2014/main" id="{E92C129C-92F7-416E-849B-04A47C121100}"/>
                  </a:ext>
                </a:extLst>
              </p:cNvPr>
              <p:cNvPicPr/>
              <p:nvPr/>
            </p:nvPicPr>
            <p:blipFill>
              <a:blip r:embed="rId9"/>
              <a:stretch>
                <a:fillRect/>
              </a:stretch>
            </p:blipFill>
            <p:spPr>
              <a:xfrm>
                <a:off x="904420" y="2098618"/>
                <a:ext cx="1508756" cy="122435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 xmlns:a16="http://schemas.microsoft.com/office/drawing/2014/main" id="{72506CAE-2D53-4F6B-BAEA-35D4B31EE0B6}"/>
                  </a:ext>
                </a:extLst>
              </p14:cNvPr>
              <p14:cNvContentPartPr/>
              <p14:nvPr/>
            </p14:nvContentPartPr>
            <p14:xfrm>
              <a:off x="896498" y="890815"/>
              <a:ext cx="1337040" cy="980280"/>
            </p14:xfrm>
          </p:contentPart>
        </mc:Choice>
        <mc:Fallback xmlns="">
          <p:pic>
            <p:nvPicPr>
              <p:cNvPr id="27" name="Ink 26">
                <a:extLst>
                  <a:ext uri="{FF2B5EF4-FFF2-40B4-BE49-F238E27FC236}">
                    <a16:creationId xmlns:a16="http://schemas.microsoft.com/office/drawing/2014/main" id="{72506CAE-2D53-4F6B-BAEA-35D4B31EE0B6}"/>
                  </a:ext>
                </a:extLst>
              </p:cNvPr>
              <p:cNvPicPr/>
              <p:nvPr/>
            </p:nvPicPr>
            <p:blipFill>
              <a:blip r:embed="rId11"/>
              <a:stretch>
                <a:fillRect/>
              </a:stretch>
            </p:blipFill>
            <p:spPr>
              <a:xfrm>
                <a:off x="887498" y="882172"/>
                <a:ext cx="1354680" cy="99792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 xmlns:a16="http://schemas.microsoft.com/office/drawing/2014/main" id="{0BE69506-9E1A-4A5F-BE6D-A5312E1259C0}"/>
                  </a:ext>
                </a:extLst>
              </p14:cNvPr>
              <p14:cNvContentPartPr/>
              <p14:nvPr/>
            </p14:nvContentPartPr>
            <p14:xfrm>
              <a:off x="3673898" y="5773855"/>
              <a:ext cx="360" cy="360"/>
            </p14:xfrm>
          </p:contentPart>
        </mc:Choice>
        <mc:Fallback xmlns="">
          <p:pic>
            <p:nvPicPr>
              <p:cNvPr id="31" name="Ink 30">
                <a:extLst>
                  <a:ext uri="{FF2B5EF4-FFF2-40B4-BE49-F238E27FC236}">
                    <a16:creationId xmlns:a16="http://schemas.microsoft.com/office/drawing/2014/main" id="{0BE69506-9E1A-4A5F-BE6D-A5312E1259C0}"/>
                  </a:ext>
                </a:extLst>
              </p:cNvPr>
              <p:cNvPicPr/>
              <p:nvPr/>
            </p:nvPicPr>
            <p:blipFill>
              <a:blip r:embed="rId13"/>
              <a:stretch>
                <a:fillRect/>
              </a:stretch>
            </p:blipFill>
            <p:spPr>
              <a:xfrm>
                <a:off x="3664898" y="57652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1" name="Ink 40">
                <a:extLst>
                  <a:ext uri="{FF2B5EF4-FFF2-40B4-BE49-F238E27FC236}">
                    <a16:creationId xmlns="" xmlns:a16="http://schemas.microsoft.com/office/drawing/2014/main" id="{87720ACD-0CB5-4AF9-8DC5-226F9E36BE97}"/>
                  </a:ext>
                </a:extLst>
              </p14:cNvPr>
              <p14:cNvContentPartPr/>
              <p14:nvPr/>
            </p14:nvContentPartPr>
            <p14:xfrm>
              <a:off x="1057418" y="3074575"/>
              <a:ext cx="901800" cy="1033920"/>
            </p14:xfrm>
          </p:contentPart>
        </mc:Choice>
        <mc:Fallback xmlns="">
          <p:pic>
            <p:nvPicPr>
              <p:cNvPr id="41" name="Ink 40">
                <a:extLst>
                  <a:ext uri="{FF2B5EF4-FFF2-40B4-BE49-F238E27FC236}">
                    <a16:creationId xmlns:a16="http://schemas.microsoft.com/office/drawing/2014/main" id="{87720ACD-0CB5-4AF9-8DC5-226F9E36BE97}"/>
                  </a:ext>
                </a:extLst>
              </p:cNvPr>
              <p:cNvPicPr/>
              <p:nvPr/>
            </p:nvPicPr>
            <p:blipFill>
              <a:blip r:embed="rId15"/>
              <a:stretch>
                <a:fillRect/>
              </a:stretch>
            </p:blipFill>
            <p:spPr>
              <a:xfrm>
                <a:off x="1048781" y="3065575"/>
                <a:ext cx="919433" cy="1051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1" name="Ink 60">
                <a:extLst>
                  <a:ext uri="{FF2B5EF4-FFF2-40B4-BE49-F238E27FC236}">
                    <a16:creationId xmlns="" xmlns:a16="http://schemas.microsoft.com/office/drawing/2014/main" id="{B7EDF5D4-40F6-4DB0-AEC6-22B402C9B1A5}"/>
                  </a:ext>
                </a:extLst>
              </p14:cNvPr>
              <p14:cNvContentPartPr/>
              <p14:nvPr/>
            </p14:nvContentPartPr>
            <p14:xfrm>
              <a:off x="360458" y="3970615"/>
              <a:ext cx="2939400" cy="2581200"/>
            </p14:xfrm>
          </p:contentPart>
        </mc:Choice>
        <mc:Fallback xmlns="">
          <p:pic>
            <p:nvPicPr>
              <p:cNvPr id="61" name="Ink 60">
                <a:extLst>
                  <a:ext uri="{FF2B5EF4-FFF2-40B4-BE49-F238E27FC236}">
                    <a16:creationId xmlns:a16="http://schemas.microsoft.com/office/drawing/2014/main" id="{B7EDF5D4-40F6-4DB0-AEC6-22B402C9B1A5}"/>
                  </a:ext>
                </a:extLst>
              </p:cNvPr>
              <p:cNvPicPr/>
              <p:nvPr/>
            </p:nvPicPr>
            <p:blipFill>
              <a:blip r:embed="rId17"/>
              <a:stretch>
                <a:fillRect/>
              </a:stretch>
            </p:blipFill>
            <p:spPr>
              <a:xfrm>
                <a:off x="351818" y="3961616"/>
                <a:ext cx="2957040" cy="259883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4" name="Ink 63">
                <a:extLst>
                  <a:ext uri="{FF2B5EF4-FFF2-40B4-BE49-F238E27FC236}">
                    <a16:creationId xmlns="" xmlns:a16="http://schemas.microsoft.com/office/drawing/2014/main" id="{C333E181-2F51-4213-8C9B-D25D8DC0D29F}"/>
                  </a:ext>
                </a:extLst>
              </p14:cNvPr>
              <p14:cNvContentPartPr/>
              <p14:nvPr/>
            </p14:nvContentPartPr>
            <p14:xfrm>
              <a:off x="2385818" y="445135"/>
              <a:ext cx="489240" cy="680607"/>
            </p14:xfrm>
          </p:contentPart>
        </mc:Choice>
        <mc:Fallback xmlns="">
          <p:pic>
            <p:nvPicPr>
              <p:cNvPr id="64" name="Ink 63">
                <a:extLst>
                  <a:ext uri="{FF2B5EF4-FFF2-40B4-BE49-F238E27FC236}">
                    <a16:creationId xmlns:a16="http://schemas.microsoft.com/office/drawing/2014/main" id="{C333E181-2F51-4213-8C9B-D25D8DC0D29F}"/>
                  </a:ext>
                </a:extLst>
              </p:cNvPr>
              <p:cNvPicPr/>
              <p:nvPr/>
            </p:nvPicPr>
            <p:blipFill>
              <a:blip r:embed="rId19"/>
              <a:stretch>
                <a:fillRect/>
              </a:stretch>
            </p:blipFill>
            <p:spPr>
              <a:xfrm>
                <a:off x="2376825" y="436497"/>
                <a:ext cx="506867" cy="69824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6" name="Ink 75">
                <a:extLst>
                  <a:ext uri="{FF2B5EF4-FFF2-40B4-BE49-F238E27FC236}">
                    <a16:creationId xmlns="" xmlns:a16="http://schemas.microsoft.com/office/drawing/2014/main" id="{0EA87145-2EBD-43E4-9240-794C8C7CF9DE}"/>
                  </a:ext>
                </a:extLst>
              </p14:cNvPr>
              <p14:cNvContentPartPr/>
              <p14:nvPr/>
            </p14:nvContentPartPr>
            <p14:xfrm>
              <a:off x="3666338" y="5042695"/>
              <a:ext cx="7381440" cy="1567440"/>
            </p14:xfrm>
          </p:contentPart>
        </mc:Choice>
        <mc:Fallback xmlns="">
          <p:pic>
            <p:nvPicPr>
              <p:cNvPr id="76" name="Ink 75">
                <a:extLst>
                  <a:ext uri="{FF2B5EF4-FFF2-40B4-BE49-F238E27FC236}">
                    <a16:creationId xmlns:a16="http://schemas.microsoft.com/office/drawing/2014/main" id="{0EA87145-2EBD-43E4-9240-794C8C7CF9DE}"/>
                  </a:ext>
                </a:extLst>
              </p:cNvPr>
              <p:cNvPicPr/>
              <p:nvPr/>
            </p:nvPicPr>
            <p:blipFill>
              <a:blip r:embed="rId21"/>
              <a:stretch>
                <a:fillRect/>
              </a:stretch>
            </p:blipFill>
            <p:spPr>
              <a:xfrm>
                <a:off x="3657338" y="5033697"/>
                <a:ext cx="7399080" cy="158507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1" name="Ink 80">
                <a:extLst>
                  <a:ext uri="{FF2B5EF4-FFF2-40B4-BE49-F238E27FC236}">
                    <a16:creationId xmlns="" xmlns:a16="http://schemas.microsoft.com/office/drawing/2014/main" id="{2BAA2653-E6B2-4DEF-8393-0B824E8276C4}"/>
                  </a:ext>
                </a:extLst>
              </p14:cNvPr>
              <p14:cNvContentPartPr/>
              <p14:nvPr/>
            </p14:nvContentPartPr>
            <p14:xfrm>
              <a:off x="2246858" y="6189655"/>
              <a:ext cx="4365360" cy="557280"/>
            </p14:xfrm>
          </p:contentPart>
        </mc:Choice>
        <mc:Fallback xmlns="">
          <p:pic>
            <p:nvPicPr>
              <p:cNvPr id="81" name="Ink 80">
                <a:extLst>
                  <a:ext uri="{FF2B5EF4-FFF2-40B4-BE49-F238E27FC236}">
                    <a16:creationId xmlns:a16="http://schemas.microsoft.com/office/drawing/2014/main" id="{2BAA2653-E6B2-4DEF-8393-0B824E8276C4}"/>
                  </a:ext>
                </a:extLst>
              </p:cNvPr>
              <p:cNvPicPr/>
              <p:nvPr/>
            </p:nvPicPr>
            <p:blipFill>
              <a:blip r:embed="rId23"/>
              <a:stretch>
                <a:fillRect/>
              </a:stretch>
            </p:blipFill>
            <p:spPr>
              <a:xfrm>
                <a:off x="2237858" y="6180661"/>
                <a:ext cx="4383000" cy="57490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9" name="Ink 88">
                <a:extLst>
                  <a:ext uri="{FF2B5EF4-FFF2-40B4-BE49-F238E27FC236}">
                    <a16:creationId xmlns="" xmlns:a16="http://schemas.microsoft.com/office/drawing/2014/main" id="{BD82E2C6-6078-4206-AA68-8DC9133270BA}"/>
                  </a:ext>
                </a:extLst>
              </p14:cNvPr>
              <p14:cNvContentPartPr/>
              <p14:nvPr/>
            </p14:nvContentPartPr>
            <p14:xfrm>
              <a:off x="3012578" y="277375"/>
              <a:ext cx="1558440" cy="419760"/>
            </p14:xfrm>
          </p:contentPart>
        </mc:Choice>
        <mc:Fallback xmlns="">
          <p:pic>
            <p:nvPicPr>
              <p:cNvPr id="89" name="Ink 88">
                <a:extLst>
                  <a:ext uri="{FF2B5EF4-FFF2-40B4-BE49-F238E27FC236}">
                    <a16:creationId xmlns:a16="http://schemas.microsoft.com/office/drawing/2014/main" id="{BD82E2C6-6078-4206-AA68-8DC9133270BA}"/>
                  </a:ext>
                </a:extLst>
              </p:cNvPr>
              <p:cNvPicPr/>
              <p:nvPr/>
            </p:nvPicPr>
            <p:blipFill>
              <a:blip r:embed="rId25"/>
              <a:stretch>
                <a:fillRect/>
              </a:stretch>
            </p:blipFill>
            <p:spPr>
              <a:xfrm>
                <a:off x="3003580" y="268383"/>
                <a:ext cx="1576076" cy="43738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5" name="Ink 104">
                <a:extLst>
                  <a:ext uri="{FF2B5EF4-FFF2-40B4-BE49-F238E27FC236}">
                    <a16:creationId xmlns="" xmlns:a16="http://schemas.microsoft.com/office/drawing/2014/main" id="{93AC2001-313B-4E68-921D-AC42279B9E16}"/>
                  </a:ext>
                </a:extLst>
              </p14:cNvPr>
              <p14:cNvContentPartPr/>
              <p14:nvPr/>
            </p14:nvContentPartPr>
            <p14:xfrm>
              <a:off x="2650778" y="839695"/>
              <a:ext cx="3747600" cy="407520"/>
            </p14:xfrm>
          </p:contentPart>
        </mc:Choice>
        <mc:Fallback xmlns="">
          <p:pic>
            <p:nvPicPr>
              <p:cNvPr id="105" name="Ink 104">
                <a:extLst>
                  <a:ext uri="{FF2B5EF4-FFF2-40B4-BE49-F238E27FC236}">
                    <a16:creationId xmlns:a16="http://schemas.microsoft.com/office/drawing/2014/main" id="{93AC2001-313B-4E68-921D-AC42279B9E16}"/>
                  </a:ext>
                </a:extLst>
              </p:cNvPr>
              <p:cNvPicPr/>
              <p:nvPr/>
            </p:nvPicPr>
            <p:blipFill>
              <a:blip r:embed="rId27"/>
              <a:stretch>
                <a:fillRect/>
              </a:stretch>
            </p:blipFill>
            <p:spPr>
              <a:xfrm>
                <a:off x="2641778" y="830695"/>
                <a:ext cx="376524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1" name="Ink 120">
                <a:extLst>
                  <a:ext uri="{FF2B5EF4-FFF2-40B4-BE49-F238E27FC236}">
                    <a16:creationId xmlns="" xmlns:a16="http://schemas.microsoft.com/office/drawing/2014/main" id="{90C668A7-604B-4D65-AAE3-313E0C7EB4C1}"/>
                  </a:ext>
                </a:extLst>
              </p14:cNvPr>
              <p14:cNvContentPartPr/>
              <p14:nvPr/>
            </p14:nvContentPartPr>
            <p14:xfrm>
              <a:off x="2467898" y="1389055"/>
              <a:ext cx="3531240" cy="552600"/>
            </p14:xfrm>
          </p:contentPart>
        </mc:Choice>
        <mc:Fallback xmlns="">
          <p:pic>
            <p:nvPicPr>
              <p:cNvPr id="121" name="Ink 120">
                <a:extLst>
                  <a:ext uri="{FF2B5EF4-FFF2-40B4-BE49-F238E27FC236}">
                    <a16:creationId xmlns:a16="http://schemas.microsoft.com/office/drawing/2014/main" id="{90C668A7-604B-4D65-AAE3-313E0C7EB4C1}"/>
                  </a:ext>
                </a:extLst>
              </p:cNvPr>
              <p:cNvPicPr/>
              <p:nvPr/>
            </p:nvPicPr>
            <p:blipFill>
              <a:blip r:embed="rId29"/>
              <a:stretch>
                <a:fillRect/>
              </a:stretch>
            </p:blipFill>
            <p:spPr>
              <a:xfrm>
                <a:off x="2458899" y="1380409"/>
                <a:ext cx="3548878" cy="57025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6" name="Ink 135">
                <a:extLst>
                  <a:ext uri="{FF2B5EF4-FFF2-40B4-BE49-F238E27FC236}">
                    <a16:creationId xmlns="" xmlns:a16="http://schemas.microsoft.com/office/drawing/2014/main" id="{C92BB373-127E-4491-8B2B-9067961EC99A}"/>
                  </a:ext>
                </a:extLst>
              </p14:cNvPr>
              <p14:cNvContentPartPr/>
              <p14:nvPr/>
            </p14:nvContentPartPr>
            <p14:xfrm>
              <a:off x="2075858" y="2136775"/>
              <a:ext cx="1887840" cy="977760"/>
            </p14:xfrm>
          </p:contentPart>
        </mc:Choice>
        <mc:Fallback xmlns="">
          <p:pic>
            <p:nvPicPr>
              <p:cNvPr id="136" name="Ink 135">
                <a:extLst>
                  <a:ext uri="{FF2B5EF4-FFF2-40B4-BE49-F238E27FC236}">
                    <a16:creationId xmlns:a16="http://schemas.microsoft.com/office/drawing/2014/main" id="{C92BB373-127E-4491-8B2B-9067961EC99A}"/>
                  </a:ext>
                </a:extLst>
              </p:cNvPr>
              <p:cNvPicPr/>
              <p:nvPr/>
            </p:nvPicPr>
            <p:blipFill>
              <a:blip r:embed="rId31"/>
              <a:stretch>
                <a:fillRect/>
              </a:stretch>
            </p:blipFill>
            <p:spPr>
              <a:xfrm>
                <a:off x="2067216" y="2127778"/>
                <a:ext cx="1905483" cy="995394"/>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4" name="Ink 153">
                <a:extLst>
                  <a:ext uri="{FF2B5EF4-FFF2-40B4-BE49-F238E27FC236}">
                    <a16:creationId xmlns="" xmlns:a16="http://schemas.microsoft.com/office/drawing/2014/main" id="{E7C8F7A8-9CE8-4C39-BA1C-CD3868F44228}"/>
                  </a:ext>
                </a:extLst>
              </p14:cNvPr>
              <p14:cNvContentPartPr/>
              <p14:nvPr/>
            </p14:nvContentPartPr>
            <p14:xfrm>
              <a:off x="2242178" y="3064855"/>
              <a:ext cx="2270520" cy="415800"/>
            </p14:xfrm>
          </p:contentPart>
        </mc:Choice>
        <mc:Fallback xmlns="">
          <p:pic>
            <p:nvPicPr>
              <p:cNvPr id="154" name="Ink 153">
                <a:extLst>
                  <a:ext uri="{FF2B5EF4-FFF2-40B4-BE49-F238E27FC236}">
                    <a16:creationId xmlns:a16="http://schemas.microsoft.com/office/drawing/2014/main" id="{E7C8F7A8-9CE8-4C39-BA1C-CD3868F44228}"/>
                  </a:ext>
                </a:extLst>
              </p:cNvPr>
              <p:cNvPicPr/>
              <p:nvPr/>
            </p:nvPicPr>
            <p:blipFill>
              <a:blip r:embed="rId33"/>
              <a:stretch>
                <a:fillRect/>
              </a:stretch>
            </p:blipFill>
            <p:spPr>
              <a:xfrm>
                <a:off x="2233538" y="3055855"/>
                <a:ext cx="228816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7" name="Ink 156">
                <a:extLst>
                  <a:ext uri="{FF2B5EF4-FFF2-40B4-BE49-F238E27FC236}">
                    <a16:creationId xmlns="" xmlns:a16="http://schemas.microsoft.com/office/drawing/2014/main" id="{1301BCCD-A804-40CB-8AC2-11DACDFEE4D9}"/>
                  </a:ext>
                </a:extLst>
              </p14:cNvPr>
              <p14:cNvContentPartPr/>
              <p14:nvPr/>
            </p14:nvContentPartPr>
            <p14:xfrm>
              <a:off x="2009258" y="3710695"/>
              <a:ext cx="709200" cy="239040"/>
            </p14:xfrm>
          </p:contentPart>
        </mc:Choice>
        <mc:Fallback xmlns="">
          <p:pic>
            <p:nvPicPr>
              <p:cNvPr id="157" name="Ink 156">
                <a:extLst>
                  <a:ext uri="{FF2B5EF4-FFF2-40B4-BE49-F238E27FC236}">
                    <a16:creationId xmlns:a16="http://schemas.microsoft.com/office/drawing/2014/main" id="{1301BCCD-A804-40CB-8AC2-11DACDFEE4D9}"/>
                  </a:ext>
                </a:extLst>
              </p:cNvPr>
              <p:cNvPicPr/>
              <p:nvPr/>
            </p:nvPicPr>
            <p:blipFill>
              <a:blip r:embed="rId35"/>
              <a:stretch>
                <a:fillRect/>
              </a:stretch>
            </p:blipFill>
            <p:spPr>
              <a:xfrm>
                <a:off x="2000258" y="3702055"/>
                <a:ext cx="72684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5" name="Ink 164">
                <a:extLst>
                  <a:ext uri="{FF2B5EF4-FFF2-40B4-BE49-F238E27FC236}">
                    <a16:creationId xmlns="" xmlns:a16="http://schemas.microsoft.com/office/drawing/2014/main" id="{98EFBA49-B4FD-4167-BAB4-FF293F1FB436}"/>
                  </a:ext>
                </a:extLst>
              </p14:cNvPr>
              <p14:cNvContentPartPr/>
              <p14:nvPr/>
            </p14:nvContentPartPr>
            <p14:xfrm>
              <a:off x="4618538" y="4962775"/>
              <a:ext cx="360" cy="13320"/>
            </p14:xfrm>
          </p:contentPart>
        </mc:Choice>
        <mc:Fallback xmlns="">
          <p:pic>
            <p:nvPicPr>
              <p:cNvPr id="165" name="Ink 164">
                <a:extLst>
                  <a:ext uri="{FF2B5EF4-FFF2-40B4-BE49-F238E27FC236}">
                    <a16:creationId xmlns:a16="http://schemas.microsoft.com/office/drawing/2014/main" id="{98EFBA49-B4FD-4167-BAB4-FF293F1FB436}"/>
                  </a:ext>
                </a:extLst>
              </p:cNvPr>
              <p:cNvPicPr/>
              <p:nvPr/>
            </p:nvPicPr>
            <p:blipFill>
              <a:blip r:embed="rId37"/>
              <a:stretch>
                <a:fillRect/>
              </a:stretch>
            </p:blipFill>
            <p:spPr>
              <a:xfrm>
                <a:off x="4609898" y="4953775"/>
                <a:ext cx="18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0" name="Ink 189">
                <a:extLst>
                  <a:ext uri="{FF2B5EF4-FFF2-40B4-BE49-F238E27FC236}">
                    <a16:creationId xmlns="" xmlns:a16="http://schemas.microsoft.com/office/drawing/2014/main" id="{95E1AD56-383E-4B3B-B0E4-A8CDE6E5407E}"/>
                  </a:ext>
                </a:extLst>
              </p14:cNvPr>
              <p14:cNvContentPartPr/>
              <p14:nvPr/>
            </p14:nvContentPartPr>
            <p14:xfrm>
              <a:off x="2215898" y="3582895"/>
              <a:ext cx="3179880" cy="1509480"/>
            </p14:xfrm>
          </p:contentPart>
        </mc:Choice>
        <mc:Fallback xmlns="">
          <p:pic>
            <p:nvPicPr>
              <p:cNvPr id="190" name="Ink 189">
                <a:extLst>
                  <a:ext uri="{FF2B5EF4-FFF2-40B4-BE49-F238E27FC236}">
                    <a16:creationId xmlns:a16="http://schemas.microsoft.com/office/drawing/2014/main" id="{95E1AD56-383E-4B3B-B0E4-A8CDE6E5407E}"/>
                  </a:ext>
                </a:extLst>
              </p:cNvPr>
              <p:cNvPicPr/>
              <p:nvPr/>
            </p:nvPicPr>
            <p:blipFill>
              <a:blip r:embed="rId39"/>
              <a:stretch>
                <a:fillRect/>
              </a:stretch>
            </p:blipFill>
            <p:spPr>
              <a:xfrm>
                <a:off x="2207258" y="3574257"/>
                <a:ext cx="3197520" cy="1527116"/>
              </a:xfrm>
              <a:prstGeom prst="rect">
                <a:avLst/>
              </a:prstGeom>
            </p:spPr>
          </p:pic>
        </mc:Fallback>
      </mc:AlternateContent>
    </p:spTree>
    <p:extLst>
      <p:ext uri="{BB962C8B-B14F-4D97-AF65-F5344CB8AC3E}">
        <p14:creationId xmlns:p14="http://schemas.microsoft.com/office/powerpoint/2010/main" val="1190499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inverted Index – another example</a:t>
            </a:r>
          </a:p>
        </p:txBody>
      </p:sp>
      <p:pic>
        <p:nvPicPr>
          <p:cNvPr id="1026" name="Picture 2"/>
          <p:cNvPicPr>
            <a:picLocks noGrp="1" noChangeAspect="1" noChangeArrowheads="1"/>
          </p:cNvPicPr>
          <p:nvPr>
            <p:ph idx="1"/>
          </p:nvPr>
        </p:nvPicPr>
        <p:blipFill>
          <a:blip r:embed="rId2"/>
          <a:stretch>
            <a:fillRect/>
          </a:stretch>
        </p:blipFill>
        <p:spPr bwMode="auto">
          <a:xfrm>
            <a:off x="3524250" y="1941513"/>
            <a:ext cx="5600700" cy="4257675"/>
          </a:xfrm>
          <a:prstGeom prst="rect">
            <a:avLst/>
          </a:prstGeom>
          <a:noFill/>
          <a:ln w="9525">
            <a:noFill/>
            <a:miter lim="800000"/>
            <a:headEnd/>
            <a:tailEnd/>
          </a:ln>
          <a:effec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561F2E-14A6-4DAC-86A3-0FA12DE68392}"/>
              </a:ext>
            </a:extLst>
          </p:cNvPr>
          <p:cNvSpPr>
            <a:spLocks noGrp="1"/>
          </p:cNvSpPr>
          <p:nvPr>
            <p:ph type="title"/>
          </p:nvPr>
        </p:nvSpPr>
        <p:spPr/>
        <p:txBody>
          <a:bodyPr/>
          <a:lstStyle/>
          <a:p>
            <a:r>
              <a:rPr lang="en-IN" dirty="0"/>
              <a:t>Term Document Incidence Matrix</a:t>
            </a:r>
          </a:p>
        </p:txBody>
      </p:sp>
      <p:sp>
        <p:nvSpPr>
          <p:cNvPr id="3" name="Content Placeholder 2">
            <a:extLst>
              <a:ext uri="{FF2B5EF4-FFF2-40B4-BE49-F238E27FC236}">
                <a16:creationId xmlns="" xmlns:a16="http://schemas.microsoft.com/office/drawing/2014/main" id="{D5F6E3C7-1605-4579-A8D6-E95190F06A8F}"/>
              </a:ext>
            </a:extLst>
          </p:cNvPr>
          <p:cNvSpPr>
            <a:spLocks noGrp="1"/>
          </p:cNvSpPr>
          <p:nvPr>
            <p:ph sz="half" idx="1"/>
          </p:nvPr>
        </p:nvSpPr>
        <p:spPr/>
        <p:txBody>
          <a:bodyPr>
            <a:normAutofit fontScale="92500" lnSpcReduction="10000"/>
          </a:bodyPr>
          <a:lstStyle/>
          <a:p>
            <a:r>
              <a:rPr lang="en-IN" dirty="0"/>
              <a:t>Consider the following corpus consisting of 3 documents</a:t>
            </a:r>
          </a:p>
          <a:p>
            <a:endParaRPr lang="en-IN" dirty="0"/>
          </a:p>
          <a:p>
            <a:pPr lvl="1"/>
            <a:r>
              <a:rPr lang="en-IN" dirty="0"/>
              <a:t>Doc 1: I am Mansi</a:t>
            </a:r>
          </a:p>
          <a:p>
            <a:pPr lvl="1"/>
            <a:r>
              <a:rPr lang="en-IN" dirty="0"/>
              <a:t>Doc 2: I live in Nagpur</a:t>
            </a:r>
          </a:p>
          <a:p>
            <a:pPr lvl="1"/>
            <a:r>
              <a:rPr lang="en-IN" dirty="0"/>
              <a:t>Doc 3: I am a teacher</a:t>
            </a:r>
          </a:p>
          <a:p>
            <a:endParaRPr lang="en-IN" dirty="0"/>
          </a:p>
          <a:p>
            <a:r>
              <a:rPr lang="en-IN" dirty="0"/>
              <a:t>Dictionary/Vocabulary/Lexicon for this corpus will consist of the following words:</a:t>
            </a:r>
          </a:p>
          <a:p>
            <a:pPr lvl="1"/>
            <a:r>
              <a:rPr lang="en-IN" dirty="0"/>
              <a:t>I, am, Mansi, live, in, Nagpur, a, teacher</a:t>
            </a:r>
          </a:p>
          <a:p>
            <a:endParaRPr lang="en-IN" dirty="0"/>
          </a:p>
          <a:p>
            <a:endParaRPr lang="en-IN" dirty="0"/>
          </a:p>
        </p:txBody>
      </p:sp>
      <p:sp>
        <p:nvSpPr>
          <p:cNvPr id="4" name="Content Placeholder 3">
            <a:extLst>
              <a:ext uri="{FF2B5EF4-FFF2-40B4-BE49-F238E27FC236}">
                <a16:creationId xmlns="" xmlns:a16="http://schemas.microsoft.com/office/drawing/2014/main" id="{9FDAFBDA-AEFA-498D-B6E2-F9BEAB5A8425}"/>
              </a:ext>
            </a:extLst>
          </p:cNvPr>
          <p:cNvSpPr>
            <a:spLocks noGrp="1"/>
          </p:cNvSpPr>
          <p:nvPr>
            <p:ph sz="half" idx="2"/>
          </p:nvPr>
        </p:nvSpPr>
        <p:spPr/>
        <p:txBody>
          <a:bodyPr>
            <a:normAutofit fontScale="92500" lnSpcReduction="10000"/>
          </a:bodyPr>
          <a:lstStyle/>
          <a:p>
            <a:r>
              <a:rPr lang="en-IN" dirty="0"/>
              <a:t>The term document Incidence matrix for this corpus will look like:</a:t>
            </a:r>
          </a:p>
          <a:p>
            <a:pPr marL="0" indent="0">
              <a:buNone/>
            </a:pPr>
            <a:endParaRPr lang="en-IN" dirty="0"/>
          </a:p>
        </p:txBody>
      </p:sp>
      <p:graphicFrame>
        <p:nvGraphicFramePr>
          <p:cNvPr id="5" name="Table 4">
            <a:extLst>
              <a:ext uri="{FF2B5EF4-FFF2-40B4-BE49-F238E27FC236}">
                <a16:creationId xmlns="" xmlns:a16="http://schemas.microsoft.com/office/drawing/2014/main" id="{A7340CF8-A0BA-485F-A3F7-C061485EB6D2}"/>
              </a:ext>
            </a:extLst>
          </p:cNvPr>
          <p:cNvGraphicFramePr>
            <a:graphicFrameLocks noGrp="1"/>
          </p:cNvGraphicFramePr>
          <p:nvPr>
            <p:extLst>
              <p:ext uri="{D42A27DB-BD31-4B8C-83A1-F6EECF244321}">
                <p14:modId xmlns:p14="http://schemas.microsoft.com/office/powerpoint/2010/main" val="3683288672"/>
              </p:ext>
            </p:extLst>
          </p:nvPr>
        </p:nvGraphicFramePr>
        <p:xfrm>
          <a:off x="6478384" y="2885123"/>
          <a:ext cx="4705004" cy="3291840"/>
        </p:xfrm>
        <a:graphic>
          <a:graphicData uri="http://schemas.openxmlformats.org/drawingml/2006/table">
            <a:tbl>
              <a:tblPr firstRow="1" bandRow="1">
                <a:tableStyleId>{5C22544A-7EE6-4342-B048-85BDC9FD1C3A}</a:tableStyleId>
              </a:tblPr>
              <a:tblGrid>
                <a:gridCol w="1176251">
                  <a:extLst>
                    <a:ext uri="{9D8B030D-6E8A-4147-A177-3AD203B41FA5}">
                      <a16:colId xmlns="" xmlns:a16="http://schemas.microsoft.com/office/drawing/2014/main" val="3963976182"/>
                    </a:ext>
                  </a:extLst>
                </a:gridCol>
                <a:gridCol w="1176251">
                  <a:extLst>
                    <a:ext uri="{9D8B030D-6E8A-4147-A177-3AD203B41FA5}">
                      <a16:colId xmlns="" xmlns:a16="http://schemas.microsoft.com/office/drawing/2014/main" val="2282615911"/>
                    </a:ext>
                  </a:extLst>
                </a:gridCol>
                <a:gridCol w="1176251">
                  <a:extLst>
                    <a:ext uri="{9D8B030D-6E8A-4147-A177-3AD203B41FA5}">
                      <a16:colId xmlns="" xmlns:a16="http://schemas.microsoft.com/office/drawing/2014/main" val="2637557587"/>
                    </a:ext>
                  </a:extLst>
                </a:gridCol>
                <a:gridCol w="1176251">
                  <a:extLst>
                    <a:ext uri="{9D8B030D-6E8A-4147-A177-3AD203B41FA5}">
                      <a16:colId xmlns="" xmlns:a16="http://schemas.microsoft.com/office/drawing/2014/main" val="4058002138"/>
                    </a:ext>
                  </a:extLst>
                </a:gridCol>
              </a:tblGrid>
              <a:tr h="340606">
                <a:tc>
                  <a:txBody>
                    <a:bodyPr/>
                    <a:lstStyle/>
                    <a:p>
                      <a:endParaRPr lang="en-IN" dirty="0"/>
                    </a:p>
                  </a:txBody>
                  <a:tcPr/>
                </a:tc>
                <a:tc>
                  <a:txBody>
                    <a:bodyPr/>
                    <a:lstStyle/>
                    <a:p>
                      <a:r>
                        <a:rPr lang="en-IN" dirty="0"/>
                        <a:t>Doc1</a:t>
                      </a:r>
                    </a:p>
                  </a:txBody>
                  <a:tcPr/>
                </a:tc>
                <a:tc>
                  <a:txBody>
                    <a:bodyPr/>
                    <a:lstStyle/>
                    <a:p>
                      <a:r>
                        <a:rPr lang="en-IN" dirty="0"/>
                        <a:t>Doc2</a:t>
                      </a:r>
                    </a:p>
                  </a:txBody>
                  <a:tcPr/>
                </a:tc>
                <a:tc>
                  <a:txBody>
                    <a:bodyPr/>
                    <a:lstStyle/>
                    <a:p>
                      <a:r>
                        <a:rPr lang="en-IN" dirty="0"/>
                        <a:t>Doc3</a:t>
                      </a:r>
                    </a:p>
                  </a:txBody>
                  <a:tcPr/>
                </a:tc>
                <a:extLst>
                  <a:ext uri="{0D108BD9-81ED-4DB2-BD59-A6C34878D82A}">
                    <a16:rowId xmlns="" xmlns:a16="http://schemas.microsoft.com/office/drawing/2014/main" val="1467965282"/>
                  </a:ext>
                </a:extLst>
              </a:tr>
              <a:tr h="340606">
                <a:tc>
                  <a:txBody>
                    <a:bodyPr/>
                    <a:lstStyle/>
                    <a:p>
                      <a:r>
                        <a:rPr lang="en-IN" dirty="0"/>
                        <a:t>I</a:t>
                      </a:r>
                    </a:p>
                  </a:txBody>
                  <a:tcPr/>
                </a:tc>
                <a:tc>
                  <a:txBody>
                    <a:bodyPr/>
                    <a:lstStyle/>
                    <a:p>
                      <a:r>
                        <a:rPr lang="en-IN" dirty="0"/>
                        <a:t>1</a:t>
                      </a:r>
                    </a:p>
                  </a:txBody>
                  <a:tcPr/>
                </a:tc>
                <a:tc>
                  <a:txBody>
                    <a:bodyPr/>
                    <a:lstStyle/>
                    <a:p>
                      <a:r>
                        <a:rPr lang="en-IN" dirty="0"/>
                        <a:t>1</a:t>
                      </a:r>
                    </a:p>
                  </a:txBody>
                  <a:tcPr/>
                </a:tc>
                <a:tc>
                  <a:txBody>
                    <a:bodyPr/>
                    <a:lstStyle/>
                    <a:p>
                      <a:r>
                        <a:rPr lang="en-IN" dirty="0"/>
                        <a:t>1</a:t>
                      </a:r>
                    </a:p>
                  </a:txBody>
                  <a:tcPr/>
                </a:tc>
                <a:extLst>
                  <a:ext uri="{0D108BD9-81ED-4DB2-BD59-A6C34878D82A}">
                    <a16:rowId xmlns="" xmlns:a16="http://schemas.microsoft.com/office/drawing/2014/main" val="2108961813"/>
                  </a:ext>
                </a:extLst>
              </a:tr>
              <a:tr h="340606">
                <a:tc>
                  <a:txBody>
                    <a:bodyPr/>
                    <a:lstStyle/>
                    <a:p>
                      <a:r>
                        <a:rPr lang="en-IN" dirty="0"/>
                        <a:t>am</a:t>
                      </a:r>
                    </a:p>
                  </a:txBody>
                  <a:tcPr/>
                </a:tc>
                <a:tc>
                  <a:txBody>
                    <a:bodyPr/>
                    <a:lstStyle/>
                    <a:p>
                      <a:r>
                        <a:rPr lang="en-IN" dirty="0"/>
                        <a:t>1</a:t>
                      </a:r>
                    </a:p>
                  </a:txBody>
                  <a:tcPr/>
                </a:tc>
                <a:tc>
                  <a:txBody>
                    <a:bodyPr/>
                    <a:lstStyle/>
                    <a:p>
                      <a:r>
                        <a:rPr lang="en-IN" dirty="0"/>
                        <a:t>0</a:t>
                      </a:r>
                    </a:p>
                  </a:txBody>
                  <a:tcPr/>
                </a:tc>
                <a:tc>
                  <a:txBody>
                    <a:bodyPr/>
                    <a:lstStyle/>
                    <a:p>
                      <a:r>
                        <a:rPr lang="en-IN" dirty="0"/>
                        <a:t>1</a:t>
                      </a:r>
                    </a:p>
                  </a:txBody>
                  <a:tcPr/>
                </a:tc>
                <a:extLst>
                  <a:ext uri="{0D108BD9-81ED-4DB2-BD59-A6C34878D82A}">
                    <a16:rowId xmlns="" xmlns:a16="http://schemas.microsoft.com/office/drawing/2014/main" val="2271136243"/>
                  </a:ext>
                </a:extLst>
              </a:tr>
              <a:tr h="340606">
                <a:tc>
                  <a:txBody>
                    <a:bodyPr/>
                    <a:lstStyle/>
                    <a:p>
                      <a:r>
                        <a:rPr lang="en-IN" dirty="0"/>
                        <a:t>Mansi</a:t>
                      </a:r>
                    </a:p>
                  </a:txBody>
                  <a:tcPr/>
                </a:tc>
                <a:tc>
                  <a:txBody>
                    <a:bodyPr/>
                    <a:lstStyle/>
                    <a:p>
                      <a:r>
                        <a:rPr lang="en-IN" dirty="0"/>
                        <a:t>1</a:t>
                      </a:r>
                    </a:p>
                  </a:txBody>
                  <a:tcPr/>
                </a:tc>
                <a:tc>
                  <a:txBody>
                    <a:bodyPr/>
                    <a:lstStyle/>
                    <a:p>
                      <a:r>
                        <a:rPr lang="en-IN" dirty="0"/>
                        <a:t>0</a:t>
                      </a:r>
                    </a:p>
                  </a:txBody>
                  <a:tcPr/>
                </a:tc>
                <a:tc>
                  <a:txBody>
                    <a:bodyPr/>
                    <a:lstStyle/>
                    <a:p>
                      <a:r>
                        <a:rPr lang="en-IN" dirty="0"/>
                        <a:t>0</a:t>
                      </a:r>
                    </a:p>
                  </a:txBody>
                  <a:tcPr/>
                </a:tc>
                <a:extLst>
                  <a:ext uri="{0D108BD9-81ED-4DB2-BD59-A6C34878D82A}">
                    <a16:rowId xmlns="" xmlns:a16="http://schemas.microsoft.com/office/drawing/2014/main" val="4070241702"/>
                  </a:ext>
                </a:extLst>
              </a:tr>
              <a:tr h="340606">
                <a:tc>
                  <a:txBody>
                    <a:bodyPr/>
                    <a:lstStyle/>
                    <a:p>
                      <a:r>
                        <a:rPr lang="en-IN" dirty="0"/>
                        <a:t>live</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extLst>
                  <a:ext uri="{0D108BD9-81ED-4DB2-BD59-A6C34878D82A}">
                    <a16:rowId xmlns="" xmlns:a16="http://schemas.microsoft.com/office/drawing/2014/main" val="2202481621"/>
                  </a:ext>
                </a:extLst>
              </a:tr>
              <a:tr h="340606">
                <a:tc>
                  <a:txBody>
                    <a:bodyPr/>
                    <a:lstStyle/>
                    <a:p>
                      <a:r>
                        <a:rPr lang="en-IN" dirty="0"/>
                        <a:t>in</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extLst>
                  <a:ext uri="{0D108BD9-81ED-4DB2-BD59-A6C34878D82A}">
                    <a16:rowId xmlns="" xmlns:a16="http://schemas.microsoft.com/office/drawing/2014/main" val="3001691276"/>
                  </a:ext>
                </a:extLst>
              </a:tr>
              <a:tr h="340606">
                <a:tc>
                  <a:txBody>
                    <a:bodyPr/>
                    <a:lstStyle/>
                    <a:p>
                      <a:r>
                        <a:rPr lang="en-IN" dirty="0"/>
                        <a:t>Nagpur</a:t>
                      </a:r>
                    </a:p>
                  </a:txBody>
                  <a:tcPr/>
                </a:tc>
                <a:tc>
                  <a:txBody>
                    <a:bodyPr/>
                    <a:lstStyle/>
                    <a:p>
                      <a:r>
                        <a:rPr lang="en-IN" dirty="0"/>
                        <a:t>0</a:t>
                      </a:r>
                    </a:p>
                  </a:txBody>
                  <a:tcPr/>
                </a:tc>
                <a:tc>
                  <a:txBody>
                    <a:bodyPr/>
                    <a:lstStyle/>
                    <a:p>
                      <a:r>
                        <a:rPr lang="en-IN" dirty="0"/>
                        <a:t>1</a:t>
                      </a:r>
                    </a:p>
                  </a:txBody>
                  <a:tcPr/>
                </a:tc>
                <a:tc>
                  <a:txBody>
                    <a:bodyPr/>
                    <a:lstStyle/>
                    <a:p>
                      <a:r>
                        <a:rPr lang="en-IN" dirty="0"/>
                        <a:t>0</a:t>
                      </a:r>
                    </a:p>
                  </a:txBody>
                  <a:tcPr/>
                </a:tc>
                <a:extLst>
                  <a:ext uri="{0D108BD9-81ED-4DB2-BD59-A6C34878D82A}">
                    <a16:rowId xmlns="" xmlns:a16="http://schemas.microsoft.com/office/drawing/2014/main" val="1711221085"/>
                  </a:ext>
                </a:extLst>
              </a:tr>
              <a:tr h="340606">
                <a:tc>
                  <a:txBody>
                    <a:bodyPr/>
                    <a:lstStyle/>
                    <a:p>
                      <a:r>
                        <a:rPr lang="en-IN" dirty="0"/>
                        <a:t>a</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extLst>
                  <a:ext uri="{0D108BD9-81ED-4DB2-BD59-A6C34878D82A}">
                    <a16:rowId xmlns="" xmlns:a16="http://schemas.microsoft.com/office/drawing/2014/main" val="1115523279"/>
                  </a:ext>
                </a:extLst>
              </a:tr>
              <a:tr h="340606">
                <a:tc>
                  <a:txBody>
                    <a:bodyPr/>
                    <a:lstStyle/>
                    <a:p>
                      <a:r>
                        <a:rPr lang="en-IN" dirty="0"/>
                        <a:t>teacher</a:t>
                      </a:r>
                    </a:p>
                  </a:txBody>
                  <a:tcPr/>
                </a:tc>
                <a:tc>
                  <a:txBody>
                    <a:bodyPr/>
                    <a:lstStyle/>
                    <a:p>
                      <a:r>
                        <a:rPr lang="en-IN" dirty="0"/>
                        <a:t>0</a:t>
                      </a:r>
                    </a:p>
                  </a:txBody>
                  <a:tcPr/>
                </a:tc>
                <a:tc>
                  <a:txBody>
                    <a:bodyPr/>
                    <a:lstStyle/>
                    <a:p>
                      <a:r>
                        <a:rPr lang="en-IN" dirty="0"/>
                        <a:t>0</a:t>
                      </a:r>
                    </a:p>
                  </a:txBody>
                  <a:tcPr/>
                </a:tc>
                <a:tc>
                  <a:txBody>
                    <a:bodyPr/>
                    <a:lstStyle/>
                    <a:p>
                      <a:r>
                        <a:rPr lang="en-IN" dirty="0"/>
                        <a:t>1</a:t>
                      </a:r>
                    </a:p>
                  </a:txBody>
                  <a:tcPr/>
                </a:tc>
                <a:extLst>
                  <a:ext uri="{0D108BD9-81ED-4DB2-BD59-A6C34878D82A}">
                    <a16:rowId xmlns="" xmlns:a16="http://schemas.microsoft.com/office/drawing/2014/main" val="1102381772"/>
                  </a:ext>
                </a:extLst>
              </a:tr>
            </a:tbl>
          </a:graphicData>
        </a:graphic>
      </p:graphicFrame>
      <p:sp>
        <p:nvSpPr>
          <p:cNvPr id="6" name="Date Placeholder 5">
            <a:extLst>
              <a:ext uri="{FF2B5EF4-FFF2-40B4-BE49-F238E27FC236}">
                <a16:creationId xmlns="" xmlns:a16="http://schemas.microsoft.com/office/drawing/2014/main" id="{565C5A97-8AAF-4B27-BD10-7A94EA08A682}"/>
              </a:ext>
            </a:extLst>
          </p:cNvPr>
          <p:cNvSpPr>
            <a:spLocks noGrp="1"/>
          </p:cNvSpPr>
          <p:nvPr>
            <p:ph type="dt" sz="half" idx="10"/>
          </p:nvPr>
        </p:nvSpPr>
        <p:spPr/>
        <p:txBody>
          <a:bodyPr/>
          <a:lstStyle/>
          <a:p>
            <a:fld id="{49070CA8-05EA-4063-A138-0FDDD1A748E1}" type="datetime1">
              <a:rPr lang="en-IN" smtClean="0"/>
              <a:t>28-08-2019</a:t>
            </a:fld>
            <a:endParaRPr lang="en-IN"/>
          </a:p>
        </p:txBody>
      </p:sp>
      <p:sp>
        <p:nvSpPr>
          <p:cNvPr id="7" name="Footer Placeholder 6">
            <a:extLst>
              <a:ext uri="{FF2B5EF4-FFF2-40B4-BE49-F238E27FC236}">
                <a16:creationId xmlns="" xmlns:a16="http://schemas.microsoft.com/office/drawing/2014/main" id="{B7AC90E6-3E87-4281-9304-1D8953997ED0}"/>
              </a:ext>
            </a:extLst>
          </p:cNvPr>
          <p:cNvSpPr>
            <a:spLocks noGrp="1"/>
          </p:cNvSpPr>
          <p:nvPr>
            <p:ph type="ftr" sz="quarter" idx="11"/>
          </p:nvPr>
        </p:nvSpPr>
        <p:spPr/>
        <p:txBody>
          <a:bodyPr/>
          <a:lstStyle/>
          <a:p>
            <a:r>
              <a:rPr lang="en-IN"/>
              <a:t>IR-Winter-2019 Mansi A. Radke</a:t>
            </a:r>
          </a:p>
        </p:txBody>
      </p:sp>
      <p:sp>
        <p:nvSpPr>
          <p:cNvPr id="8" name="Slide Number Placeholder 7">
            <a:extLst>
              <a:ext uri="{FF2B5EF4-FFF2-40B4-BE49-F238E27FC236}">
                <a16:creationId xmlns="" xmlns:a16="http://schemas.microsoft.com/office/drawing/2014/main" id="{32E5DF39-3839-4930-871D-8C744D22FAFE}"/>
              </a:ext>
            </a:extLst>
          </p:cNvPr>
          <p:cNvSpPr>
            <a:spLocks noGrp="1"/>
          </p:cNvSpPr>
          <p:nvPr>
            <p:ph type="sldNum" sz="quarter" idx="12"/>
          </p:nvPr>
        </p:nvSpPr>
        <p:spPr/>
        <p:txBody>
          <a:bodyPr/>
          <a:lstStyle/>
          <a:p>
            <a:fld id="{C0F9F683-3FDB-4107-96CB-B1C6B49462B6}" type="slidenum">
              <a:rPr lang="en-IN" smtClean="0"/>
              <a:t>25</a:t>
            </a:fld>
            <a:endParaRPr lang="en-IN"/>
          </a:p>
        </p:txBody>
      </p:sp>
    </p:spTree>
    <p:extLst>
      <p:ext uri="{BB962C8B-B14F-4D97-AF65-F5344CB8AC3E}">
        <p14:creationId xmlns:p14="http://schemas.microsoft.com/office/powerpoint/2010/main" val="1343635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6CB283-1C49-4E5A-ACFE-5F0D1C239D26}"/>
              </a:ext>
            </a:extLst>
          </p:cNvPr>
          <p:cNvSpPr>
            <a:spLocks noGrp="1"/>
          </p:cNvSpPr>
          <p:nvPr>
            <p:ph type="title"/>
          </p:nvPr>
        </p:nvSpPr>
        <p:spPr/>
        <p:txBody>
          <a:bodyPr/>
          <a:lstStyle/>
          <a:p>
            <a:r>
              <a:rPr lang="en-IN" dirty="0"/>
              <a:t>Draw the term document incidence matrix  for the following document collection</a:t>
            </a:r>
          </a:p>
        </p:txBody>
      </p:sp>
      <p:sp>
        <p:nvSpPr>
          <p:cNvPr id="3" name="Content Placeholder 2">
            <a:extLst>
              <a:ext uri="{FF2B5EF4-FFF2-40B4-BE49-F238E27FC236}">
                <a16:creationId xmlns="" xmlns:a16="http://schemas.microsoft.com/office/drawing/2014/main" id="{6EE3E5A9-4010-4FB9-B15F-57FDF3FDEB07}"/>
              </a:ext>
            </a:extLst>
          </p:cNvPr>
          <p:cNvSpPr>
            <a:spLocks noGrp="1"/>
          </p:cNvSpPr>
          <p:nvPr>
            <p:ph sz="half" idx="1"/>
          </p:nvPr>
        </p:nvSpPr>
        <p:spPr/>
        <p:txBody>
          <a:bodyPr/>
          <a:lstStyle/>
          <a:p>
            <a:r>
              <a:rPr lang="en-IN" dirty="0"/>
              <a:t>Doc 1: Breakthrough drug for schizophrenia</a:t>
            </a:r>
          </a:p>
          <a:p>
            <a:r>
              <a:rPr lang="en-IN" dirty="0"/>
              <a:t>Doc 2: New schizophrenia drug</a:t>
            </a:r>
          </a:p>
          <a:p>
            <a:r>
              <a:rPr lang="en-IN" dirty="0"/>
              <a:t>Doc 3: New approach for treatment of schizophrenia</a:t>
            </a:r>
          </a:p>
          <a:p>
            <a:r>
              <a:rPr lang="en-IN" dirty="0"/>
              <a:t>Doc 4: New hopes for schizophrenia patients</a:t>
            </a:r>
          </a:p>
        </p:txBody>
      </p:sp>
      <p:sp>
        <p:nvSpPr>
          <p:cNvPr id="4" name="Content Placeholder 3">
            <a:extLst>
              <a:ext uri="{FF2B5EF4-FFF2-40B4-BE49-F238E27FC236}">
                <a16:creationId xmlns="" xmlns:a16="http://schemas.microsoft.com/office/drawing/2014/main" id="{051BDC1C-88BA-47A9-9F3B-67A5DD037A43}"/>
              </a:ext>
            </a:extLst>
          </p:cNvPr>
          <p:cNvSpPr>
            <a:spLocks noGrp="1"/>
          </p:cNvSpPr>
          <p:nvPr>
            <p:ph sz="half" idx="2"/>
          </p:nvPr>
        </p:nvSpPr>
        <p:spPr/>
        <p:txBody>
          <a:bodyPr/>
          <a:lstStyle/>
          <a:p>
            <a:endParaRPr lang="en-IN"/>
          </a:p>
        </p:txBody>
      </p:sp>
      <p:sp>
        <p:nvSpPr>
          <p:cNvPr id="5" name="Date Placeholder 4">
            <a:extLst>
              <a:ext uri="{FF2B5EF4-FFF2-40B4-BE49-F238E27FC236}">
                <a16:creationId xmlns="" xmlns:a16="http://schemas.microsoft.com/office/drawing/2014/main" id="{AE46F1C3-6D64-487E-AB2B-BCA896BC7D18}"/>
              </a:ext>
            </a:extLst>
          </p:cNvPr>
          <p:cNvSpPr>
            <a:spLocks noGrp="1"/>
          </p:cNvSpPr>
          <p:nvPr>
            <p:ph type="dt" sz="half" idx="10"/>
          </p:nvPr>
        </p:nvSpPr>
        <p:spPr/>
        <p:txBody>
          <a:bodyPr/>
          <a:lstStyle/>
          <a:p>
            <a:fld id="{15A3F502-944D-4A63-8326-7C228D79FF3B}" type="datetime1">
              <a:rPr lang="en-IN" smtClean="0"/>
              <a:t>28-08-2019</a:t>
            </a:fld>
            <a:endParaRPr lang="en-IN" dirty="0"/>
          </a:p>
        </p:txBody>
      </p:sp>
      <p:sp>
        <p:nvSpPr>
          <p:cNvPr id="6" name="Footer Placeholder 5">
            <a:extLst>
              <a:ext uri="{FF2B5EF4-FFF2-40B4-BE49-F238E27FC236}">
                <a16:creationId xmlns="" xmlns:a16="http://schemas.microsoft.com/office/drawing/2014/main" id="{6927BB92-2151-43BB-B6F1-28AC6995F4E7}"/>
              </a:ext>
            </a:extLst>
          </p:cNvPr>
          <p:cNvSpPr>
            <a:spLocks noGrp="1"/>
          </p:cNvSpPr>
          <p:nvPr>
            <p:ph type="ftr" sz="quarter" idx="11"/>
          </p:nvPr>
        </p:nvSpPr>
        <p:spPr/>
        <p:txBody>
          <a:bodyPr/>
          <a:lstStyle/>
          <a:p>
            <a:r>
              <a:rPr lang="en-IN"/>
              <a:t>IR-Winter-2019 Mansi A. Radke</a:t>
            </a:r>
            <a:endParaRPr lang="en-IN" dirty="0"/>
          </a:p>
        </p:txBody>
      </p:sp>
      <p:sp>
        <p:nvSpPr>
          <p:cNvPr id="7" name="Slide Number Placeholder 6">
            <a:extLst>
              <a:ext uri="{FF2B5EF4-FFF2-40B4-BE49-F238E27FC236}">
                <a16:creationId xmlns="" xmlns:a16="http://schemas.microsoft.com/office/drawing/2014/main" id="{541534AB-7AAA-4F1F-B9DF-54146DA07685}"/>
              </a:ext>
            </a:extLst>
          </p:cNvPr>
          <p:cNvSpPr>
            <a:spLocks noGrp="1"/>
          </p:cNvSpPr>
          <p:nvPr>
            <p:ph type="sldNum" sz="quarter" idx="12"/>
          </p:nvPr>
        </p:nvSpPr>
        <p:spPr/>
        <p:txBody>
          <a:bodyPr/>
          <a:lstStyle/>
          <a:p>
            <a:fld id="{C0F9F683-3FDB-4107-96CB-B1C6B49462B6}" type="slidenum">
              <a:rPr lang="en-IN" smtClean="0"/>
              <a:t>26</a:t>
            </a:fld>
            <a:endParaRPr lang="en-IN" dirty="0"/>
          </a:p>
        </p:txBody>
      </p:sp>
    </p:spTree>
    <p:extLst>
      <p:ext uri="{BB962C8B-B14F-4D97-AF65-F5344CB8AC3E}">
        <p14:creationId xmlns:p14="http://schemas.microsoft.com/office/powerpoint/2010/main" val="3581168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 xmlns:a16="http://schemas.microsoft.com/office/drawing/2014/main" id="{B8203224-8ED5-434F-A481-3D0357093292}"/>
              </a:ext>
            </a:extLst>
          </p:cNvPr>
          <p:cNvSpPr>
            <a:spLocks noGrp="1"/>
          </p:cNvSpPr>
          <p:nvPr>
            <p:ph type="dt" sz="half" idx="10"/>
          </p:nvPr>
        </p:nvSpPr>
        <p:spPr/>
        <p:txBody>
          <a:bodyPr/>
          <a:lstStyle/>
          <a:p>
            <a:fld id="{15A3F502-944D-4A63-8326-7C228D79FF3B}" type="datetime1">
              <a:rPr lang="en-IN" smtClean="0"/>
              <a:t>28-08-2019</a:t>
            </a:fld>
            <a:endParaRPr lang="en-IN" dirty="0"/>
          </a:p>
        </p:txBody>
      </p:sp>
      <p:sp>
        <p:nvSpPr>
          <p:cNvPr id="6" name="Footer Placeholder 5">
            <a:extLst>
              <a:ext uri="{FF2B5EF4-FFF2-40B4-BE49-F238E27FC236}">
                <a16:creationId xmlns="" xmlns:a16="http://schemas.microsoft.com/office/drawing/2014/main" id="{D4377BFC-330F-46C3-8742-FE1EE3E24731}"/>
              </a:ext>
            </a:extLst>
          </p:cNvPr>
          <p:cNvSpPr>
            <a:spLocks noGrp="1"/>
          </p:cNvSpPr>
          <p:nvPr>
            <p:ph type="ftr" sz="quarter" idx="11"/>
          </p:nvPr>
        </p:nvSpPr>
        <p:spPr/>
        <p:txBody>
          <a:bodyPr/>
          <a:lstStyle/>
          <a:p>
            <a:r>
              <a:rPr lang="en-IN"/>
              <a:t>IR-Winter-2019 Mansi A. Radke</a:t>
            </a:r>
            <a:endParaRPr lang="en-IN" dirty="0"/>
          </a:p>
        </p:txBody>
      </p:sp>
      <p:sp>
        <p:nvSpPr>
          <p:cNvPr id="7" name="Slide Number Placeholder 6">
            <a:extLst>
              <a:ext uri="{FF2B5EF4-FFF2-40B4-BE49-F238E27FC236}">
                <a16:creationId xmlns="" xmlns:a16="http://schemas.microsoft.com/office/drawing/2014/main" id="{71B9621B-745D-436F-AA78-D716FA44DAC1}"/>
              </a:ext>
            </a:extLst>
          </p:cNvPr>
          <p:cNvSpPr>
            <a:spLocks noGrp="1"/>
          </p:cNvSpPr>
          <p:nvPr>
            <p:ph type="sldNum" sz="quarter" idx="12"/>
          </p:nvPr>
        </p:nvSpPr>
        <p:spPr/>
        <p:txBody>
          <a:bodyPr/>
          <a:lstStyle/>
          <a:p>
            <a:fld id="{C0F9F683-3FDB-4107-96CB-B1C6B49462B6}" type="slidenum">
              <a:rPr lang="en-IN" smtClean="0"/>
              <a:t>27</a:t>
            </a:fld>
            <a:endParaRPr lang="en-IN" dirty="0"/>
          </a:p>
        </p:txBody>
      </p:sp>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 xmlns:a16="http://schemas.microsoft.com/office/drawing/2014/main" id="{40F8AF18-0B26-48C8-82A5-862A2BA8D47B}"/>
                  </a:ext>
                </a:extLst>
              </p14:cNvPr>
              <p14:cNvContentPartPr/>
              <p14:nvPr/>
            </p14:nvContentPartPr>
            <p14:xfrm>
              <a:off x="208898" y="170095"/>
              <a:ext cx="2806920" cy="1203840"/>
            </p14:xfrm>
          </p:contentPart>
        </mc:Choice>
        <mc:Fallback xmlns="">
          <p:pic>
            <p:nvPicPr>
              <p:cNvPr id="16" name="Ink 15">
                <a:extLst>
                  <a:ext uri="{FF2B5EF4-FFF2-40B4-BE49-F238E27FC236}">
                    <a16:creationId xmlns:a16="http://schemas.microsoft.com/office/drawing/2014/main" id="{40F8AF18-0B26-48C8-82A5-862A2BA8D47B}"/>
                  </a:ext>
                </a:extLst>
              </p:cNvPr>
              <p:cNvPicPr/>
              <p:nvPr/>
            </p:nvPicPr>
            <p:blipFill>
              <a:blip r:embed="rId3"/>
              <a:stretch>
                <a:fillRect/>
              </a:stretch>
            </p:blipFill>
            <p:spPr>
              <a:xfrm>
                <a:off x="199898" y="161095"/>
                <a:ext cx="2824560" cy="1221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2" name="Ink 21">
                <a:extLst>
                  <a:ext uri="{FF2B5EF4-FFF2-40B4-BE49-F238E27FC236}">
                    <a16:creationId xmlns="" xmlns:a16="http://schemas.microsoft.com/office/drawing/2014/main" id="{46AB2499-AAF5-47AA-BC90-64670FE25FED}"/>
                  </a:ext>
                </a:extLst>
              </p14:cNvPr>
              <p14:cNvContentPartPr/>
              <p14:nvPr/>
            </p14:nvContentPartPr>
            <p14:xfrm>
              <a:off x="3901418" y="6648655"/>
              <a:ext cx="8640" cy="11520"/>
            </p14:xfrm>
          </p:contentPart>
        </mc:Choice>
        <mc:Fallback xmlns="">
          <p:pic>
            <p:nvPicPr>
              <p:cNvPr id="22" name="Ink 21">
                <a:extLst>
                  <a:ext uri="{FF2B5EF4-FFF2-40B4-BE49-F238E27FC236}">
                    <a16:creationId xmlns:a16="http://schemas.microsoft.com/office/drawing/2014/main" id="{46AB2499-AAF5-47AA-BC90-64670FE25FED}"/>
                  </a:ext>
                </a:extLst>
              </p:cNvPr>
              <p:cNvPicPr/>
              <p:nvPr/>
            </p:nvPicPr>
            <p:blipFill>
              <a:blip r:embed="rId5"/>
              <a:stretch>
                <a:fillRect/>
              </a:stretch>
            </p:blipFill>
            <p:spPr>
              <a:xfrm>
                <a:off x="3892418" y="6640015"/>
                <a:ext cx="26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8" name="Ink 67">
                <a:extLst>
                  <a:ext uri="{FF2B5EF4-FFF2-40B4-BE49-F238E27FC236}">
                    <a16:creationId xmlns="" xmlns:a16="http://schemas.microsoft.com/office/drawing/2014/main" id="{EE1E5443-3C9D-4262-B5B1-C0DF9A8264E1}"/>
                  </a:ext>
                </a:extLst>
              </p14:cNvPr>
              <p14:cNvContentPartPr/>
              <p14:nvPr/>
            </p14:nvContentPartPr>
            <p14:xfrm>
              <a:off x="3833018" y="237415"/>
              <a:ext cx="109800" cy="352080"/>
            </p14:xfrm>
          </p:contentPart>
        </mc:Choice>
        <mc:Fallback xmlns="">
          <p:pic>
            <p:nvPicPr>
              <p:cNvPr id="68" name="Ink 67">
                <a:extLst>
                  <a:ext uri="{FF2B5EF4-FFF2-40B4-BE49-F238E27FC236}">
                    <a16:creationId xmlns:a16="http://schemas.microsoft.com/office/drawing/2014/main" id="{EE1E5443-3C9D-4262-B5B1-C0DF9A8264E1}"/>
                  </a:ext>
                </a:extLst>
              </p:cNvPr>
              <p:cNvPicPr/>
              <p:nvPr/>
            </p:nvPicPr>
            <p:blipFill>
              <a:blip r:embed="rId7"/>
              <a:stretch>
                <a:fillRect/>
              </a:stretch>
            </p:blipFill>
            <p:spPr>
              <a:xfrm>
                <a:off x="3824018" y="228415"/>
                <a:ext cx="1274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8" name="Ink 117">
                <a:extLst>
                  <a:ext uri="{FF2B5EF4-FFF2-40B4-BE49-F238E27FC236}">
                    <a16:creationId xmlns="" xmlns:a16="http://schemas.microsoft.com/office/drawing/2014/main" id="{156C0544-5F15-402D-8CE9-0B3734D18553}"/>
                  </a:ext>
                </a:extLst>
              </p14:cNvPr>
              <p14:cNvContentPartPr/>
              <p14:nvPr/>
            </p14:nvContentPartPr>
            <p14:xfrm>
              <a:off x="359378" y="5742535"/>
              <a:ext cx="11440440" cy="474120"/>
            </p14:xfrm>
          </p:contentPart>
        </mc:Choice>
        <mc:Fallback xmlns="">
          <p:pic>
            <p:nvPicPr>
              <p:cNvPr id="118" name="Ink 117">
                <a:extLst>
                  <a:ext uri="{FF2B5EF4-FFF2-40B4-BE49-F238E27FC236}">
                    <a16:creationId xmlns:a16="http://schemas.microsoft.com/office/drawing/2014/main" id="{156C0544-5F15-402D-8CE9-0B3734D18553}"/>
                  </a:ext>
                </a:extLst>
              </p:cNvPr>
              <p:cNvPicPr/>
              <p:nvPr/>
            </p:nvPicPr>
            <p:blipFill>
              <a:blip r:embed="rId9"/>
              <a:stretch>
                <a:fillRect/>
              </a:stretch>
            </p:blipFill>
            <p:spPr>
              <a:xfrm>
                <a:off x="350738" y="5733535"/>
                <a:ext cx="1145808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8" name="Ink 127">
                <a:extLst>
                  <a:ext uri="{FF2B5EF4-FFF2-40B4-BE49-F238E27FC236}">
                    <a16:creationId xmlns="" xmlns:a16="http://schemas.microsoft.com/office/drawing/2014/main" id="{2A778A38-D2DA-403B-8AEC-2D004D6FA4D4}"/>
                  </a:ext>
                </a:extLst>
              </p14:cNvPr>
              <p14:cNvContentPartPr/>
              <p14:nvPr/>
            </p14:nvContentPartPr>
            <p14:xfrm>
              <a:off x="4013378" y="1436575"/>
              <a:ext cx="4897440" cy="938880"/>
            </p14:xfrm>
          </p:contentPart>
        </mc:Choice>
        <mc:Fallback xmlns="">
          <p:pic>
            <p:nvPicPr>
              <p:cNvPr id="128" name="Ink 127">
                <a:extLst>
                  <a:ext uri="{FF2B5EF4-FFF2-40B4-BE49-F238E27FC236}">
                    <a16:creationId xmlns:a16="http://schemas.microsoft.com/office/drawing/2014/main" id="{2A778A38-D2DA-403B-8AEC-2D004D6FA4D4}"/>
                  </a:ext>
                </a:extLst>
              </p:cNvPr>
              <p:cNvPicPr/>
              <p:nvPr/>
            </p:nvPicPr>
            <p:blipFill>
              <a:blip r:embed="rId11"/>
              <a:stretch>
                <a:fillRect/>
              </a:stretch>
            </p:blipFill>
            <p:spPr>
              <a:xfrm>
                <a:off x="4004738" y="1427575"/>
                <a:ext cx="4915080" cy="956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4" name="Ink 133">
                <a:extLst>
                  <a:ext uri="{FF2B5EF4-FFF2-40B4-BE49-F238E27FC236}">
                    <a16:creationId xmlns="" xmlns:a16="http://schemas.microsoft.com/office/drawing/2014/main" id="{8B74C535-E851-4579-A245-EF0553E09400}"/>
                  </a:ext>
                </a:extLst>
              </p14:cNvPr>
              <p14:cNvContentPartPr/>
              <p14:nvPr/>
            </p14:nvContentPartPr>
            <p14:xfrm>
              <a:off x="4023098" y="2397055"/>
              <a:ext cx="4721040" cy="428400"/>
            </p14:xfrm>
          </p:contentPart>
        </mc:Choice>
        <mc:Fallback xmlns="">
          <p:pic>
            <p:nvPicPr>
              <p:cNvPr id="134" name="Ink 133">
                <a:extLst>
                  <a:ext uri="{FF2B5EF4-FFF2-40B4-BE49-F238E27FC236}">
                    <a16:creationId xmlns:a16="http://schemas.microsoft.com/office/drawing/2014/main" id="{8B74C535-E851-4579-A245-EF0553E09400}"/>
                  </a:ext>
                </a:extLst>
              </p:cNvPr>
              <p:cNvPicPr/>
              <p:nvPr/>
            </p:nvPicPr>
            <p:blipFill>
              <a:blip r:embed="rId13"/>
              <a:stretch>
                <a:fillRect/>
              </a:stretch>
            </p:blipFill>
            <p:spPr>
              <a:xfrm>
                <a:off x="4014458" y="2388055"/>
                <a:ext cx="473868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9" name="Ink 138">
                <a:extLst>
                  <a:ext uri="{FF2B5EF4-FFF2-40B4-BE49-F238E27FC236}">
                    <a16:creationId xmlns="" xmlns:a16="http://schemas.microsoft.com/office/drawing/2014/main" id="{F7953F70-3A51-4B2A-BCA3-43D733351D53}"/>
                  </a:ext>
                </a:extLst>
              </p14:cNvPr>
              <p14:cNvContentPartPr/>
              <p14:nvPr/>
            </p14:nvContentPartPr>
            <p14:xfrm>
              <a:off x="4045778" y="2915815"/>
              <a:ext cx="4861440" cy="429840"/>
            </p14:xfrm>
          </p:contentPart>
        </mc:Choice>
        <mc:Fallback xmlns="">
          <p:pic>
            <p:nvPicPr>
              <p:cNvPr id="139" name="Ink 138">
                <a:extLst>
                  <a:ext uri="{FF2B5EF4-FFF2-40B4-BE49-F238E27FC236}">
                    <a16:creationId xmlns:a16="http://schemas.microsoft.com/office/drawing/2014/main" id="{F7953F70-3A51-4B2A-BCA3-43D733351D53}"/>
                  </a:ext>
                </a:extLst>
              </p:cNvPr>
              <p:cNvPicPr/>
              <p:nvPr/>
            </p:nvPicPr>
            <p:blipFill>
              <a:blip r:embed="rId15"/>
              <a:stretch>
                <a:fillRect/>
              </a:stretch>
            </p:blipFill>
            <p:spPr>
              <a:xfrm>
                <a:off x="4036778" y="2907175"/>
                <a:ext cx="487908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4" name="Ink 143">
                <a:extLst>
                  <a:ext uri="{FF2B5EF4-FFF2-40B4-BE49-F238E27FC236}">
                    <a16:creationId xmlns="" xmlns:a16="http://schemas.microsoft.com/office/drawing/2014/main" id="{3845437E-9AA7-4506-AEF5-8B66BCE01BE5}"/>
                  </a:ext>
                </a:extLst>
              </p14:cNvPr>
              <p14:cNvContentPartPr/>
              <p14:nvPr/>
            </p14:nvContentPartPr>
            <p14:xfrm>
              <a:off x="4040738" y="3326935"/>
              <a:ext cx="4715640" cy="423720"/>
            </p14:xfrm>
          </p:contentPart>
        </mc:Choice>
        <mc:Fallback xmlns="">
          <p:pic>
            <p:nvPicPr>
              <p:cNvPr id="144" name="Ink 143">
                <a:extLst>
                  <a:ext uri="{FF2B5EF4-FFF2-40B4-BE49-F238E27FC236}">
                    <a16:creationId xmlns:a16="http://schemas.microsoft.com/office/drawing/2014/main" id="{3845437E-9AA7-4506-AEF5-8B66BCE01BE5}"/>
                  </a:ext>
                </a:extLst>
              </p:cNvPr>
              <p:cNvPicPr/>
              <p:nvPr/>
            </p:nvPicPr>
            <p:blipFill>
              <a:blip r:embed="rId17"/>
              <a:stretch>
                <a:fillRect/>
              </a:stretch>
            </p:blipFill>
            <p:spPr>
              <a:xfrm>
                <a:off x="4031738" y="3318295"/>
                <a:ext cx="473328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9" name="Ink 148">
                <a:extLst>
                  <a:ext uri="{FF2B5EF4-FFF2-40B4-BE49-F238E27FC236}">
                    <a16:creationId xmlns="" xmlns:a16="http://schemas.microsoft.com/office/drawing/2014/main" id="{F355E4CD-3C88-439C-982A-DD7DC7628EFF}"/>
                  </a:ext>
                </a:extLst>
              </p14:cNvPr>
              <p14:cNvContentPartPr/>
              <p14:nvPr/>
            </p14:nvContentPartPr>
            <p14:xfrm>
              <a:off x="3986738" y="3745975"/>
              <a:ext cx="4667400" cy="363600"/>
            </p14:xfrm>
          </p:contentPart>
        </mc:Choice>
        <mc:Fallback xmlns="">
          <p:pic>
            <p:nvPicPr>
              <p:cNvPr id="149" name="Ink 148">
                <a:extLst>
                  <a:ext uri="{FF2B5EF4-FFF2-40B4-BE49-F238E27FC236}">
                    <a16:creationId xmlns:a16="http://schemas.microsoft.com/office/drawing/2014/main" id="{F355E4CD-3C88-439C-982A-DD7DC7628EFF}"/>
                  </a:ext>
                </a:extLst>
              </p:cNvPr>
              <p:cNvPicPr/>
              <p:nvPr/>
            </p:nvPicPr>
            <p:blipFill>
              <a:blip r:embed="rId19"/>
              <a:stretch>
                <a:fillRect/>
              </a:stretch>
            </p:blipFill>
            <p:spPr>
              <a:xfrm>
                <a:off x="3978098" y="3736975"/>
                <a:ext cx="468504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9" name="Ink 168">
                <a:extLst>
                  <a:ext uri="{FF2B5EF4-FFF2-40B4-BE49-F238E27FC236}">
                    <a16:creationId xmlns="" xmlns:a16="http://schemas.microsoft.com/office/drawing/2014/main" id="{1C38135A-90AE-445F-B04D-2C00A1A0349F}"/>
                  </a:ext>
                </a:extLst>
              </p14:cNvPr>
              <p14:cNvContentPartPr/>
              <p14:nvPr/>
            </p14:nvContentPartPr>
            <p14:xfrm>
              <a:off x="3877658" y="4143775"/>
              <a:ext cx="4650120" cy="1775160"/>
            </p14:xfrm>
          </p:contentPart>
        </mc:Choice>
        <mc:Fallback xmlns="">
          <p:pic>
            <p:nvPicPr>
              <p:cNvPr id="169" name="Ink 168">
                <a:extLst>
                  <a:ext uri="{FF2B5EF4-FFF2-40B4-BE49-F238E27FC236}">
                    <a16:creationId xmlns:a16="http://schemas.microsoft.com/office/drawing/2014/main" id="{1C38135A-90AE-445F-B04D-2C00A1A0349F}"/>
                  </a:ext>
                </a:extLst>
              </p:cNvPr>
              <p:cNvPicPr/>
              <p:nvPr/>
            </p:nvPicPr>
            <p:blipFill>
              <a:blip r:embed="rId21"/>
              <a:stretch>
                <a:fillRect/>
              </a:stretch>
            </p:blipFill>
            <p:spPr>
              <a:xfrm>
                <a:off x="3868657" y="4134775"/>
                <a:ext cx="4667761" cy="1792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0" name="Ink 179">
                <a:extLst>
                  <a:ext uri="{FF2B5EF4-FFF2-40B4-BE49-F238E27FC236}">
                    <a16:creationId xmlns="" xmlns:a16="http://schemas.microsoft.com/office/drawing/2014/main" id="{5ADE8F5D-923F-42DE-9FCE-A7B03BF9BA6E}"/>
                  </a:ext>
                </a:extLst>
              </p14:cNvPr>
              <p14:cNvContentPartPr/>
              <p14:nvPr/>
            </p14:nvContentPartPr>
            <p14:xfrm>
              <a:off x="157058" y="-44105"/>
              <a:ext cx="11874600" cy="6316920"/>
            </p14:xfrm>
          </p:contentPart>
        </mc:Choice>
        <mc:Fallback xmlns="">
          <p:pic>
            <p:nvPicPr>
              <p:cNvPr id="180" name="Ink 179">
                <a:extLst>
                  <a:ext uri="{FF2B5EF4-FFF2-40B4-BE49-F238E27FC236}">
                    <a16:creationId xmlns:a16="http://schemas.microsoft.com/office/drawing/2014/main" id="{5ADE8F5D-923F-42DE-9FCE-A7B03BF9BA6E}"/>
                  </a:ext>
                </a:extLst>
              </p:cNvPr>
              <p:cNvPicPr/>
              <p:nvPr/>
            </p:nvPicPr>
            <p:blipFill>
              <a:blip r:embed="rId23"/>
              <a:stretch>
                <a:fillRect/>
              </a:stretch>
            </p:blipFill>
            <p:spPr>
              <a:xfrm>
                <a:off x="148058" y="-53105"/>
                <a:ext cx="11892240" cy="6334560"/>
              </a:xfrm>
              <a:prstGeom prst="rect">
                <a:avLst/>
              </a:prstGeom>
            </p:spPr>
          </p:pic>
        </mc:Fallback>
      </mc:AlternateContent>
    </p:spTree>
    <p:extLst>
      <p:ext uri="{BB962C8B-B14F-4D97-AF65-F5344CB8AC3E}">
        <p14:creationId xmlns:p14="http://schemas.microsoft.com/office/powerpoint/2010/main" val="2395014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5718B785-15B7-4A51-9FE6-E246732BFCE8}"/>
              </a:ext>
            </a:extLst>
          </p:cNvPr>
          <p:cNvSpPr>
            <a:spLocks noGrp="1"/>
          </p:cNvSpPr>
          <p:nvPr>
            <p:ph type="title"/>
          </p:nvPr>
        </p:nvSpPr>
        <p:spPr/>
        <p:txBody>
          <a:bodyPr>
            <a:normAutofit/>
          </a:bodyPr>
          <a:lstStyle/>
          <a:p>
            <a:r>
              <a:rPr lang="en-IN" dirty="0"/>
              <a:t>For the same document collection what will be the returned results for the following:</a:t>
            </a:r>
          </a:p>
        </p:txBody>
      </p:sp>
      <p:sp>
        <p:nvSpPr>
          <p:cNvPr id="6" name="Content Placeholder 5">
            <a:extLst>
              <a:ext uri="{FF2B5EF4-FFF2-40B4-BE49-F238E27FC236}">
                <a16:creationId xmlns="" xmlns:a16="http://schemas.microsoft.com/office/drawing/2014/main" id="{C1426C51-CC62-40C3-BD04-6B84656EAC73}"/>
              </a:ext>
            </a:extLst>
          </p:cNvPr>
          <p:cNvSpPr>
            <a:spLocks noGrp="1"/>
          </p:cNvSpPr>
          <p:nvPr>
            <p:ph idx="1"/>
          </p:nvPr>
        </p:nvSpPr>
        <p:spPr/>
        <p:txBody>
          <a:bodyPr/>
          <a:lstStyle/>
          <a:p>
            <a:r>
              <a:rPr lang="en-IN" dirty="0"/>
              <a:t>schizophrenia AND drug</a:t>
            </a:r>
          </a:p>
          <a:p>
            <a:pPr lvl="1"/>
            <a:r>
              <a:rPr lang="en-IN" dirty="0"/>
              <a:t>Vector for ‘schizophrenia’  1 1 1 1 </a:t>
            </a:r>
          </a:p>
          <a:p>
            <a:pPr lvl="1"/>
            <a:r>
              <a:rPr lang="en-IN" dirty="0"/>
              <a:t>Vector for ‘drug’ 1 1 0 0 </a:t>
            </a:r>
          </a:p>
          <a:p>
            <a:endParaRPr lang="en-IN" dirty="0"/>
          </a:p>
          <a:p>
            <a:r>
              <a:rPr lang="en-IN" dirty="0"/>
              <a:t>for AND NOT (drug OR approach)</a:t>
            </a:r>
          </a:p>
          <a:p>
            <a:pPr lvl="1"/>
            <a:r>
              <a:rPr lang="en-IN" dirty="0"/>
              <a:t>Vector for  ‘for’  1 0 1 1 </a:t>
            </a:r>
          </a:p>
          <a:p>
            <a:pPr lvl="1"/>
            <a:r>
              <a:rPr lang="en-IN" dirty="0"/>
              <a:t>Vector for ‘drug’  1 1 0 0 </a:t>
            </a:r>
          </a:p>
          <a:p>
            <a:pPr lvl="1"/>
            <a:r>
              <a:rPr lang="en-IN" dirty="0"/>
              <a:t>Vector for approach   0 0 1 0 </a:t>
            </a:r>
          </a:p>
        </p:txBody>
      </p:sp>
      <p:sp>
        <p:nvSpPr>
          <p:cNvPr id="2" name="Date Placeholder 1">
            <a:extLst>
              <a:ext uri="{FF2B5EF4-FFF2-40B4-BE49-F238E27FC236}">
                <a16:creationId xmlns="" xmlns:a16="http://schemas.microsoft.com/office/drawing/2014/main" id="{EE29D2E6-9A45-46CD-A64A-BDCA14BFE8DE}"/>
              </a:ext>
            </a:extLst>
          </p:cNvPr>
          <p:cNvSpPr>
            <a:spLocks noGrp="1"/>
          </p:cNvSpPr>
          <p:nvPr>
            <p:ph type="dt" sz="half" idx="10"/>
          </p:nvPr>
        </p:nvSpPr>
        <p:spPr/>
        <p:txBody>
          <a:bodyPr/>
          <a:lstStyle/>
          <a:p>
            <a:fld id="{FB564346-8E80-48A5-B142-59ED799A91B4}" type="datetime1">
              <a:rPr lang="en-IN" smtClean="0"/>
              <a:t>28-08-2019</a:t>
            </a:fld>
            <a:endParaRPr lang="en-IN" dirty="0"/>
          </a:p>
        </p:txBody>
      </p:sp>
      <p:sp>
        <p:nvSpPr>
          <p:cNvPr id="3" name="Footer Placeholder 2">
            <a:extLst>
              <a:ext uri="{FF2B5EF4-FFF2-40B4-BE49-F238E27FC236}">
                <a16:creationId xmlns="" xmlns:a16="http://schemas.microsoft.com/office/drawing/2014/main" id="{69844EDB-D92A-466F-B09E-05513DA04CC5}"/>
              </a:ext>
            </a:extLst>
          </p:cNvPr>
          <p:cNvSpPr>
            <a:spLocks noGrp="1"/>
          </p:cNvSpPr>
          <p:nvPr>
            <p:ph type="ftr" sz="quarter" idx="11"/>
          </p:nvPr>
        </p:nvSpPr>
        <p:spPr/>
        <p:txBody>
          <a:bodyPr/>
          <a:lstStyle/>
          <a:p>
            <a:r>
              <a:rPr lang="en-IN"/>
              <a:t>IR-Winter-2019 Mansi A. Radke</a:t>
            </a:r>
            <a:endParaRPr lang="en-IN" dirty="0"/>
          </a:p>
        </p:txBody>
      </p:sp>
      <p:sp>
        <p:nvSpPr>
          <p:cNvPr id="4" name="Slide Number Placeholder 3">
            <a:extLst>
              <a:ext uri="{FF2B5EF4-FFF2-40B4-BE49-F238E27FC236}">
                <a16:creationId xmlns="" xmlns:a16="http://schemas.microsoft.com/office/drawing/2014/main" id="{07A431B1-7138-4C5F-888C-D1F87EEB083F}"/>
              </a:ext>
            </a:extLst>
          </p:cNvPr>
          <p:cNvSpPr>
            <a:spLocks noGrp="1"/>
          </p:cNvSpPr>
          <p:nvPr>
            <p:ph type="sldNum" sz="quarter" idx="12"/>
          </p:nvPr>
        </p:nvSpPr>
        <p:spPr/>
        <p:txBody>
          <a:bodyPr/>
          <a:lstStyle/>
          <a:p>
            <a:fld id="{C0F9F683-3FDB-4107-96CB-B1C6B49462B6}" type="slidenum">
              <a:rPr lang="en-IN" smtClean="0"/>
              <a:t>28</a:t>
            </a:fld>
            <a:endParaRPr lang="en-IN" dirty="0"/>
          </a:p>
        </p:txBody>
      </p:sp>
    </p:spTree>
    <p:extLst>
      <p:ext uri="{BB962C8B-B14F-4D97-AF65-F5344CB8AC3E}">
        <p14:creationId xmlns:p14="http://schemas.microsoft.com/office/powerpoint/2010/main" val="3823983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97B1C545-6655-44EB-B4E4-FE70BAE1628B}"/>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9D6EFEE1-BD9A-4145-A7E8-2197875FB3F0}"/>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77572E7C-D671-4289-8DC5-B7EE7F0DE2E2}"/>
              </a:ext>
            </a:extLst>
          </p:cNvPr>
          <p:cNvSpPr>
            <a:spLocks noGrp="1"/>
          </p:cNvSpPr>
          <p:nvPr>
            <p:ph type="sldNum" sz="quarter" idx="12"/>
          </p:nvPr>
        </p:nvSpPr>
        <p:spPr/>
        <p:txBody>
          <a:bodyPr/>
          <a:lstStyle/>
          <a:p>
            <a:fld id="{C0F9F683-3FDB-4107-96CB-B1C6B49462B6}" type="slidenum">
              <a:rPr lang="en-IN" smtClean="0"/>
              <a:t>29</a:t>
            </a:fld>
            <a:endParaRPr lang="en-IN" dirty="0"/>
          </a:p>
        </p:txBody>
      </p:sp>
      <mc:AlternateContent xmlns:mc="http://schemas.openxmlformats.org/markup-compatibility/2006" xmlns:p14="http://schemas.microsoft.com/office/powerpoint/2010/main">
        <mc:Choice Requires="p14">
          <p:contentPart p14:bwMode="auto" r:id="rId2">
            <p14:nvContentPartPr>
              <p14:cNvPr id="20" name="Ink 19">
                <a:extLst>
                  <a:ext uri="{FF2B5EF4-FFF2-40B4-BE49-F238E27FC236}">
                    <a16:creationId xmlns="" xmlns:a16="http://schemas.microsoft.com/office/drawing/2014/main" id="{29F7ABAB-65E2-4A50-B618-28C7818B3F9F}"/>
                  </a:ext>
                </a:extLst>
              </p14:cNvPr>
              <p14:cNvContentPartPr/>
              <p14:nvPr/>
            </p14:nvContentPartPr>
            <p14:xfrm>
              <a:off x="5048378" y="247495"/>
              <a:ext cx="835200" cy="720000"/>
            </p14:xfrm>
          </p:contentPart>
        </mc:Choice>
        <mc:Fallback xmlns="">
          <p:pic>
            <p:nvPicPr>
              <p:cNvPr id="20" name="Ink 19">
                <a:extLst>
                  <a:ext uri="{FF2B5EF4-FFF2-40B4-BE49-F238E27FC236}">
                    <a16:creationId xmlns:a16="http://schemas.microsoft.com/office/drawing/2014/main" id="{29F7ABAB-65E2-4A50-B618-28C7818B3F9F}"/>
                  </a:ext>
                </a:extLst>
              </p:cNvPr>
              <p:cNvPicPr/>
              <p:nvPr/>
            </p:nvPicPr>
            <p:blipFill>
              <a:blip r:embed="rId3"/>
              <a:stretch>
                <a:fillRect/>
              </a:stretch>
            </p:blipFill>
            <p:spPr>
              <a:xfrm>
                <a:off x="5039738" y="238855"/>
                <a:ext cx="852840" cy="737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 xmlns:a16="http://schemas.microsoft.com/office/drawing/2014/main" id="{E2E49410-3EB0-470F-9E9B-E896AB6998B2}"/>
                  </a:ext>
                </a:extLst>
              </p14:cNvPr>
              <p14:cNvContentPartPr/>
              <p14:nvPr/>
            </p14:nvContentPartPr>
            <p14:xfrm>
              <a:off x="3920138" y="305095"/>
              <a:ext cx="747720" cy="261720"/>
            </p14:xfrm>
          </p:contentPart>
        </mc:Choice>
        <mc:Fallback xmlns="">
          <p:pic>
            <p:nvPicPr>
              <p:cNvPr id="21" name="Ink 20">
                <a:extLst>
                  <a:ext uri="{FF2B5EF4-FFF2-40B4-BE49-F238E27FC236}">
                    <a16:creationId xmlns:a16="http://schemas.microsoft.com/office/drawing/2014/main" id="{E2E49410-3EB0-470F-9E9B-E896AB6998B2}"/>
                  </a:ext>
                </a:extLst>
              </p:cNvPr>
              <p:cNvPicPr/>
              <p:nvPr/>
            </p:nvPicPr>
            <p:blipFill>
              <a:blip r:embed="rId5"/>
              <a:stretch>
                <a:fillRect/>
              </a:stretch>
            </p:blipFill>
            <p:spPr>
              <a:xfrm>
                <a:off x="3911138" y="296443"/>
                <a:ext cx="765360" cy="27938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 xmlns:a16="http://schemas.microsoft.com/office/drawing/2014/main" id="{94E3BDD9-4F92-43A2-8A7F-5912624CF4D7}"/>
                  </a:ext>
                </a:extLst>
              </p14:cNvPr>
              <p14:cNvContentPartPr/>
              <p14:nvPr/>
            </p14:nvContentPartPr>
            <p14:xfrm>
              <a:off x="6129818" y="237775"/>
              <a:ext cx="477000" cy="340560"/>
            </p14:xfrm>
          </p:contentPart>
        </mc:Choice>
        <mc:Fallback xmlns="">
          <p:pic>
            <p:nvPicPr>
              <p:cNvPr id="25" name="Ink 24">
                <a:extLst>
                  <a:ext uri="{FF2B5EF4-FFF2-40B4-BE49-F238E27FC236}">
                    <a16:creationId xmlns:a16="http://schemas.microsoft.com/office/drawing/2014/main" id="{94E3BDD9-4F92-43A2-8A7F-5912624CF4D7}"/>
                  </a:ext>
                </a:extLst>
              </p:cNvPr>
              <p:cNvPicPr/>
              <p:nvPr/>
            </p:nvPicPr>
            <p:blipFill>
              <a:blip r:embed="rId7"/>
              <a:stretch>
                <a:fillRect/>
              </a:stretch>
            </p:blipFill>
            <p:spPr>
              <a:xfrm>
                <a:off x="6120818" y="228775"/>
                <a:ext cx="49464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 xmlns:a16="http://schemas.microsoft.com/office/drawing/2014/main" id="{9F765057-3012-48EB-90F4-F48E2CA87550}"/>
                  </a:ext>
                </a:extLst>
              </p14:cNvPr>
              <p14:cNvContentPartPr/>
              <p14:nvPr/>
            </p14:nvContentPartPr>
            <p14:xfrm>
              <a:off x="8045018" y="120415"/>
              <a:ext cx="87480" cy="322560"/>
            </p14:xfrm>
          </p:contentPart>
        </mc:Choice>
        <mc:Fallback xmlns="">
          <p:pic>
            <p:nvPicPr>
              <p:cNvPr id="26" name="Ink 25">
                <a:extLst>
                  <a:ext uri="{FF2B5EF4-FFF2-40B4-BE49-F238E27FC236}">
                    <a16:creationId xmlns:a16="http://schemas.microsoft.com/office/drawing/2014/main" id="{9F765057-3012-48EB-90F4-F48E2CA87550}"/>
                  </a:ext>
                </a:extLst>
              </p:cNvPr>
              <p:cNvPicPr/>
              <p:nvPr/>
            </p:nvPicPr>
            <p:blipFill>
              <a:blip r:embed="rId9"/>
              <a:stretch>
                <a:fillRect/>
              </a:stretch>
            </p:blipFill>
            <p:spPr>
              <a:xfrm>
                <a:off x="8036378" y="111415"/>
                <a:ext cx="1051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 xmlns:a16="http://schemas.microsoft.com/office/drawing/2014/main" id="{DD50A29C-2359-4407-81C1-47FB1A37CDD8}"/>
                  </a:ext>
                </a:extLst>
              </p14:cNvPr>
              <p14:cNvContentPartPr/>
              <p14:nvPr/>
            </p14:nvContentPartPr>
            <p14:xfrm>
              <a:off x="8496818" y="111775"/>
              <a:ext cx="125280" cy="296280"/>
            </p14:xfrm>
          </p:contentPart>
        </mc:Choice>
        <mc:Fallback xmlns="">
          <p:pic>
            <p:nvPicPr>
              <p:cNvPr id="27" name="Ink 26">
                <a:extLst>
                  <a:ext uri="{FF2B5EF4-FFF2-40B4-BE49-F238E27FC236}">
                    <a16:creationId xmlns:a16="http://schemas.microsoft.com/office/drawing/2014/main" id="{DD50A29C-2359-4407-81C1-47FB1A37CDD8}"/>
                  </a:ext>
                </a:extLst>
              </p:cNvPr>
              <p:cNvPicPr/>
              <p:nvPr/>
            </p:nvPicPr>
            <p:blipFill>
              <a:blip r:embed="rId11"/>
              <a:stretch>
                <a:fillRect/>
              </a:stretch>
            </p:blipFill>
            <p:spPr>
              <a:xfrm>
                <a:off x="8487818" y="102775"/>
                <a:ext cx="14292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8" name="Ink 27">
                <a:extLst>
                  <a:ext uri="{FF2B5EF4-FFF2-40B4-BE49-F238E27FC236}">
                    <a16:creationId xmlns="" xmlns:a16="http://schemas.microsoft.com/office/drawing/2014/main" id="{3508DE7B-E335-43B0-9F10-034F4FDBFE5D}"/>
                  </a:ext>
                </a:extLst>
              </p14:cNvPr>
              <p14:cNvContentPartPr/>
              <p14:nvPr/>
            </p14:nvContentPartPr>
            <p14:xfrm>
              <a:off x="8947538" y="100255"/>
              <a:ext cx="118800" cy="299160"/>
            </p14:xfrm>
          </p:contentPart>
        </mc:Choice>
        <mc:Fallback xmlns="">
          <p:pic>
            <p:nvPicPr>
              <p:cNvPr id="28" name="Ink 27">
                <a:extLst>
                  <a:ext uri="{FF2B5EF4-FFF2-40B4-BE49-F238E27FC236}">
                    <a16:creationId xmlns:a16="http://schemas.microsoft.com/office/drawing/2014/main" id="{3508DE7B-E335-43B0-9F10-034F4FDBFE5D}"/>
                  </a:ext>
                </a:extLst>
              </p:cNvPr>
              <p:cNvPicPr/>
              <p:nvPr/>
            </p:nvPicPr>
            <p:blipFill>
              <a:blip r:embed="rId13"/>
              <a:stretch>
                <a:fillRect/>
              </a:stretch>
            </p:blipFill>
            <p:spPr>
              <a:xfrm>
                <a:off x="8938538" y="91615"/>
                <a:ext cx="1364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 xmlns:a16="http://schemas.microsoft.com/office/drawing/2014/main" id="{4249E3E4-2BC5-41CB-8DF6-7BE70345B967}"/>
                  </a:ext>
                </a:extLst>
              </p14:cNvPr>
              <p14:cNvContentPartPr/>
              <p14:nvPr/>
            </p14:nvContentPartPr>
            <p14:xfrm>
              <a:off x="9340298" y="77575"/>
              <a:ext cx="144360" cy="315360"/>
            </p14:xfrm>
          </p:contentPart>
        </mc:Choice>
        <mc:Fallback xmlns="">
          <p:pic>
            <p:nvPicPr>
              <p:cNvPr id="29" name="Ink 28">
                <a:extLst>
                  <a:ext uri="{FF2B5EF4-FFF2-40B4-BE49-F238E27FC236}">
                    <a16:creationId xmlns:a16="http://schemas.microsoft.com/office/drawing/2014/main" id="{4249E3E4-2BC5-41CB-8DF6-7BE70345B967}"/>
                  </a:ext>
                </a:extLst>
              </p:cNvPr>
              <p:cNvPicPr/>
              <p:nvPr/>
            </p:nvPicPr>
            <p:blipFill>
              <a:blip r:embed="rId15"/>
              <a:stretch>
                <a:fillRect/>
              </a:stretch>
            </p:blipFill>
            <p:spPr>
              <a:xfrm>
                <a:off x="9331298" y="68575"/>
                <a:ext cx="1620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 xmlns:a16="http://schemas.microsoft.com/office/drawing/2014/main" id="{8ACE1BBB-7790-4127-B180-F13F820B1B1C}"/>
                  </a:ext>
                </a:extLst>
              </p14:cNvPr>
              <p14:cNvContentPartPr/>
              <p14:nvPr/>
            </p14:nvContentPartPr>
            <p14:xfrm>
              <a:off x="6944498" y="786775"/>
              <a:ext cx="625680" cy="248760"/>
            </p14:xfrm>
          </p:contentPart>
        </mc:Choice>
        <mc:Fallback xmlns="">
          <p:pic>
            <p:nvPicPr>
              <p:cNvPr id="34" name="Ink 33">
                <a:extLst>
                  <a:ext uri="{FF2B5EF4-FFF2-40B4-BE49-F238E27FC236}">
                    <a16:creationId xmlns:a16="http://schemas.microsoft.com/office/drawing/2014/main" id="{8ACE1BBB-7790-4127-B180-F13F820B1B1C}"/>
                  </a:ext>
                </a:extLst>
              </p:cNvPr>
              <p:cNvPicPr/>
              <p:nvPr/>
            </p:nvPicPr>
            <p:blipFill>
              <a:blip r:embed="rId17"/>
              <a:stretch>
                <a:fillRect/>
              </a:stretch>
            </p:blipFill>
            <p:spPr>
              <a:xfrm>
                <a:off x="6935503" y="778135"/>
                <a:ext cx="64331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 name="Ink 43">
                <a:extLst>
                  <a:ext uri="{FF2B5EF4-FFF2-40B4-BE49-F238E27FC236}">
                    <a16:creationId xmlns="" xmlns:a16="http://schemas.microsoft.com/office/drawing/2014/main" id="{32FA7275-C354-41D6-B4AD-EE658346DB7C}"/>
                  </a:ext>
                </a:extLst>
              </p14:cNvPr>
              <p14:cNvContentPartPr/>
              <p14:nvPr/>
            </p14:nvContentPartPr>
            <p14:xfrm>
              <a:off x="7931978" y="683455"/>
              <a:ext cx="2102040" cy="1140840"/>
            </p14:xfrm>
          </p:contentPart>
        </mc:Choice>
        <mc:Fallback xmlns="">
          <p:pic>
            <p:nvPicPr>
              <p:cNvPr id="44" name="Ink 43">
                <a:extLst>
                  <a:ext uri="{FF2B5EF4-FFF2-40B4-BE49-F238E27FC236}">
                    <a16:creationId xmlns:a16="http://schemas.microsoft.com/office/drawing/2014/main" id="{32FA7275-C354-41D6-B4AD-EE658346DB7C}"/>
                  </a:ext>
                </a:extLst>
              </p:cNvPr>
              <p:cNvPicPr/>
              <p:nvPr/>
            </p:nvPicPr>
            <p:blipFill>
              <a:blip r:embed="rId19"/>
              <a:stretch>
                <a:fillRect/>
              </a:stretch>
            </p:blipFill>
            <p:spPr>
              <a:xfrm>
                <a:off x="7922978" y="674815"/>
                <a:ext cx="2119680" cy="1158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Ink 44">
                <a:extLst>
                  <a:ext uri="{FF2B5EF4-FFF2-40B4-BE49-F238E27FC236}">
                    <a16:creationId xmlns="" xmlns:a16="http://schemas.microsoft.com/office/drawing/2014/main" id="{78B554AE-ACE3-49C2-8E8A-117A09F2E345}"/>
                  </a:ext>
                </a:extLst>
              </p14:cNvPr>
              <p14:cNvContentPartPr/>
              <p14:nvPr/>
            </p14:nvContentPartPr>
            <p14:xfrm>
              <a:off x="2581298" y="2329375"/>
              <a:ext cx="44640" cy="34200"/>
            </p14:xfrm>
          </p:contentPart>
        </mc:Choice>
        <mc:Fallback xmlns="">
          <p:pic>
            <p:nvPicPr>
              <p:cNvPr id="45" name="Ink 44">
                <a:extLst>
                  <a:ext uri="{FF2B5EF4-FFF2-40B4-BE49-F238E27FC236}">
                    <a16:creationId xmlns:a16="http://schemas.microsoft.com/office/drawing/2014/main" id="{78B554AE-ACE3-49C2-8E8A-117A09F2E345}"/>
                  </a:ext>
                </a:extLst>
              </p:cNvPr>
              <p:cNvPicPr/>
              <p:nvPr/>
            </p:nvPicPr>
            <p:blipFill>
              <a:blip r:embed="rId21"/>
              <a:stretch>
                <a:fillRect/>
              </a:stretch>
            </p:blipFill>
            <p:spPr>
              <a:xfrm>
                <a:off x="2572298" y="2320375"/>
                <a:ext cx="622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6" name="Ink 45">
                <a:extLst>
                  <a:ext uri="{FF2B5EF4-FFF2-40B4-BE49-F238E27FC236}">
                    <a16:creationId xmlns="" xmlns:a16="http://schemas.microsoft.com/office/drawing/2014/main" id="{60AF0EEC-51EA-46D6-9AAE-95FE5402DA02}"/>
                  </a:ext>
                </a:extLst>
              </p14:cNvPr>
              <p14:cNvContentPartPr/>
              <p14:nvPr/>
            </p14:nvContentPartPr>
            <p14:xfrm>
              <a:off x="2409218" y="2730775"/>
              <a:ext cx="14400" cy="3240"/>
            </p14:xfrm>
          </p:contentPart>
        </mc:Choice>
        <mc:Fallback xmlns="">
          <p:pic>
            <p:nvPicPr>
              <p:cNvPr id="46" name="Ink 45">
                <a:extLst>
                  <a:ext uri="{FF2B5EF4-FFF2-40B4-BE49-F238E27FC236}">
                    <a16:creationId xmlns:a16="http://schemas.microsoft.com/office/drawing/2014/main" id="{60AF0EEC-51EA-46D6-9AAE-95FE5402DA02}"/>
                  </a:ext>
                </a:extLst>
              </p:cNvPr>
              <p:cNvPicPr/>
              <p:nvPr/>
            </p:nvPicPr>
            <p:blipFill>
              <a:blip r:embed="rId23"/>
              <a:stretch>
                <a:fillRect/>
              </a:stretch>
            </p:blipFill>
            <p:spPr>
              <a:xfrm>
                <a:off x="2400218" y="2722135"/>
                <a:ext cx="320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7" name="Ink 46">
                <a:extLst>
                  <a:ext uri="{FF2B5EF4-FFF2-40B4-BE49-F238E27FC236}">
                    <a16:creationId xmlns="" xmlns:a16="http://schemas.microsoft.com/office/drawing/2014/main" id="{CE007A53-D763-4D0A-A79F-C411CBE4CD42}"/>
                  </a:ext>
                </a:extLst>
              </p14:cNvPr>
              <p14:cNvContentPartPr/>
              <p14:nvPr/>
            </p14:nvContentPartPr>
            <p14:xfrm>
              <a:off x="2805218" y="2646895"/>
              <a:ext cx="5040" cy="22680"/>
            </p14:xfrm>
          </p:contentPart>
        </mc:Choice>
        <mc:Fallback xmlns="">
          <p:pic>
            <p:nvPicPr>
              <p:cNvPr id="47" name="Ink 46">
                <a:extLst>
                  <a:ext uri="{FF2B5EF4-FFF2-40B4-BE49-F238E27FC236}">
                    <a16:creationId xmlns:a16="http://schemas.microsoft.com/office/drawing/2014/main" id="{CE007A53-D763-4D0A-A79F-C411CBE4CD42}"/>
                  </a:ext>
                </a:extLst>
              </p:cNvPr>
              <p:cNvPicPr/>
              <p:nvPr/>
            </p:nvPicPr>
            <p:blipFill>
              <a:blip r:embed="rId25"/>
              <a:stretch>
                <a:fillRect/>
              </a:stretch>
            </p:blipFill>
            <p:spPr>
              <a:xfrm>
                <a:off x="2796578" y="2637895"/>
                <a:ext cx="226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8" name="Ink 47">
                <a:extLst>
                  <a:ext uri="{FF2B5EF4-FFF2-40B4-BE49-F238E27FC236}">
                    <a16:creationId xmlns="" xmlns:a16="http://schemas.microsoft.com/office/drawing/2014/main" id="{75003974-2C5F-45DF-AB59-DBC8C69AAACB}"/>
                  </a:ext>
                </a:extLst>
              </p14:cNvPr>
              <p14:cNvContentPartPr/>
              <p14:nvPr/>
            </p14:nvContentPartPr>
            <p14:xfrm>
              <a:off x="3523778" y="2521975"/>
              <a:ext cx="360" cy="360"/>
            </p14:xfrm>
          </p:contentPart>
        </mc:Choice>
        <mc:Fallback xmlns="">
          <p:pic>
            <p:nvPicPr>
              <p:cNvPr id="48" name="Ink 47">
                <a:extLst>
                  <a:ext uri="{FF2B5EF4-FFF2-40B4-BE49-F238E27FC236}">
                    <a16:creationId xmlns:a16="http://schemas.microsoft.com/office/drawing/2014/main" id="{75003974-2C5F-45DF-AB59-DBC8C69AAACB}"/>
                  </a:ext>
                </a:extLst>
              </p:cNvPr>
              <p:cNvPicPr/>
              <p:nvPr/>
            </p:nvPicPr>
            <p:blipFill>
              <a:blip r:embed="rId27"/>
              <a:stretch>
                <a:fillRect/>
              </a:stretch>
            </p:blipFill>
            <p:spPr>
              <a:xfrm>
                <a:off x="3515138" y="25129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3" name="Ink 62">
                <a:extLst>
                  <a:ext uri="{FF2B5EF4-FFF2-40B4-BE49-F238E27FC236}">
                    <a16:creationId xmlns="" xmlns:a16="http://schemas.microsoft.com/office/drawing/2014/main" id="{CD717702-B45A-49B3-B1C0-9C3FF1B9D58D}"/>
                  </a:ext>
                </a:extLst>
              </p14:cNvPr>
              <p14:cNvContentPartPr/>
              <p14:nvPr/>
            </p14:nvContentPartPr>
            <p14:xfrm>
              <a:off x="4204898" y="1795855"/>
              <a:ext cx="4512960" cy="973080"/>
            </p14:xfrm>
          </p:contentPart>
        </mc:Choice>
        <mc:Fallback xmlns="">
          <p:pic>
            <p:nvPicPr>
              <p:cNvPr id="63" name="Ink 62">
                <a:extLst>
                  <a:ext uri="{FF2B5EF4-FFF2-40B4-BE49-F238E27FC236}">
                    <a16:creationId xmlns:a16="http://schemas.microsoft.com/office/drawing/2014/main" id="{CD717702-B45A-49B3-B1C0-9C3FF1B9D58D}"/>
                  </a:ext>
                </a:extLst>
              </p:cNvPr>
              <p:cNvPicPr/>
              <p:nvPr/>
            </p:nvPicPr>
            <p:blipFill>
              <a:blip r:embed="rId29"/>
              <a:stretch>
                <a:fillRect/>
              </a:stretch>
            </p:blipFill>
            <p:spPr>
              <a:xfrm>
                <a:off x="4195898" y="1787215"/>
                <a:ext cx="4530600" cy="990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6" name="Ink 65">
                <a:extLst>
                  <a:ext uri="{FF2B5EF4-FFF2-40B4-BE49-F238E27FC236}">
                    <a16:creationId xmlns="" xmlns:a16="http://schemas.microsoft.com/office/drawing/2014/main" id="{7582D63D-5ECA-4046-BADB-E54C4CB73EB1}"/>
                  </a:ext>
                </a:extLst>
              </p14:cNvPr>
              <p14:cNvContentPartPr/>
              <p14:nvPr/>
            </p14:nvContentPartPr>
            <p14:xfrm>
              <a:off x="152378" y="229495"/>
              <a:ext cx="3373560" cy="759960"/>
            </p14:xfrm>
          </p:contentPart>
        </mc:Choice>
        <mc:Fallback xmlns="">
          <p:pic>
            <p:nvPicPr>
              <p:cNvPr id="66" name="Ink 65">
                <a:extLst>
                  <a:ext uri="{FF2B5EF4-FFF2-40B4-BE49-F238E27FC236}">
                    <a16:creationId xmlns:a16="http://schemas.microsoft.com/office/drawing/2014/main" id="{7582D63D-5ECA-4046-BADB-E54C4CB73EB1}"/>
                  </a:ext>
                </a:extLst>
              </p:cNvPr>
              <p:cNvPicPr/>
              <p:nvPr/>
            </p:nvPicPr>
            <p:blipFill>
              <a:blip r:embed="rId31"/>
              <a:stretch>
                <a:fillRect/>
              </a:stretch>
            </p:blipFill>
            <p:spPr>
              <a:xfrm>
                <a:off x="143738" y="220855"/>
                <a:ext cx="3391200" cy="777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a:extLst>
                  <a:ext uri="{FF2B5EF4-FFF2-40B4-BE49-F238E27FC236}">
                    <a16:creationId xmlns="" xmlns:a16="http://schemas.microsoft.com/office/drawing/2014/main" id="{D94859D8-5185-4BC7-9365-285A9064C332}"/>
                  </a:ext>
                </a:extLst>
              </p14:cNvPr>
              <p14:cNvContentPartPr/>
              <p14:nvPr/>
            </p14:nvContentPartPr>
            <p14:xfrm>
              <a:off x="369818" y="3240535"/>
              <a:ext cx="224280" cy="699480"/>
            </p14:xfrm>
          </p:contentPart>
        </mc:Choice>
        <mc:Fallback xmlns="">
          <p:pic>
            <p:nvPicPr>
              <p:cNvPr id="69" name="Ink 68">
                <a:extLst>
                  <a:ext uri="{FF2B5EF4-FFF2-40B4-BE49-F238E27FC236}">
                    <a16:creationId xmlns:a16="http://schemas.microsoft.com/office/drawing/2014/main" id="{D94859D8-5185-4BC7-9365-285A9064C332}"/>
                  </a:ext>
                </a:extLst>
              </p:cNvPr>
              <p:cNvPicPr/>
              <p:nvPr/>
            </p:nvPicPr>
            <p:blipFill>
              <a:blip r:embed="rId33"/>
              <a:stretch>
                <a:fillRect/>
              </a:stretch>
            </p:blipFill>
            <p:spPr>
              <a:xfrm>
                <a:off x="361178" y="3231535"/>
                <a:ext cx="24192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9" name="Ink 98">
                <a:extLst>
                  <a:ext uri="{FF2B5EF4-FFF2-40B4-BE49-F238E27FC236}">
                    <a16:creationId xmlns="" xmlns:a16="http://schemas.microsoft.com/office/drawing/2014/main" id="{0567D2CD-92DD-405A-887C-5B6F4A7207A1}"/>
                  </a:ext>
                </a:extLst>
              </p14:cNvPr>
              <p14:cNvContentPartPr/>
              <p14:nvPr/>
            </p14:nvContentPartPr>
            <p14:xfrm>
              <a:off x="6453458" y="3031375"/>
              <a:ext cx="1727280" cy="811440"/>
            </p14:xfrm>
          </p:contentPart>
        </mc:Choice>
        <mc:Fallback xmlns="">
          <p:pic>
            <p:nvPicPr>
              <p:cNvPr id="99" name="Ink 98">
                <a:extLst>
                  <a:ext uri="{FF2B5EF4-FFF2-40B4-BE49-F238E27FC236}">
                    <a16:creationId xmlns:a16="http://schemas.microsoft.com/office/drawing/2014/main" id="{0567D2CD-92DD-405A-887C-5B6F4A7207A1}"/>
                  </a:ext>
                </a:extLst>
              </p:cNvPr>
              <p:cNvPicPr/>
              <p:nvPr/>
            </p:nvPicPr>
            <p:blipFill>
              <a:blip r:embed="rId35"/>
              <a:stretch>
                <a:fillRect/>
              </a:stretch>
            </p:blipFill>
            <p:spPr>
              <a:xfrm>
                <a:off x="6444458" y="3022735"/>
                <a:ext cx="1744920" cy="829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71" name="Ink 170">
                <a:extLst>
                  <a:ext uri="{FF2B5EF4-FFF2-40B4-BE49-F238E27FC236}">
                    <a16:creationId xmlns="" xmlns:a16="http://schemas.microsoft.com/office/drawing/2014/main" id="{486D72E6-166C-4009-9A39-A9122F0E51ED}"/>
                  </a:ext>
                </a:extLst>
              </p14:cNvPr>
              <p14:cNvContentPartPr/>
              <p14:nvPr/>
            </p14:nvContentPartPr>
            <p14:xfrm>
              <a:off x="10516778" y="3958015"/>
              <a:ext cx="1068480" cy="295560"/>
            </p14:xfrm>
          </p:contentPart>
        </mc:Choice>
        <mc:Fallback xmlns="">
          <p:pic>
            <p:nvPicPr>
              <p:cNvPr id="171" name="Ink 170">
                <a:extLst>
                  <a:ext uri="{FF2B5EF4-FFF2-40B4-BE49-F238E27FC236}">
                    <a16:creationId xmlns:a16="http://schemas.microsoft.com/office/drawing/2014/main" id="{486D72E6-166C-4009-9A39-A9122F0E51ED}"/>
                  </a:ext>
                </a:extLst>
              </p:cNvPr>
              <p:cNvPicPr/>
              <p:nvPr/>
            </p:nvPicPr>
            <p:blipFill>
              <a:blip r:embed="rId37"/>
              <a:stretch>
                <a:fillRect/>
              </a:stretch>
            </p:blipFill>
            <p:spPr>
              <a:xfrm>
                <a:off x="10507778" y="3949015"/>
                <a:ext cx="10861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2" name="Ink 171">
                <a:extLst>
                  <a:ext uri="{FF2B5EF4-FFF2-40B4-BE49-F238E27FC236}">
                    <a16:creationId xmlns="" xmlns:a16="http://schemas.microsoft.com/office/drawing/2014/main" id="{B8A93A25-781C-4FEE-9FA2-C6BB4E888F87}"/>
                  </a:ext>
                </a:extLst>
              </p14:cNvPr>
              <p14:cNvContentPartPr/>
              <p14:nvPr/>
            </p14:nvContentPartPr>
            <p14:xfrm>
              <a:off x="3127058" y="3205255"/>
              <a:ext cx="7038000" cy="1533240"/>
            </p14:xfrm>
          </p:contentPart>
        </mc:Choice>
        <mc:Fallback xmlns="">
          <p:pic>
            <p:nvPicPr>
              <p:cNvPr id="172" name="Ink 171">
                <a:extLst>
                  <a:ext uri="{FF2B5EF4-FFF2-40B4-BE49-F238E27FC236}">
                    <a16:creationId xmlns:a16="http://schemas.microsoft.com/office/drawing/2014/main" id="{B8A93A25-781C-4FEE-9FA2-C6BB4E888F87}"/>
                  </a:ext>
                </a:extLst>
              </p:cNvPr>
              <p:cNvPicPr/>
              <p:nvPr/>
            </p:nvPicPr>
            <p:blipFill>
              <a:blip r:embed="rId39"/>
              <a:stretch>
                <a:fillRect/>
              </a:stretch>
            </p:blipFill>
            <p:spPr>
              <a:xfrm>
                <a:off x="3118418" y="3196613"/>
                <a:ext cx="7055640" cy="155088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88" name="Ink 187">
                <a:extLst>
                  <a:ext uri="{FF2B5EF4-FFF2-40B4-BE49-F238E27FC236}">
                    <a16:creationId xmlns="" xmlns:a16="http://schemas.microsoft.com/office/drawing/2014/main" id="{54DA8957-E0EF-4C5C-B484-329E8009D922}"/>
                  </a:ext>
                </a:extLst>
              </p14:cNvPr>
              <p14:cNvContentPartPr/>
              <p14:nvPr/>
            </p14:nvContentPartPr>
            <p14:xfrm>
              <a:off x="557378" y="3227935"/>
              <a:ext cx="9077400" cy="2850480"/>
            </p14:xfrm>
          </p:contentPart>
        </mc:Choice>
        <mc:Fallback xmlns="">
          <p:pic>
            <p:nvPicPr>
              <p:cNvPr id="188" name="Ink 187">
                <a:extLst>
                  <a:ext uri="{FF2B5EF4-FFF2-40B4-BE49-F238E27FC236}">
                    <a16:creationId xmlns:a16="http://schemas.microsoft.com/office/drawing/2014/main" id="{54DA8957-E0EF-4C5C-B484-329E8009D922}"/>
                  </a:ext>
                </a:extLst>
              </p:cNvPr>
              <p:cNvPicPr/>
              <p:nvPr/>
            </p:nvPicPr>
            <p:blipFill>
              <a:blip r:embed="rId41"/>
              <a:stretch>
                <a:fillRect/>
              </a:stretch>
            </p:blipFill>
            <p:spPr>
              <a:xfrm>
                <a:off x="548738" y="3219295"/>
                <a:ext cx="9095040" cy="2868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96" name="Ink 195">
                <a:extLst>
                  <a:ext uri="{FF2B5EF4-FFF2-40B4-BE49-F238E27FC236}">
                    <a16:creationId xmlns="" xmlns:a16="http://schemas.microsoft.com/office/drawing/2014/main" id="{733E4BC1-4FED-4D79-8507-7EB502D871F2}"/>
                  </a:ext>
                </a:extLst>
              </p14:cNvPr>
              <p14:cNvContentPartPr/>
              <p14:nvPr/>
            </p14:nvContentPartPr>
            <p14:xfrm>
              <a:off x="9939698" y="4510975"/>
              <a:ext cx="1835640" cy="760680"/>
            </p14:xfrm>
          </p:contentPart>
        </mc:Choice>
        <mc:Fallback xmlns="">
          <p:pic>
            <p:nvPicPr>
              <p:cNvPr id="196" name="Ink 195">
                <a:extLst>
                  <a:ext uri="{FF2B5EF4-FFF2-40B4-BE49-F238E27FC236}">
                    <a16:creationId xmlns:a16="http://schemas.microsoft.com/office/drawing/2014/main" id="{733E4BC1-4FED-4D79-8507-7EB502D871F2}"/>
                  </a:ext>
                </a:extLst>
              </p:cNvPr>
              <p:cNvPicPr/>
              <p:nvPr/>
            </p:nvPicPr>
            <p:blipFill>
              <a:blip r:embed="rId43"/>
              <a:stretch>
                <a:fillRect/>
              </a:stretch>
            </p:blipFill>
            <p:spPr>
              <a:xfrm>
                <a:off x="9930698" y="4501975"/>
                <a:ext cx="1853280" cy="778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0" name="Ink 199">
                <a:extLst>
                  <a:ext uri="{FF2B5EF4-FFF2-40B4-BE49-F238E27FC236}">
                    <a16:creationId xmlns="" xmlns:a16="http://schemas.microsoft.com/office/drawing/2014/main" id="{C7E7AF7A-E7FB-43C7-B325-1244D91712F9}"/>
                  </a:ext>
                </a:extLst>
              </p14:cNvPr>
              <p14:cNvContentPartPr/>
              <p14:nvPr/>
            </p14:nvContentPartPr>
            <p14:xfrm>
              <a:off x="4697378" y="5511775"/>
              <a:ext cx="407880" cy="293400"/>
            </p14:xfrm>
          </p:contentPart>
        </mc:Choice>
        <mc:Fallback xmlns="">
          <p:pic>
            <p:nvPicPr>
              <p:cNvPr id="200" name="Ink 199">
                <a:extLst>
                  <a:ext uri="{FF2B5EF4-FFF2-40B4-BE49-F238E27FC236}">
                    <a16:creationId xmlns:a16="http://schemas.microsoft.com/office/drawing/2014/main" id="{C7E7AF7A-E7FB-43C7-B325-1244D91712F9}"/>
                  </a:ext>
                </a:extLst>
              </p:cNvPr>
              <p:cNvPicPr/>
              <p:nvPr/>
            </p:nvPicPr>
            <p:blipFill>
              <a:blip r:embed="rId45"/>
              <a:stretch>
                <a:fillRect/>
              </a:stretch>
            </p:blipFill>
            <p:spPr>
              <a:xfrm>
                <a:off x="4688738" y="5503135"/>
                <a:ext cx="4255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27" name="Ink 226">
                <a:extLst>
                  <a:ext uri="{FF2B5EF4-FFF2-40B4-BE49-F238E27FC236}">
                    <a16:creationId xmlns="" xmlns:a16="http://schemas.microsoft.com/office/drawing/2014/main" id="{1B4AE1B3-61F6-4D18-8151-B92A8DE352F2}"/>
                  </a:ext>
                </a:extLst>
              </p14:cNvPr>
              <p14:cNvContentPartPr/>
              <p14:nvPr/>
            </p14:nvContentPartPr>
            <p14:xfrm>
              <a:off x="10766618" y="6060415"/>
              <a:ext cx="6840" cy="28440"/>
            </p14:xfrm>
          </p:contentPart>
        </mc:Choice>
        <mc:Fallback xmlns="">
          <p:pic>
            <p:nvPicPr>
              <p:cNvPr id="227" name="Ink 226">
                <a:extLst>
                  <a:ext uri="{FF2B5EF4-FFF2-40B4-BE49-F238E27FC236}">
                    <a16:creationId xmlns:a16="http://schemas.microsoft.com/office/drawing/2014/main" id="{1B4AE1B3-61F6-4D18-8151-B92A8DE352F2}"/>
                  </a:ext>
                </a:extLst>
              </p:cNvPr>
              <p:cNvPicPr/>
              <p:nvPr/>
            </p:nvPicPr>
            <p:blipFill>
              <a:blip r:embed="rId47"/>
              <a:stretch>
                <a:fillRect/>
              </a:stretch>
            </p:blipFill>
            <p:spPr>
              <a:xfrm>
                <a:off x="10757618" y="6051775"/>
                <a:ext cx="244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28" name="Ink 227">
                <a:extLst>
                  <a:ext uri="{FF2B5EF4-FFF2-40B4-BE49-F238E27FC236}">
                    <a16:creationId xmlns="" xmlns:a16="http://schemas.microsoft.com/office/drawing/2014/main" id="{8CEEFC12-BDC2-445F-BF99-61614E3C96B9}"/>
                  </a:ext>
                </a:extLst>
              </p14:cNvPr>
              <p14:cNvContentPartPr/>
              <p14:nvPr/>
            </p14:nvContentPartPr>
            <p14:xfrm>
              <a:off x="5464178" y="5238175"/>
              <a:ext cx="4960080" cy="1239480"/>
            </p14:xfrm>
          </p:contentPart>
        </mc:Choice>
        <mc:Fallback xmlns="">
          <p:pic>
            <p:nvPicPr>
              <p:cNvPr id="228" name="Ink 227">
                <a:extLst>
                  <a:ext uri="{FF2B5EF4-FFF2-40B4-BE49-F238E27FC236}">
                    <a16:creationId xmlns:a16="http://schemas.microsoft.com/office/drawing/2014/main" id="{8CEEFC12-BDC2-445F-BF99-61614E3C96B9}"/>
                  </a:ext>
                </a:extLst>
              </p:cNvPr>
              <p:cNvPicPr/>
              <p:nvPr/>
            </p:nvPicPr>
            <p:blipFill>
              <a:blip r:embed="rId49"/>
              <a:stretch>
                <a:fillRect/>
              </a:stretch>
            </p:blipFill>
            <p:spPr>
              <a:xfrm>
                <a:off x="5455179" y="5229535"/>
                <a:ext cx="4977719" cy="1257120"/>
              </a:xfrm>
              <a:prstGeom prst="rect">
                <a:avLst/>
              </a:prstGeom>
            </p:spPr>
          </p:pic>
        </mc:Fallback>
      </mc:AlternateContent>
    </p:spTree>
    <p:extLst>
      <p:ext uri="{BB962C8B-B14F-4D97-AF65-F5344CB8AC3E}">
        <p14:creationId xmlns:p14="http://schemas.microsoft.com/office/powerpoint/2010/main" val="3415246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6EAA28-0998-490C-9768-28D9B236BFB6}"/>
              </a:ext>
            </a:extLst>
          </p:cNvPr>
          <p:cNvSpPr>
            <a:spLocks noGrp="1"/>
          </p:cNvSpPr>
          <p:nvPr>
            <p:ph type="title"/>
          </p:nvPr>
        </p:nvSpPr>
        <p:spPr/>
        <p:txBody>
          <a:bodyPr/>
          <a:lstStyle/>
          <a:p>
            <a:r>
              <a:rPr lang="en-IN" dirty="0"/>
              <a:t>Research Interests</a:t>
            </a:r>
          </a:p>
        </p:txBody>
      </p:sp>
      <p:sp>
        <p:nvSpPr>
          <p:cNvPr id="3" name="Content Placeholder 2">
            <a:extLst>
              <a:ext uri="{FF2B5EF4-FFF2-40B4-BE49-F238E27FC236}">
                <a16:creationId xmlns="" xmlns:a16="http://schemas.microsoft.com/office/drawing/2014/main" id="{53203B65-D9FA-4F21-A455-0C34F5ED8FC3}"/>
              </a:ext>
            </a:extLst>
          </p:cNvPr>
          <p:cNvSpPr>
            <a:spLocks noGrp="1"/>
          </p:cNvSpPr>
          <p:nvPr>
            <p:ph idx="1"/>
          </p:nvPr>
        </p:nvSpPr>
        <p:spPr/>
        <p:txBody>
          <a:bodyPr/>
          <a:lstStyle/>
          <a:p>
            <a:r>
              <a:rPr lang="en-IN" sz="2400" dirty="0"/>
              <a:t>Research Interests over the years</a:t>
            </a:r>
          </a:p>
          <a:p>
            <a:pPr lvl="1"/>
            <a:r>
              <a:rPr lang="en-IN" sz="1800" dirty="0"/>
              <a:t>Information retrieval</a:t>
            </a:r>
          </a:p>
          <a:p>
            <a:pPr lvl="1"/>
            <a:r>
              <a:rPr lang="en-IN" sz="1800" dirty="0"/>
              <a:t>Geographical Information Retrieval</a:t>
            </a:r>
          </a:p>
          <a:p>
            <a:pPr lvl="1"/>
            <a:r>
              <a:rPr lang="en-IN" sz="1800" dirty="0"/>
              <a:t>Natural Language Processing</a:t>
            </a:r>
          </a:p>
          <a:p>
            <a:pPr lvl="1"/>
            <a:r>
              <a:rPr lang="en-IN" sz="1800" dirty="0"/>
              <a:t>Applications of Machine learning to NLP And IR problems</a:t>
            </a:r>
          </a:p>
          <a:p>
            <a:endParaRPr lang="en-IN" dirty="0"/>
          </a:p>
        </p:txBody>
      </p:sp>
      <p:sp>
        <p:nvSpPr>
          <p:cNvPr id="4" name="Date Placeholder 3">
            <a:extLst>
              <a:ext uri="{FF2B5EF4-FFF2-40B4-BE49-F238E27FC236}">
                <a16:creationId xmlns="" xmlns:a16="http://schemas.microsoft.com/office/drawing/2014/main" id="{9D7A9E1F-8307-44DF-A351-A97510E4EBC2}"/>
              </a:ext>
            </a:extLst>
          </p:cNvPr>
          <p:cNvSpPr>
            <a:spLocks noGrp="1"/>
          </p:cNvSpPr>
          <p:nvPr>
            <p:ph type="dt" sz="half" idx="10"/>
          </p:nvPr>
        </p:nvSpPr>
        <p:spPr/>
        <p:txBody>
          <a:bodyPr/>
          <a:lstStyle/>
          <a:p>
            <a:fld id="{F826C7C6-98C6-4130-A065-A26007156A4B}" type="datetime1">
              <a:rPr lang="en-IN" smtClean="0"/>
              <a:t>28-08-2019</a:t>
            </a:fld>
            <a:endParaRPr lang="en-IN"/>
          </a:p>
        </p:txBody>
      </p:sp>
      <p:sp>
        <p:nvSpPr>
          <p:cNvPr id="5" name="Footer Placeholder 4">
            <a:extLst>
              <a:ext uri="{FF2B5EF4-FFF2-40B4-BE49-F238E27FC236}">
                <a16:creationId xmlns="" xmlns:a16="http://schemas.microsoft.com/office/drawing/2014/main" id="{7A4B1072-0549-4A28-83E9-F5A459DEC75D}"/>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9FD11B06-086D-4528-9F35-3C66BE07994F}"/>
              </a:ext>
            </a:extLst>
          </p:cNvPr>
          <p:cNvSpPr>
            <a:spLocks noGrp="1"/>
          </p:cNvSpPr>
          <p:nvPr>
            <p:ph type="sldNum" sz="quarter" idx="12"/>
          </p:nvPr>
        </p:nvSpPr>
        <p:spPr/>
        <p:txBody>
          <a:bodyPr/>
          <a:lstStyle/>
          <a:p>
            <a:fld id="{C0F9F683-3FDB-4107-96CB-B1C6B49462B6}" type="slidenum">
              <a:rPr lang="en-IN" smtClean="0"/>
              <a:pPr/>
              <a:t>3</a:t>
            </a:fld>
            <a:endParaRPr lang="en-IN"/>
          </a:p>
        </p:txBody>
      </p:sp>
    </p:spTree>
    <p:extLst>
      <p:ext uri="{BB962C8B-B14F-4D97-AF65-F5344CB8AC3E}">
        <p14:creationId xmlns:p14="http://schemas.microsoft.com/office/powerpoint/2010/main" val="267320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250103-5A65-480C-A179-FB9FC44D684D}"/>
              </a:ext>
            </a:extLst>
          </p:cNvPr>
          <p:cNvSpPr>
            <a:spLocks noGrp="1"/>
          </p:cNvSpPr>
          <p:nvPr>
            <p:ph type="title"/>
          </p:nvPr>
        </p:nvSpPr>
        <p:spPr/>
        <p:txBody>
          <a:bodyPr/>
          <a:lstStyle/>
          <a:p>
            <a:r>
              <a:rPr lang="en-IN" dirty="0"/>
              <a:t>Term Frequency of a term in a document</a:t>
            </a:r>
          </a:p>
        </p:txBody>
      </p:sp>
      <p:sp>
        <p:nvSpPr>
          <p:cNvPr id="3" name="Content Placeholder 2">
            <a:extLst>
              <a:ext uri="{FF2B5EF4-FFF2-40B4-BE49-F238E27FC236}">
                <a16:creationId xmlns="" xmlns:a16="http://schemas.microsoft.com/office/drawing/2014/main" id="{442B24CE-DE3F-4E67-9F42-200C6BAE4B22}"/>
              </a:ext>
            </a:extLst>
          </p:cNvPr>
          <p:cNvSpPr>
            <a:spLocks noGrp="1"/>
          </p:cNvSpPr>
          <p:nvPr>
            <p:ph sz="half" idx="1"/>
          </p:nvPr>
        </p:nvSpPr>
        <p:spPr/>
        <p:txBody>
          <a:bodyPr>
            <a:normAutofit/>
          </a:bodyPr>
          <a:lstStyle/>
          <a:p>
            <a:r>
              <a:rPr lang="en-IN" dirty="0"/>
              <a:t>Consider the following document:</a:t>
            </a:r>
          </a:p>
          <a:p>
            <a:pPr marL="0" indent="0">
              <a:buNone/>
            </a:pPr>
            <a:endParaRPr lang="en-US" dirty="0"/>
          </a:p>
          <a:p>
            <a:pPr marL="0" indent="0" algn="just">
              <a:buNone/>
            </a:pPr>
            <a:r>
              <a:rPr lang="en-US" sz="2000" dirty="0"/>
              <a:t>The geography of a blog can be indicated in terms of its source geography and target geography. The source geography of the blog includes the physical location of the server on which the blog is located or the physical location of the author or owner of the blog. The target geography includes the contents of the blog or the subject about which the posts in the blog express opinion about. Generally people consider the target geography of a blog.</a:t>
            </a:r>
          </a:p>
          <a:p>
            <a:pPr algn="just"/>
            <a:endParaRPr lang="en-IN" sz="2000" dirty="0"/>
          </a:p>
        </p:txBody>
      </p:sp>
      <p:sp>
        <p:nvSpPr>
          <p:cNvPr id="4" name="Content Placeholder 3">
            <a:extLst>
              <a:ext uri="{FF2B5EF4-FFF2-40B4-BE49-F238E27FC236}">
                <a16:creationId xmlns="" xmlns:a16="http://schemas.microsoft.com/office/drawing/2014/main" id="{6782DCD8-30B0-43C4-B2F4-E4A29E13F34C}"/>
              </a:ext>
            </a:extLst>
          </p:cNvPr>
          <p:cNvSpPr>
            <a:spLocks noGrp="1"/>
          </p:cNvSpPr>
          <p:nvPr>
            <p:ph sz="half" idx="2"/>
          </p:nvPr>
        </p:nvSpPr>
        <p:spPr/>
        <p:txBody>
          <a:bodyPr>
            <a:normAutofit/>
          </a:bodyPr>
          <a:lstStyle/>
          <a:p>
            <a:r>
              <a:rPr lang="en-IN" dirty="0"/>
              <a:t>The term frequency of the word “geography” in this document is:</a:t>
            </a:r>
          </a:p>
          <a:p>
            <a:pPr lvl="1"/>
            <a:endParaRPr lang="en-IN" dirty="0"/>
          </a:p>
          <a:p>
            <a:pPr lvl="4"/>
            <a:r>
              <a:rPr lang="en-IN" dirty="0"/>
              <a:t>6</a:t>
            </a:r>
          </a:p>
          <a:p>
            <a:pPr lvl="1"/>
            <a:endParaRPr lang="en-IN" dirty="0"/>
          </a:p>
          <a:p>
            <a:r>
              <a:rPr lang="en-IN" dirty="0"/>
              <a:t>The term frequency of the word “blog” in this document is:</a:t>
            </a:r>
          </a:p>
          <a:p>
            <a:pPr lvl="4"/>
            <a:endParaRPr lang="en-IN" dirty="0"/>
          </a:p>
          <a:p>
            <a:pPr lvl="4"/>
            <a:r>
              <a:rPr lang="en-IN" dirty="0"/>
              <a:t>7</a:t>
            </a:r>
          </a:p>
        </p:txBody>
      </p:sp>
      <p:sp>
        <p:nvSpPr>
          <p:cNvPr id="5" name="Date Placeholder 4">
            <a:extLst>
              <a:ext uri="{FF2B5EF4-FFF2-40B4-BE49-F238E27FC236}">
                <a16:creationId xmlns="" xmlns:a16="http://schemas.microsoft.com/office/drawing/2014/main" id="{7B6642FF-FDEF-4371-AC71-BD72070DF2B0}"/>
              </a:ext>
            </a:extLst>
          </p:cNvPr>
          <p:cNvSpPr>
            <a:spLocks noGrp="1"/>
          </p:cNvSpPr>
          <p:nvPr>
            <p:ph type="dt" sz="half" idx="10"/>
          </p:nvPr>
        </p:nvSpPr>
        <p:spPr/>
        <p:txBody>
          <a:bodyPr/>
          <a:lstStyle/>
          <a:p>
            <a:fld id="{D3436F0D-1513-4299-9194-00CAC89E6D37}" type="datetime1">
              <a:rPr lang="en-IN" smtClean="0"/>
              <a:t>28-08-2019</a:t>
            </a:fld>
            <a:endParaRPr lang="en-IN"/>
          </a:p>
        </p:txBody>
      </p:sp>
      <p:sp>
        <p:nvSpPr>
          <p:cNvPr id="6" name="Footer Placeholder 5">
            <a:extLst>
              <a:ext uri="{FF2B5EF4-FFF2-40B4-BE49-F238E27FC236}">
                <a16:creationId xmlns="" xmlns:a16="http://schemas.microsoft.com/office/drawing/2014/main" id="{BFA9D2B8-0E25-49E1-822D-F866ECA532D9}"/>
              </a:ext>
            </a:extLst>
          </p:cNvPr>
          <p:cNvSpPr>
            <a:spLocks noGrp="1"/>
          </p:cNvSpPr>
          <p:nvPr>
            <p:ph type="ftr" sz="quarter" idx="11"/>
          </p:nvPr>
        </p:nvSpPr>
        <p:spPr/>
        <p:txBody>
          <a:bodyPr/>
          <a:lstStyle/>
          <a:p>
            <a:r>
              <a:rPr lang="en-IN"/>
              <a:t>IR-Winter-2019 Mansi A. Radke</a:t>
            </a:r>
          </a:p>
        </p:txBody>
      </p:sp>
      <p:sp>
        <p:nvSpPr>
          <p:cNvPr id="7" name="Slide Number Placeholder 6">
            <a:extLst>
              <a:ext uri="{FF2B5EF4-FFF2-40B4-BE49-F238E27FC236}">
                <a16:creationId xmlns="" xmlns:a16="http://schemas.microsoft.com/office/drawing/2014/main" id="{55E4539D-A5D6-4B58-B923-0C6AD184557F}"/>
              </a:ext>
            </a:extLst>
          </p:cNvPr>
          <p:cNvSpPr>
            <a:spLocks noGrp="1"/>
          </p:cNvSpPr>
          <p:nvPr>
            <p:ph type="sldNum" sz="quarter" idx="12"/>
          </p:nvPr>
        </p:nvSpPr>
        <p:spPr/>
        <p:txBody>
          <a:bodyPr/>
          <a:lstStyle/>
          <a:p>
            <a:fld id="{C0F9F683-3FDB-4107-96CB-B1C6B49462B6}" type="slidenum">
              <a:rPr lang="en-IN" smtClean="0"/>
              <a:t>30</a:t>
            </a:fld>
            <a:endParaRPr lang="en-IN"/>
          </a:p>
        </p:txBody>
      </p:sp>
    </p:spTree>
    <p:extLst>
      <p:ext uri="{BB962C8B-B14F-4D97-AF65-F5344CB8AC3E}">
        <p14:creationId xmlns:p14="http://schemas.microsoft.com/office/powerpoint/2010/main" val="9230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D9BB8B-3674-4E5E-A9AE-EEE617DD6570}"/>
              </a:ext>
            </a:extLst>
          </p:cNvPr>
          <p:cNvSpPr>
            <a:spLocks noGrp="1"/>
          </p:cNvSpPr>
          <p:nvPr>
            <p:ph type="title"/>
          </p:nvPr>
        </p:nvSpPr>
        <p:spPr/>
        <p:txBody>
          <a:bodyPr/>
          <a:lstStyle/>
          <a:p>
            <a:r>
              <a:rPr lang="en-IN" dirty="0"/>
              <a:t>Document frequency of a term in a corpus</a:t>
            </a:r>
          </a:p>
        </p:txBody>
      </p:sp>
      <p:sp>
        <p:nvSpPr>
          <p:cNvPr id="3" name="Content Placeholder 2">
            <a:extLst>
              <a:ext uri="{FF2B5EF4-FFF2-40B4-BE49-F238E27FC236}">
                <a16:creationId xmlns="" xmlns:a16="http://schemas.microsoft.com/office/drawing/2014/main" id="{71C181A9-4D09-42ED-94EB-5001F226BC52}"/>
              </a:ext>
            </a:extLst>
          </p:cNvPr>
          <p:cNvSpPr>
            <a:spLocks noGrp="1"/>
          </p:cNvSpPr>
          <p:nvPr>
            <p:ph sz="half" idx="1"/>
          </p:nvPr>
        </p:nvSpPr>
        <p:spPr/>
        <p:txBody>
          <a:bodyPr>
            <a:normAutofit/>
          </a:bodyPr>
          <a:lstStyle/>
          <a:p>
            <a:r>
              <a:rPr lang="en-US" dirty="0"/>
              <a:t>Consider a document containing 100 words wherein the word </a:t>
            </a:r>
            <a:r>
              <a:rPr lang="en-US" i="1" dirty="0"/>
              <a:t>cat</a:t>
            </a:r>
            <a:r>
              <a:rPr lang="en-US" dirty="0"/>
              <a:t> appears 3 times. The term frequency for </a:t>
            </a:r>
            <a:r>
              <a:rPr lang="en-US" i="1" dirty="0"/>
              <a:t>cat</a:t>
            </a:r>
            <a:r>
              <a:rPr lang="en-US" dirty="0"/>
              <a:t> is then  3. Now, assume that we have 10 million documents and the word </a:t>
            </a:r>
            <a:r>
              <a:rPr lang="en-US" i="1" dirty="0"/>
              <a:t>cat</a:t>
            </a:r>
            <a:r>
              <a:rPr lang="en-US" dirty="0"/>
              <a:t> appears in one thousand of these. Then the document frequency of the term cat in the corpus in 1000</a:t>
            </a:r>
            <a:endParaRPr lang="en-IN" dirty="0"/>
          </a:p>
        </p:txBody>
      </p:sp>
      <p:sp>
        <p:nvSpPr>
          <p:cNvPr id="4" name="Content Placeholder 3">
            <a:extLst>
              <a:ext uri="{FF2B5EF4-FFF2-40B4-BE49-F238E27FC236}">
                <a16:creationId xmlns="" xmlns:a16="http://schemas.microsoft.com/office/drawing/2014/main" id="{4C289564-3CA5-4FB5-9158-7AEA95072663}"/>
              </a:ext>
            </a:extLst>
          </p:cNvPr>
          <p:cNvSpPr>
            <a:spLocks noGrp="1"/>
          </p:cNvSpPr>
          <p:nvPr>
            <p:ph sz="half" idx="2"/>
          </p:nvPr>
        </p:nvSpPr>
        <p:spPr/>
        <p:txBody>
          <a:bodyPr>
            <a:normAutofit/>
          </a:bodyPr>
          <a:lstStyle/>
          <a:p>
            <a:endParaRPr lang="en-IN" dirty="0"/>
          </a:p>
          <a:p>
            <a:endParaRPr lang="en-IN" dirty="0"/>
          </a:p>
          <a:p>
            <a:r>
              <a:rPr lang="en-IN" dirty="0"/>
              <a:t>Definition: Number of documents in the corpus which contain the particular term. </a:t>
            </a:r>
          </a:p>
        </p:txBody>
      </p:sp>
      <p:sp>
        <p:nvSpPr>
          <p:cNvPr id="5" name="Date Placeholder 4">
            <a:extLst>
              <a:ext uri="{FF2B5EF4-FFF2-40B4-BE49-F238E27FC236}">
                <a16:creationId xmlns="" xmlns:a16="http://schemas.microsoft.com/office/drawing/2014/main" id="{770A4774-D640-4295-A3B6-5A1D20FAC91F}"/>
              </a:ext>
            </a:extLst>
          </p:cNvPr>
          <p:cNvSpPr>
            <a:spLocks noGrp="1"/>
          </p:cNvSpPr>
          <p:nvPr>
            <p:ph type="dt" sz="half" idx="10"/>
          </p:nvPr>
        </p:nvSpPr>
        <p:spPr/>
        <p:txBody>
          <a:bodyPr/>
          <a:lstStyle/>
          <a:p>
            <a:fld id="{6B97AA19-3742-40E4-A37C-E21D43BCD7F9}" type="datetime1">
              <a:rPr lang="en-IN" smtClean="0"/>
              <a:t>28-08-2019</a:t>
            </a:fld>
            <a:endParaRPr lang="en-IN"/>
          </a:p>
        </p:txBody>
      </p:sp>
      <p:sp>
        <p:nvSpPr>
          <p:cNvPr id="6" name="Footer Placeholder 5">
            <a:extLst>
              <a:ext uri="{FF2B5EF4-FFF2-40B4-BE49-F238E27FC236}">
                <a16:creationId xmlns="" xmlns:a16="http://schemas.microsoft.com/office/drawing/2014/main" id="{18F141B2-E5D7-4DF1-A848-38BF7CB1A149}"/>
              </a:ext>
            </a:extLst>
          </p:cNvPr>
          <p:cNvSpPr>
            <a:spLocks noGrp="1"/>
          </p:cNvSpPr>
          <p:nvPr>
            <p:ph type="ftr" sz="quarter" idx="11"/>
          </p:nvPr>
        </p:nvSpPr>
        <p:spPr/>
        <p:txBody>
          <a:bodyPr/>
          <a:lstStyle/>
          <a:p>
            <a:r>
              <a:rPr lang="en-IN"/>
              <a:t>IR-Winter-2019 Mansi A. Radke</a:t>
            </a:r>
          </a:p>
        </p:txBody>
      </p:sp>
      <p:sp>
        <p:nvSpPr>
          <p:cNvPr id="7" name="Slide Number Placeholder 6">
            <a:extLst>
              <a:ext uri="{FF2B5EF4-FFF2-40B4-BE49-F238E27FC236}">
                <a16:creationId xmlns="" xmlns:a16="http://schemas.microsoft.com/office/drawing/2014/main" id="{48FA3345-35F7-4680-BBF9-B524FDAD41B8}"/>
              </a:ext>
            </a:extLst>
          </p:cNvPr>
          <p:cNvSpPr>
            <a:spLocks noGrp="1"/>
          </p:cNvSpPr>
          <p:nvPr>
            <p:ph type="sldNum" sz="quarter" idx="12"/>
          </p:nvPr>
        </p:nvSpPr>
        <p:spPr/>
        <p:txBody>
          <a:bodyPr/>
          <a:lstStyle/>
          <a:p>
            <a:fld id="{C0F9F683-3FDB-4107-96CB-B1C6B49462B6}" type="slidenum">
              <a:rPr lang="en-IN" smtClean="0"/>
              <a:t>31</a:t>
            </a:fld>
            <a:endParaRPr lang="en-IN"/>
          </a:p>
        </p:txBody>
      </p:sp>
    </p:spTree>
    <p:extLst>
      <p:ext uri="{BB962C8B-B14F-4D97-AF65-F5344CB8AC3E}">
        <p14:creationId xmlns:p14="http://schemas.microsoft.com/office/powerpoint/2010/main" val="1337168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IN" sz="1800" dirty="0"/>
              <a:t>["</a:t>
            </a:r>
            <a:r>
              <a:rPr lang="en-IN" sz="1800" dirty="0" err="1"/>
              <a:t>i</a:t>
            </a:r>
            <a:r>
              <a:rPr lang="en-IN" sz="1800" dirty="0"/>
              <a:t>", "me", "my", "myself", "we", "our", "ours", "ourselves", "you", "your", "yours", "yourself", "yourselves", "he", "him", "his", "himself", "she", "her", "hers", "herself", "it", "its", "itself", "they", "them", "their", "theirs", "themselves", "what", "which", "who", "whom", "this", "that", "these", "those", "am", "is", "are", "was", "were", "be", "been", "being", "have", "has", "had", "having", "do", "does", "did", "doing", "a", "an", "the", "and", "but", "if", "or", "because", "as", "until", "while", "of", "at", "by", "for", "with", "about", "against", "between", "into", "through", "during", "before", "after", "above", "below", "to", "from", "up", "down", "in", "out", "on", "off", "over", "under", "again", "further", "then", "once", "here", "there", "when", "where", "why", "how", "all", "any", "both", "each", "few", "more", "most", "other", "some", "such", "no", "nor", "not", "only", "own", "same", "so", "than", "too", "very", "s", "t", "can", "will", "just", "don", "should", "now"]</a:t>
            </a:r>
          </a:p>
          <a:p>
            <a:endParaRPr lang="en-IN" sz="1800" dirty="0"/>
          </a:p>
          <a:p>
            <a:endParaRPr lang="en-IN" sz="1800" dirty="0"/>
          </a:p>
          <a:p>
            <a:r>
              <a:rPr lang="en-US" sz="2000" dirty="0"/>
              <a:t>In computer search engines, a </a:t>
            </a:r>
            <a:r>
              <a:rPr lang="en-US" sz="2000" b="1" dirty="0"/>
              <a:t>stop word</a:t>
            </a:r>
            <a:r>
              <a:rPr lang="en-US" sz="2000" dirty="0"/>
              <a:t> is a commonly used </a:t>
            </a:r>
            <a:r>
              <a:rPr lang="en-US" sz="2000" b="1" dirty="0"/>
              <a:t>word</a:t>
            </a:r>
            <a:r>
              <a:rPr lang="en-US" sz="2000" dirty="0"/>
              <a:t> (such as "the") that a search engine has been programmed to ignore, both when indexing entries for searching and when retrieving them as the result of a search query.</a:t>
            </a:r>
          </a:p>
          <a:p>
            <a:r>
              <a:rPr lang="en-US" sz="2000" dirty="0"/>
              <a:t> The list of </a:t>
            </a:r>
            <a:r>
              <a:rPr lang="en-US" sz="2000" b="1" dirty="0"/>
              <a:t>words</a:t>
            </a:r>
            <a:r>
              <a:rPr lang="en-US" sz="2000" dirty="0"/>
              <a:t> that are not to be added is called a </a:t>
            </a:r>
            <a:r>
              <a:rPr lang="en-US" sz="2000" b="1" dirty="0"/>
              <a:t>stop</a:t>
            </a:r>
            <a:r>
              <a:rPr lang="en-US" sz="2000" dirty="0"/>
              <a:t> list.</a:t>
            </a:r>
            <a:endParaRPr lang="en-IN" sz="1400" dirty="0"/>
          </a:p>
        </p:txBody>
      </p:sp>
      <p:sp>
        <p:nvSpPr>
          <p:cNvPr id="3" name="Title 2"/>
          <p:cNvSpPr>
            <a:spLocks noGrp="1"/>
          </p:cNvSpPr>
          <p:nvPr>
            <p:ph type="title"/>
          </p:nvPr>
        </p:nvSpPr>
        <p:spPr/>
        <p:txBody>
          <a:bodyPr>
            <a:normAutofit/>
          </a:bodyPr>
          <a:lstStyle/>
          <a:p>
            <a:r>
              <a:rPr lang="en-IN" dirty="0"/>
              <a:t>Stop Words in English and the concept of Stop List</a:t>
            </a:r>
          </a:p>
        </p:txBody>
      </p:sp>
      <p:sp>
        <p:nvSpPr>
          <p:cNvPr id="4" name="Date Placeholder 3">
            <a:extLst>
              <a:ext uri="{FF2B5EF4-FFF2-40B4-BE49-F238E27FC236}">
                <a16:creationId xmlns="" xmlns:a16="http://schemas.microsoft.com/office/drawing/2014/main" id="{99F0F8B2-90F6-43EA-BAC4-76549022CE28}"/>
              </a:ext>
            </a:extLst>
          </p:cNvPr>
          <p:cNvSpPr>
            <a:spLocks noGrp="1"/>
          </p:cNvSpPr>
          <p:nvPr>
            <p:ph type="dt" sz="half" idx="10"/>
          </p:nvPr>
        </p:nvSpPr>
        <p:spPr/>
        <p:txBody>
          <a:bodyPr/>
          <a:lstStyle/>
          <a:p>
            <a:fld id="{57FBDE4C-3C07-406B-ADE6-DEF2163C2196}" type="datetime1">
              <a:rPr lang="en-IN" smtClean="0"/>
              <a:t>28-08-2019</a:t>
            </a:fld>
            <a:endParaRPr lang="en-IN"/>
          </a:p>
        </p:txBody>
      </p:sp>
      <p:sp>
        <p:nvSpPr>
          <p:cNvPr id="5" name="Footer Placeholder 4">
            <a:extLst>
              <a:ext uri="{FF2B5EF4-FFF2-40B4-BE49-F238E27FC236}">
                <a16:creationId xmlns="" xmlns:a16="http://schemas.microsoft.com/office/drawing/2014/main" id="{9182D43E-BB40-4613-B4CF-3DE94BA2823C}"/>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36582020-3F10-4EE3-A713-6CCF80EFFC83}"/>
              </a:ext>
            </a:extLst>
          </p:cNvPr>
          <p:cNvSpPr>
            <a:spLocks noGrp="1"/>
          </p:cNvSpPr>
          <p:nvPr>
            <p:ph type="sldNum" sz="quarter" idx="12"/>
          </p:nvPr>
        </p:nvSpPr>
        <p:spPr/>
        <p:txBody>
          <a:bodyPr/>
          <a:lstStyle/>
          <a:p>
            <a:fld id="{C0F9F683-3FDB-4107-96CB-B1C6B49462B6}" type="slidenum">
              <a:rPr lang="en-IN" smtClean="0"/>
              <a:t>32</a:t>
            </a:fld>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r>
              <a:rPr lang="en-IN" dirty="0"/>
              <a:t>Term frequency (</a:t>
            </a:r>
            <a:r>
              <a:rPr lang="en-IN" dirty="0" err="1"/>
              <a:t>tf</a:t>
            </a:r>
            <a:r>
              <a:rPr lang="en-IN" dirty="0"/>
              <a:t>)</a:t>
            </a:r>
          </a:p>
          <a:p>
            <a:r>
              <a:rPr lang="en-IN" dirty="0"/>
              <a:t>Document frequency (</a:t>
            </a:r>
            <a:r>
              <a:rPr lang="en-IN" dirty="0" err="1"/>
              <a:t>Dft</a:t>
            </a:r>
            <a:r>
              <a:rPr lang="en-IN" dirty="0"/>
              <a:t>)</a:t>
            </a:r>
          </a:p>
          <a:p>
            <a:r>
              <a:rPr lang="en-IN" dirty="0"/>
              <a:t>Inverse document frequency (</a:t>
            </a:r>
            <a:r>
              <a:rPr lang="en-IN" dirty="0" err="1"/>
              <a:t>idf</a:t>
            </a:r>
            <a:r>
              <a:rPr lang="en-IN" dirty="0"/>
              <a:t>)</a:t>
            </a:r>
          </a:p>
          <a:p>
            <a:r>
              <a:rPr lang="en-IN" dirty="0"/>
              <a:t>Total number of terms in the corpus (N)</a:t>
            </a:r>
          </a:p>
          <a:p>
            <a:endParaRPr lang="en-IN" dirty="0"/>
          </a:p>
          <a:p>
            <a:r>
              <a:rPr lang="en-IN" dirty="0"/>
              <a:t>Inverse Document frequency (</a:t>
            </a:r>
            <a:r>
              <a:rPr lang="en-IN" dirty="0" err="1"/>
              <a:t>idf</a:t>
            </a:r>
            <a:r>
              <a:rPr lang="en-IN" dirty="0"/>
              <a:t>) for a term is given is given by log (N/</a:t>
            </a:r>
            <a:r>
              <a:rPr lang="en-IN" dirty="0" err="1"/>
              <a:t>Dft</a:t>
            </a:r>
            <a:r>
              <a:rPr lang="en-IN" dirty="0"/>
              <a:t>)</a:t>
            </a:r>
          </a:p>
          <a:p>
            <a:pPr lvl="1">
              <a:buNone/>
            </a:pPr>
            <a:endParaRPr lang="en-IN" dirty="0"/>
          </a:p>
          <a:p>
            <a:pPr lvl="1">
              <a:buNone/>
            </a:pPr>
            <a:endParaRPr lang="en-IN" dirty="0"/>
          </a:p>
          <a:p>
            <a:pPr lvl="1">
              <a:buNone/>
            </a:pPr>
            <a:r>
              <a:rPr lang="en-IN" dirty="0" err="1"/>
              <a:t>Tf-idf</a:t>
            </a:r>
            <a:r>
              <a:rPr lang="en-IN" dirty="0"/>
              <a:t> model weighs each term by its </a:t>
            </a:r>
            <a:r>
              <a:rPr lang="en-IN" dirty="0" err="1"/>
              <a:t>tf-idf</a:t>
            </a:r>
            <a:r>
              <a:rPr lang="en-IN" dirty="0"/>
              <a:t> value </a:t>
            </a:r>
          </a:p>
          <a:p>
            <a:pPr lvl="1">
              <a:buNone/>
            </a:pPr>
            <a:r>
              <a:rPr lang="en-IN" dirty="0" err="1"/>
              <a:t>Tf-idf</a:t>
            </a:r>
            <a:r>
              <a:rPr lang="en-IN" dirty="0"/>
              <a:t>  value of a term is its term frequency multiplied by inverse document frequency</a:t>
            </a:r>
          </a:p>
          <a:p>
            <a:pPr lvl="1">
              <a:buNone/>
            </a:pPr>
            <a:r>
              <a:rPr lang="en-IN" dirty="0" err="1"/>
              <a:t>Tf-idf</a:t>
            </a:r>
            <a:r>
              <a:rPr lang="en-IN" dirty="0"/>
              <a:t> (of a term t) = </a:t>
            </a:r>
            <a:r>
              <a:rPr lang="en-IN" dirty="0" err="1"/>
              <a:t>tf</a:t>
            </a:r>
            <a:r>
              <a:rPr lang="en-IN" dirty="0"/>
              <a:t> * log (N/</a:t>
            </a:r>
            <a:r>
              <a:rPr lang="en-IN" dirty="0" err="1"/>
              <a:t>Dft</a:t>
            </a:r>
            <a:r>
              <a:rPr lang="en-IN" dirty="0"/>
              <a:t>)</a:t>
            </a:r>
          </a:p>
          <a:p>
            <a:pPr lvl="1">
              <a:buNone/>
            </a:pPr>
            <a:endParaRPr lang="en-IN" dirty="0"/>
          </a:p>
          <a:p>
            <a:pPr>
              <a:buNone/>
            </a:pPr>
            <a:r>
              <a:rPr lang="en-IN" dirty="0"/>
              <a:t>How stop words get handled in this model ?</a:t>
            </a:r>
          </a:p>
          <a:p>
            <a:pPr lvl="1">
              <a:buNone/>
            </a:pPr>
            <a:endParaRPr lang="en-IN" dirty="0"/>
          </a:p>
          <a:p>
            <a:pPr lvl="1">
              <a:buNone/>
            </a:pPr>
            <a:r>
              <a:rPr lang="en-IN" dirty="0"/>
              <a:t>e.g. The brown crow</a:t>
            </a:r>
          </a:p>
        </p:txBody>
      </p:sp>
      <p:sp>
        <p:nvSpPr>
          <p:cNvPr id="3" name="Title 2"/>
          <p:cNvSpPr>
            <a:spLocks noGrp="1"/>
          </p:cNvSpPr>
          <p:nvPr>
            <p:ph type="title"/>
          </p:nvPr>
        </p:nvSpPr>
        <p:spPr/>
        <p:txBody>
          <a:bodyPr/>
          <a:lstStyle/>
          <a:p>
            <a:r>
              <a:rPr lang="en-IN" dirty="0" err="1"/>
              <a:t>Tf-idf</a:t>
            </a:r>
            <a:r>
              <a:rPr lang="en-IN" dirty="0"/>
              <a:t> model</a:t>
            </a:r>
          </a:p>
        </p:txBody>
      </p:sp>
      <p:sp>
        <p:nvSpPr>
          <p:cNvPr id="4" name="Date Placeholder 3">
            <a:extLst>
              <a:ext uri="{FF2B5EF4-FFF2-40B4-BE49-F238E27FC236}">
                <a16:creationId xmlns="" xmlns:a16="http://schemas.microsoft.com/office/drawing/2014/main" id="{DCF4B55E-FD34-4B21-9861-693A024C8964}"/>
              </a:ext>
            </a:extLst>
          </p:cNvPr>
          <p:cNvSpPr>
            <a:spLocks noGrp="1"/>
          </p:cNvSpPr>
          <p:nvPr>
            <p:ph type="dt" sz="half" idx="10"/>
          </p:nvPr>
        </p:nvSpPr>
        <p:spPr/>
        <p:txBody>
          <a:bodyPr/>
          <a:lstStyle/>
          <a:p>
            <a:fld id="{78E802B5-C605-4C54-A503-A02FACEB6D7F}" type="datetime1">
              <a:rPr lang="en-IN" smtClean="0"/>
              <a:t>28-08-2019</a:t>
            </a:fld>
            <a:endParaRPr lang="en-IN"/>
          </a:p>
        </p:txBody>
      </p:sp>
      <p:sp>
        <p:nvSpPr>
          <p:cNvPr id="5" name="Footer Placeholder 4">
            <a:extLst>
              <a:ext uri="{FF2B5EF4-FFF2-40B4-BE49-F238E27FC236}">
                <a16:creationId xmlns="" xmlns:a16="http://schemas.microsoft.com/office/drawing/2014/main" id="{53BD8BB7-61E0-4A52-90E0-1208FC52B186}"/>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8256CD28-EDE1-494F-BF8D-D56EE3FC477E}"/>
              </a:ext>
            </a:extLst>
          </p:cNvPr>
          <p:cNvSpPr>
            <a:spLocks noGrp="1"/>
          </p:cNvSpPr>
          <p:nvPr>
            <p:ph type="sldNum" sz="quarter" idx="12"/>
          </p:nvPr>
        </p:nvSpPr>
        <p:spPr/>
        <p:txBody>
          <a:bodyPr/>
          <a:lstStyle/>
          <a:p>
            <a:fld id="{C0F9F683-3FDB-4107-96CB-B1C6B49462B6}" type="slidenum">
              <a:rPr lang="en-IN" smtClean="0"/>
              <a:t>33</a:t>
            </a:fld>
            <a:endParaRPr lang="en-I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82468A-14B4-422A-AC40-28647530C5B8}"/>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344835F2-0283-41D1-90CD-04D84EED1696}"/>
              </a:ext>
            </a:extLst>
          </p:cNvPr>
          <p:cNvSpPr>
            <a:spLocks noGrp="1"/>
          </p:cNvSpPr>
          <p:nvPr>
            <p:ph idx="1"/>
          </p:nvPr>
        </p:nvSpPr>
        <p:spPr/>
        <p:txBody>
          <a:bodyPr/>
          <a:lstStyle/>
          <a:p>
            <a:endParaRPr lang="en-IN"/>
          </a:p>
        </p:txBody>
      </p:sp>
      <p:sp>
        <p:nvSpPr>
          <p:cNvPr id="4" name="Date Placeholder 3">
            <a:extLst>
              <a:ext uri="{FF2B5EF4-FFF2-40B4-BE49-F238E27FC236}">
                <a16:creationId xmlns="" xmlns:a16="http://schemas.microsoft.com/office/drawing/2014/main" id="{D9AEFD0E-3D6D-4EA0-85A6-3586B58AECC0}"/>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CB29C78B-53FB-4E99-9D59-F554DFDA3662}"/>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AA0A42C6-6124-40F2-9612-965A0256FCD4}"/>
              </a:ext>
            </a:extLst>
          </p:cNvPr>
          <p:cNvSpPr>
            <a:spLocks noGrp="1"/>
          </p:cNvSpPr>
          <p:nvPr>
            <p:ph type="sldNum" sz="quarter" idx="12"/>
          </p:nvPr>
        </p:nvSpPr>
        <p:spPr/>
        <p:txBody>
          <a:bodyPr/>
          <a:lstStyle/>
          <a:p>
            <a:fld id="{C0F9F683-3FDB-4107-96CB-B1C6B49462B6}" type="slidenum">
              <a:rPr lang="en-IN" smtClean="0"/>
              <a:t>34</a:t>
            </a:fld>
            <a:endParaRPr lang="en-IN" dirty="0"/>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 xmlns:a16="http://schemas.microsoft.com/office/drawing/2014/main" id="{F442ADD0-8473-48C3-96E6-AE3195226ACC}"/>
                  </a:ext>
                </a:extLst>
              </p14:cNvPr>
              <p14:cNvContentPartPr/>
              <p14:nvPr/>
            </p14:nvContentPartPr>
            <p14:xfrm>
              <a:off x="1278098" y="661855"/>
              <a:ext cx="265680" cy="605880"/>
            </p14:xfrm>
          </p:contentPart>
        </mc:Choice>
        <mc:Fallback xmlns="">
          <p:pic>
            <p:nvPicPr>
              <p:cNvPr id="7" name="Ink 6">
                <a:extLst>
                  <a:ext uri="{FF2B5EF4-FFF2-40B4-BE49-F238E27FC236}">
                    <a16:creationId xmlns:a16="http://schemas.microsoft.com/office/drawing/2014/main" id="{F442ADD0-8473-48C3-96E6-AE3195226ACC}"/>
                  </a:ext>
                </a:extLst>
              </p:cNvPr>
              <p:cNvPicPr/>
              <p:nvPr/>
            </p:nvPicPr>
            <p:blipFill>
              <a:blip r:embed="rId3"/>
              <a:stretch>
                <a:fillRect/>
              </a:stretch>
            </p:blipFill>
            <p:spPr>
              <a:xfrm>
                <a:off x="1269098" y="653215"/>
                <a:ext cx="283320" cy="623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 xmlns:a16="http://schemas.microsoft.com/office/drawing/2014/main" id="{358C9CE2-74DC-4DCA-B033-8C39307A2A40}"/>
                  </a:ext>
                </a:extLst>
              </p14:cNvPr>
              <p14:cNvContentPartPr/>
              <p14:nvPr/>
            </p14:nvContentPartPr>
            <p14:xfrm>
              <a:off x="1633418" y="696775"/>
              <a:ext cx="280080" cy="518760"/>
            </p14:xfrm>
          </p:contentPart>
        </mc:Choice>
        <mc:Fallback xmlns="">
          <p:pic>
            <p:nvPicPr>
              <p:cNvPr id="8" name="Ink 7">
                <a:extLst>
                  <a:ext uri="{FF2B5EF4-FFF2-40B4-BE49-F238E27FC236}">
                    <a16:creationId xmlns:a16="http://schemas.microsoft.com/office/drawing/2014/main" id="{358C9CE2-74DC-4DCA-B033-8C39307A2A40}"/>
                  </a:ext>
                </a:extLst>
              </p:cNvPr>
              <p:cNvPicPr/>
              <p:nvPr/>
            </p:nvPicPr>
            <p:blipFill>
              <a:blip r:embed="rId5"/>
              <a:stretch>
                <a:fillRect/>
              </a:stretch>
            </p:blipFill>
            <p:spPr>
              <a:xfrm>
                <a:off x="1624778" y="687775"/>
                <a:ext cx="29772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 xmlns:a16="http://schemas.microsoft.com/office/drawing/2014/main" id="{9C78AACE-1EEF-4C66-A5A6-C1C8E4FFC873}"/>
                  </a:ext>
                </a:extLst>
              </p14:cNvPr>
              <p14:cNvContentPartPr/>
              <p14:nvPr/>
            </p14:nvContentPartPr>
            <p14:xfrm>
              <a:off x="1968578" y="956335"/>
              <a:ext cx="314280" cy="300600"/>
            </p14:xfrm>
          </p:contentPart>
        </mc:Choice>
        <mc:Fallback xmlns="">
          <p:pic>
            <p:nvPicPr>
              <p:cNvPr id="9" name="Ink 8">
                <a:extLst>
                  <a:ext uri="{FF2B5EF4-FFF2-40B4-BE49-F238E27FC236}">
                    <a16:creationId xmlns:a16="http://schemas.microsoft.com/office/drawing/2014/main" id="{9C78AACE-1EEF-4C66-A5A6-C1C8E4FFC873}"/>
                  </a:ext>
                </a:extLst>
              </p:cNvPr>
              <p:cNvPicPr/>
              <p:nvPr/>
            </p:nvPicPr>
            <p:blipFill>
              <a:blip r:embed="rId7"/>
              <a:stretch>
                <a:fillRect/>
              </a:stretch>
            </p:blipFill>
            <p:spPr>
              <a:xfrm>
                <a:off x="1959938" y="947695"/>
                <a:ext cx="3319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 xmlns:a16="http://schemas.microsoft.com/office/drawing/2014/main" id="{37DC2DE5-D362-4836-BF5A-90664EB13158}"/>
                  </a:ext>
                </a:extLst>
              </p14:cNvPr>
              <p14:cNvContentPartPr/>
              <p14:nvPr/>
            </p14:nvContentPartPr>
            <p14:xfrm>
              <a:off x="2882978" y="702175"/>
              <a:ext cx="136080" cy="475560"/>
            </p14:xfrm>
          </p:contentPart>
        </mc:Choice>
        <mc:Fallback xmlns="">
          <p:pic>
            <p:nvPicPr>
              <p:cNvPr id="10" name="Ink 9">
                <a:extLst>
                  <a:ext uri="{FF2B5EF4-FFF2-40B4-BE49-F238E27FC236}">
                    <a16:creationId xmlns:a16="http://schemas.microsoft.com/office/drawing/2014/main" id="{37DC2DE5-D362-4836-BF5A-90664EB13158}"/>
                  </a:ext>
                </a:extLst>
              </p:cNvPr>
              <p:cNvPicPr/>
              <p:nvPr/>
            </p:nvPicPr>
            <p:blipFill>
              <a:blip r:embed="rId9"/>
              <a:stretch>
                <a:fillRect/>
              </a:stretch>
            </p:blipFill>
            <p:spPr>
              <a:xfrm>
                <a:off x="2873978" y="693535"/>
                <a:ext cx="15372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 xmlns:a16="http://schemas.microsoft.com/office/drawing/2014/main" id="{CB4909DC-940E-4C1E-B19B-8AC6EA620EE3}"/>
                  </a:ext>
                </a:extLst>
              </p14:cNvPr>
              <p14:cNvContentPartPr/>
              <p14:nvPr/>
            </p14:nvContentPartPr>
            <p14:xfrm>
              <a:off x="3080258" y="787495"/>
              <a:ext cx="235440" cy="394200"/>
            </p14:xfrm>
          </p:contentPart>
        </mc:Choice>
        <mc:Fallback xmlns="">
          <p:pic>
            <p:nvPicPr>
              <p:cNvPr id="11" name="Ink 10">
                <a:extLst>
                  <a:ext uri="{FF2B5EF4-FFF2-40B4-BE49-F238E27FC236}">
                    <a16:creationId xmlns:a16="http://schemas.microsoft.com/office/drawing/2014/main" id="{CB4909DC-940E-4C1E-B19B-8AC6EA620EE3}"/>
                  </a:ext>
                </a:extLst>
              </p:cNvPr>
              <p:cNvPicPr/>
              <p:nvPr/>
            </p:nvPicPr>
            <p:blipFill>
              <a:blip r:embed="rId11"/>
              <a:stretch>
                <a:fillRect/>
              </a:stretch>
            </p:blipFill>
            <p:spPr>
              <a:xfrm>
                <a:off x="3071258" y="778495"/>
                <a:ext cx="25308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 xmlns:a16="http://schemas.microsoft.com/office/drawing/2014/main" id="{EC32575A-ED6D-4767-8BDD-BC99B4C98A0D}"/>
                  </a:ext>
                </a:extLst>
              </p14:cNvPr>
              <p14:cNvContentPartPr/>
              <p14:nvPr/>
            </p14:nvContentPartPr>
            <p14:xfrm>
              <a:off x="3390938" y="914575"/>
              <a:ext cx="995760" cy="258120"/>
            </p14:xfrm>
          </p:contentPart>
        </mc:Choice>
        <mc:Fallback xmlns="">
          <p:pic>
            <p:nvPicPr>
              <p:cNvPr id="12" name="Ink 11">
                <a:extLst>
                  <a:ext uri="{FF2B5EF4-FFF2-40B4-BE49-F238E27FC236}">
                    <a16:creationId xmlns:a16="http://schemas.microsoft.com/office/drawing/2014/main" id="{EC32575A-ED6D-4767-8BDD-BC99B4C98A0D}"/>
                  </a:ext>
                </a:extLst>
              </p:cNvPr>
              <p:cNvPicPr/>
              <p:nvPr/>
            </p:nvPicPr>
            <p:blipFill>
              <a:blip r:embed="rId13"/>
              <a:stretch>
                <a:fillRect/>
              </a:stretch>
            </p:blipFill>
            <p:spPr>
              <a:xfrm>
                <a:off x="3381938" y="905575"/>
                <a:ext cx="1013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 xmlns:a16="http://schemas.microsoft.com/office/drawing/2014/main" id="{29F33782-5F00-42A5-B332-A7FA77BFD4A8}"/>
                  </a:ext>
                </a:extLst>
              </p14:cNvPr>
              <p14:cNvContentPartPr/>
              <p14:nvPr/>
            </p14:nvContentPartPr>
            <p14:xfrm>
              <a:off x="4790258" y="787495"/>
              <a:ext cx="1172520" cy="382680"/>
            </p14:xfrm>
          </p:contentPart>
        </mc:Choice>
        <mc:Fallback xmlns="">
          <p:pic>
            <p:nvPicPr>
              <p:cNvPr id="13" name="Ink 12">
                <a:extLst>
                  <a:ext uri="{FF2B5EF4-FFF2-40B4-BE49-F238E27FC236}">
                    <a16:creationId xmlns:a16="http://schemas.microsoft.com/office/drawing/2014/main" id="{29F33782-5F00-42A5-B332-A7FA77BFD4A8}"/>
                  </a:ext>
                </a:extLst>
              </p:cNvPr>
              <p:cNvPicPr/>
              <p:nvPr/>
            </p:nvPicPr>
            <p:blipFill>
              <a:blip r:embed="rId15"/>
              <a:stretch>
                <a:fillRect/>
              </a:stretch>
            </p:blipFill>
            <p:spPr>
              <a:xfrm>
                <a:off x="4781258" y="778495"/>
                <a:ext cx="119016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4" name="Ink 63">
                <a:extLst>
                  <a:ext uri="{FF2B5EF4-FFF2-40B4-BE49-F238E27FC236}">
                    <a16:creationId xmlns="" xmlns:a16="http://schemas.microsoft.com/office/drawing/2014/main" id="{394E0E90-A7EE-4E2C-A924-34A6CC1CC74E}"/>
                  </a:ext>
                </a:extLst>
              </p14:cNvPr>
              <p14:cNvContentPartPr/>
              <p14:nvPr/>
            </p14:nvContentPartPr>
            <p14:xfrm>
              <a:off x="5343578" y="5087695"/>
              <a:ext cx="6120" cy="18720"/>
            </p14:xfrm>
          </p:contentPart>
        </mc:Choice>
        <mc:Fallback xmlns="">
          <p:pic>
            <p:nvPicPr>
              <p:cNvPr id="64" name="Ink 63">
                <a:extLst>
                  <a:ext uri="{FF2B5EF4-FFF2-40B4-BE49-F238E27FC236}">
                    <a16:creationId xmlns:a16="http://schemas.microsoft.com/office/drawing/2014/main" id="{394E0E90-A7EE-4E2C-A924-34A6CC1CC74E}"/>
                  </a:ext>
                </a:extLst>
              </p:cNvPr>
              <p:cNvPicPr/>
              <p:nvPr/>
            </p:nvPicPr>
            <p:blipFill>
              <a:blip r:embed="rId17"/>
              <a:stretch>
                <a:fillRect/>
              </a:stretch>
            </p:blipFill>
            <p:spPr>
              <a:xfrm>
                <a:off x="5334578" y="5078865"/>
                <a:ext cx="23760" cy="3602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5" name="Ink 74">
                <a:extLst>
                  <a:ext uri="{FF2B5EF4-FFF2-40B4-BE49-F238E27FC236}">
                    <a16:creationId xmlns="" xmlns:a16="http://schemas.microsoft.com/office/drawing/2014/main" id="{07EC09E0-5FE7-42AC-BC70-42EE6EDEAC6E}"/>
                  </a:ext>
                </a:extLst>
              </p14:cNvPr>
              <p14:cNvContentPartPr/>
              <p14:nvPr/>
            </p14:nvContentPartPr>
            <p14:xfrm>
              <a:off x="1242098" y="1851295"/>
              <a:ext cx="9749160" cy="2142000"/>
            </p14:xfrm>
          </p:contentPart>
        </mc:Choice>
        <mc:Fallback xmlns="">
          <p:pic>
            <p:nvPicPr>
              <p:cNvPr id="75" name="Ink 74">
                <a:extLst>
                  <a:ext uri="{FF2B5EF4-FFF2-40B4-BE49-F238E27FC236}">
                    <a16:creationId xmlns:a16="http://schemas.microsoft.com/office/drawing/2014/main" id="{07EC09E0-5FE7-42AC-BC70-42EE6EDEAC6E}"/>
                  </a:ext>
                </a:extLst>
              </p:cNvPr>
              <p:cNvPicPr/>
              <p:nvPr/>
            </p:nvPicPr>
            <p:blipFill>
              <a:blip r:embed="rId19"/>
              <a:stretch>
                <a:fillRect/>
              </a:stretch>
            </p:blipFill>
            <p:spPr>
              <a:xfrm>
                <a:off x="1233098" y="1842654"/>
                <a:ext cx="9766800" cy="215964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2" name="Ink 81">
                <a:extLst>
                  <a:ext uri="{FF2B5EF4-FFF2-40B4-BE49-F238E27FC236}">
                    <a16:creationId xmlns="" xmlns:a16="http://schemas.microsoft.com/office/drawing/2014/main" id="{A9873338-7F17-4FE1-93AC-36481E6FAE70}"/>
                  </a:ext>
                </a:extLst>
              </p14:cNvPr>
              <p14:cNvContentPartPr/>
              <p14:nvPr/>
            </p14:nvContentPartPr>
            <p14:xfrm>
              <a:off x="3768938" y="2395255"/>
              <a:ext cx="3696840" cy="3004200"/>
            </p14:xfrm>
          </p:contentPart>
        </mc:Choice>
        <mc:Fallback xmlns="">
          <p:pic>
            <p:nvPicPr>
              <p:cNvPr id="82" name="Ink 81">
                <a:extLst>
                  <a:ext uri="{FF2B5EF4-FFF2-40B4-BE49-F238E27FC236}">
                    <a16:creationId xmlns:a16="http://schemas.microsoft.com/office/drawing/2014/main" id="{A9873338-7F17-4FE1-93AC-36481E6FAE70}"/>
                  </a:ext>
                </a:extLst>
              </p:cNvPr>
              <p:cNvPicPr/>
              <p:nvPr/>
            </p:nvPicPr>
            <p:blipFill>
              <a:blip r:embed="rId21"/>
              <a:stretch>
                <a:fillRect/>
              </a:stretch>
            </p:blipFill>
            <p:spPr>
              <a:xfrm>
                <a:off x="3759938" y="2386615"/>
                <a:ext cx="3714480" cy="3021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9" name="Ink 88">
                <a:extLst>
                  <a:ext uri="{FF2B5EF4-FFF2-40B4-BE49-F238E27FC236}">
                    <a16:creationId xmlns="" xmlns:a16="http://schemas.microsoft.com/office/drawing/2014/main" id="{4BBC5121-E93B-47DD-8C06-4D046F46318D}"/>
                  </a:ext>
                </a:extLst>
              </p14:cNvPr>
              <p14:cNvContentPartPr/>
              <p14:nvPr/>
            </p14:nvContentPartPr>
            <p14:xfrm>
              <a:off x="2573738" y="4332415"/>
              <a:ext cx="201240" cy="723600"/>
            </p14:xfrm>
          </p:contentPart>
        </mc:Choice>
        <mc:Fallback xmlns="">
          <p:pic>
            <p:nvPicPr>
              <p:cNvPr id="89" name="Ink 88">
                <a:extLst>
                  <a:ext uri="{FF2B5EF4-FFF2-40B4-BE49-F238E27FC236}">
                    <a16:creationId xmlns:a16="http://schemas.microsoft.com/office/drawing/2014/main" id="{4BBC5121-E93B-47DD-8C06-4D046F46318D}"/>
                  </a:ext>
                </a:extLst>
              </p:cNvPr>
              <p:cNvPicPr/>
              <p:nvPr/>
            </p:nvPicPr>
            <p:blipFill>
              <a:blip r:embed="rId23"/>
              <a:stretch>
                <a:fillRect/>
              </a:stretch>
            </p:blipFill>
            <p:spPr>
              <a:xfrm>
                <a:off x="2564738" y="4323415"/>
                <a:ext cx="218880" cy="741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9" name="Ink 118">
                <a:extLst>
                  <a:ext uri="{FF2B5EF4-FFF2-40B4-BE49-F238E27FC236}">
                    <a16:creationId xmlns="" xmlns:a16="http://schemas.microsoft.com/office/drawing/2014/main" id="{AE3BF109-FF85-4C78-9345-6D5453E96EEF}"/>
                  </a:ext>
                </a:extLst>
              </p14:cNvPr>
              <p14:cNvContentPartPr/>
              <p14:nvPr/>
            </p14:nvContentPartPr>
            <p14:xfrm>
              <a:off x="3157298" y="4120735"/>
              <a:ext cx="4815720" cy="1224360"/>
            </p14:xfrm>
          </p:contentPart>
        </mc:Choice>
        <mc:Fallback xmlns="">
          <p:pic>
            <p:nvPicPr>
              <p:cNvPr id="119" name="Ink 118">
                <a:extLst>
                  <a:ext uri="{FF2B5EF4-FFF2-40B4-BE49-F238E27FC236}">
                    <a16:creationId xmlns:a16="http://schemas.microsoft.com/office/drawing/2014/main" id="{AE3BF109-FF85-4C78-9345-6D5453E96EEF}"/>
                  </a:ext>
                </a:extLst>
              </p:cNvPr>
              <p:cNvPicPr/>
              <p:nvPr/>
            </p:nvPicPr>
            <p:blipFill>
              <a:blip r:embed="rId25"/>
              <a:stretch>
                <a:fillRect/>
              </a:stretch>
            </p:blipFill>
            <p:spPr>
              <a:xfrm>
                <a:off x="3148299" y="4111735"/>
                <a:ext cx="4833359" cy="124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0" name="Ink 119">
                <a:extLst>
                  <a:ext uri="{FF2B5EF4-FFF2-40B4-BE49-F238E27FC236}">
                    <a16:creationId xmlns="" xmlns:a16="http://schemas.microsoft.com/office/drawing/2014/main" id="{B36BFB30-6DAB-41EB-821B-23C7836B8DFD}"/>
                  </a:ext>
                </a:extLst>
              </p14:cNvPr>
              <p14:cNvContentPartPr/>
              <p14:nvPr/>
            </p14:nvContentPartPr>
            <p14:xfrm>
              <a:off x="1600298" y="4244935"/>
              <a:ext cx="581400" cy="795240"/>
            </p14:xfrm>
          </p:contentPart>
        </mc:Choice>
        <mc:Fallback xmlns="">
          <p:pic>
            <p:nvPicPr>
              <p:cNvPr id="120" name="Ink 119">
                <a:extLst>
                  <a:ext uri="{FF2B5EF4-FFF2-40B4-BE49-F238E27FC236}">
                    <a16:creationId xmlns:a16="http://schemas.microsoft.com/office/drawing/2014/main" id="{B36BFB30-6DAB-41EB-821B-23C7836B8DFD}"/>
                  </a:ext>
                </a:extLst>
              </p:cNvPr>
              <p:cNvPicPr/>
              <p:nvPr/>
            </p:nvPicPr>
            <p:blipFill>
              <a:blip r:embed="rId27"/>
              <a:stretch>
                <a:fillRect/>
              </a:stretch>
            </p:blipFill>
            <p:spPr>
              <a:xfrm>
                <a:off x="1591304" y="4235939"/>
                <a:ext cx="599029" cy="81287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7" name="Ink 126">
                <a:extLst>
                  <a:ext uri="{FF2B5EF4-FFF2-40B4-BE49-F238E27FC236}">
                    <a16:creationId xmlns="" xmlns:a16="http://schemas.microsoft.com/office/drawing/2014/main" id="{AA4670BE-2F48-4748-9622-653226114546}"/>
                  </a:ext>
                </a:extLst>
              </p14:cNvPr>
              <p14:cNvContentPartPr/>
              <p14:nvPr/>
            </p14:nvContentPartPr>
            <p14:xfrm>
              <a:off x="8365058" y="3880255"/>
              <a:ext cx="3522240" cy="1582920"/>
            </p14:xfrm>
          </p:contentPart>
        </mc:Choice>
        <mc:Fallback xmlns="">
          <p:pic>
            <p:nvPicPr>
              <p:cNvPr id="127" name="Ink 126">
                <a:extLst>
                  <a:ext uri="{FF2B5EF4-FFF2-40B4-BE49-F238E27FC236}">
                    <a16:creationId xmlns:a16="http://schemas.microsoft.com/office/drawing/2014/main" id="{AA4670BE-2F48-4748-9622-653226114546}"/>
                  </a:ext>
                </a:extLst>
              </p:cNvPr>
              <p:cNvPicPr/>
              <p:nvPr/>
            </p:nvPicPr>
            <p:blipFill>
              <a:blip r:embed="rId29"/>
              <a:stretch>
                <a:fillRect/>
              </a:stretch>
            </p:blipFill>
            <p:spPr>
              <a:xfrm>
                <a:off x="8356058" y="3871615"/>
                <a:ext cx="3539880" cy="1600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8" name="Ink 127">
                <a:extLst>
                  <a:ext uri="{FF2B5EF4-FFF2-40B4-BE49-F238E27FC236}">
                    <a16:creationId xmlns="" xmlns:a16="http://schemas.microsoft.com/office/drawing/2014/main" id="{2D7D3809-120A-41F2-8D2F-EA38C949D1E3}"/>
                  </a:ext>
                </a:extLst>
              </p14:cNvPr>
              <p14:cNvContentPartPr/>
              <p14:nvPr/>
            </p14:nvContentPartPr>
            <p14:xfrm>
              <a:off x="2311298" y="5778535"/>
              <a:ext cx="15840" cy="33480"/>
            </p14:xfrm>
          </p:contentPart>
        </mc:Choice>
        <mc:Fallback xmlns="">
          <p:pic>
            <p:nvPicPr>
              <p:cNvPr id="128" name="Ink 127">
                <a:extLst>
                  <a:ext uri="{FF2B5EF4-FFF2-40B4-BE49-F238E27FC236}">
                    <a16:creationId xmlns:a16="http://schemas.microsoft.com/office/drawing/2014/main" id="{2D7D3809-120A-41F2-8D2F-EA38C949D1E3}"/>
                  </a:ext>
                </a:extLst>
              </p:cNvPr>
              <p:cNvPicPr/>
              <p:nvPr/>
            </p:nvPicPr>
            <p:blipFill>
              <a:blip r:embed="rId31"/>
              <a:stretch>
                <a:fillRect/>
              </a:stretch>
            </p:blipFill>
            <p:spPr>
              <a:xfrm>
                <a:off x="2302298" y="5769895"/>
                <a:ext cx="334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29" name="Ink 128">
                <a:extLst>
                  <a:ext uri="{FF2B5EF4-FFF2-40B4-BE49-F238E27FC236}">
                    <a16:creationId xmlns="" xmlns:a16="http://schemas.microsoft.com/office/drawing/2014/main" id="{FF191CFF-303B-4C12-A7B3-B80F17CC38B6}"/>
                  </a:ext>
                </a:extLst>
              </p14:cNvPr>
              <p14:cNvContentPartPr/>
              <p14:nvPr/>
            </p14:nvContentPartPr>
            <p14:xfrm>
              <a:off x="2129498" y="6045295"/>
              <a:ext cx="22680" cy="5760"/>
            </p14:xfrm>
          </p:contentPart>
        </mc:Choice>
        <mc:Fallback xmlns="">
          <p:pic>
            <p:nvPicPr>
              <p:cNvPr id="129" name="Ink 128">
                <a:extLst>
                  <a:ext uri="{FF2B5EF4-FFF2-40B4-BE49-F238E27FC236}">
                    <a16:creationId xmlns:a16="http://schemas.microsoft.com/office/drawing/2014/main" id="{FF191CFF-303B-4C12-A7B3-B80F17CC38B6}"/>
                  </a:ext>
                </a:extLst>
              </p:cNvPr>
              <p:cNvPicPr/>
              <p:nvPr/>
            </p:nvPicPr>
            <p:blipFill>
              <a:blip r:embed="rId33"/>
              <a:stretch>
                <a:fillRect/>
              </a:stretch>
            </p:blipFill>
            <p:spPr>
              <a:xfrm>
                <a:off x="2120858" y="6036295"/>
                <a:ext cx="403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0" name="Ink 129">
                <a:extLst>
                  <a:ext uri="{FF2B5EF4-FFF2-40B4-BE49-F238E27FC236}">
                    <a16:creationId xmlns="" xmlns:a16="http://schemas.microsoft.com/office/drawing/2014/main" id="{9015503E-1A31-425B-9973-9FC37C17E918}"/>
                  </a:ext>
                </a:extLst>
              </p14:cNvPr>
              <p14:cNvContentPartPr/>
              <p14:nvPr/>
            </p14:nvContentPartPr>
            <p14:xfrm>
              <a:off x="2416778" y="6053575"/>
              <a:ext cx="33480" cy="14400"/>
            </p14:xfrm>
          </p:contentPart>
        </mc:Choice>
        <mc:Fallback xmlns="">
          <p:pic>
            <p:nvPicPr>
              <p:cNvPr id="130" name="Ink 129">
                <a:extLst>
                  <a:ext uri="{FF2B5EF4-FFF2-40B4-BE49-F238E27FC236}">
                    <a16:creationId xmlns:a16="http://schemas.microsoft.com/office/drawing/2014/main" id="{9015503E-1A31-425B-9973-9FC37C17E918}"/>
                  </a:ext>
                </a:extLst>
              </p:cNvPr>
              <p:cNvPicPr/>
              <p:nvPr/>
            </p:nvPicPr>
            <p:blipFill>
              <a:blip r:embed="rId35"/>
              <a:stretch>
                <a:fillRect/>
              </a:stretch>
            </p:blipFill>
            <p:spPr>
              <a:xfrm>
                <a:off x="2407778" y="6044575"/>
                <a:ext cx="511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3" name="Ink 142">
                <a:extLst>
                  <a:ext uri="{FF2B5EF4-FFF2-40B4-BE49-F238E27FC236}">
                    <a16:creationId xmlns="" xmlns:a16="http://schemas.microsoft.com/office/drawing/2014/main" id="{A9A394A9-341B-4F23-8E00-156C85AEABD3}"/>
                  </a:ext>
                </a:extLst>
              </p14:cNvPr>
              <p14:cNvContentPartPr/>
              <p14:nvPr/>
            </p14:nvContentPartPr>
            <p14:xfrm>
              <a:off x="5128658" y="5776735"/>
              <a:ext cx="213480" cy="154440"/>
            </p14:xfrm>
          </p:contentPart>
        </mc:Choice>
        <mc:Fallback xmlns="">
          <p:pic>
            <p:nvPicPr>
              <p:cNvPr id="143" name="Ink 142">
                <a:extLst>
                  <a:ext uri="{FF2B5EF4-FFF2-40B4-BE49-F238E27FC236}">
                    <a16:creationId xmlns:a16="http://schemas.microsoft.com/office/drawing/2014/main" id="{A9A394A9-341B-4F23-8E00-156C85AEABD3}"/>
                  </a:ext>
                </a:extLst>
              </p:cNvPr>
              <p:cNvPicPr/>
              <p:nvPr/>
            </p:nvPicPr>
            <p:blipFill>
              <a:blip r:embed="rId37"/>
              <a:stretch>
                <a:fillRect/>
              </a:stretch>
            </p:blipFill>
            <p:spPr>
              <a:xfrm>
                <a:off x="5120018" y="5768095"/>
                <a:ext cx="2311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44" name="Ink 143">
                <a:extLst>
                  <a:ext uri="{FF2B5EF4-FFF2-40B4-BE49-F238E27FC236}">
                    <a16:creationId xmlns="" xmlns:a16="http://schemas.microsoft.com/office/drawing/2014/main" id="{5387C69F-6924-4940-80F8-DBD0DE6518DB}"/>
                  </a:ext>
                </a:extLst>
              </p14:cNvPr>
              <p14:cNvContentPartPr/>
              <p14:nvPr/>
            </p14:nvContentPartPr>
            <p14:xfrm>
              <a:off x="4161698" y="5530135"/>
              <a:ext cx="516960" cy="880560"/>
            </p14:xfrm>
          </p:contentPart>
        </mc:Choice>
        <mc:Fallback xmlns="">
          <p:pic>
            <p:nvPicPr>
              <p:cNvPr id="144" name="Ink 143">
                <a:extLst>
                  <a:ext uri="{FF2B5EF4-FFF2-40B4-BE49-F238E27FC236}">
                    <a16:creationId xmlns:a16="http://schemas.microsoft.com/office/drawing/2014/main" id="{5387C69F-6924-4940-80F8-DBD0DE6518DB}"/>
                  </a:ext>
                </a:extLst>
              </p:cNvPr>
              <p:cNvPicPr/>
              <p:nvPr/>
            </p:nvPicPr>
            <p:blipFill>
              <a:blip r:embed="rId39"/>
              <a:stretch>
                <a:fillRect/>
              </a:stretch>
            </p:blipFill>
            <p:spPr>
              <a:xfrm>
                <a:off x="4152698" y="5521139"/>
                <a:ext cx="534600" cy="89819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5" name="Ink 144">
                <a:extLst>
                  <a:ext uri="{FF2B5EF4-FFF2-40B4-BE49-F238E27FC236}">
                    <a16:creationId xmlns="" xmlns:a16="http://schemas.microsoft.com/office/drawing/2014/main" id="{2509A253-F614-4979-A450-A49A0ED8BECE}"/>
                  </a:ext>
                </a:extLst>
              </p14:cNvPr>
              <p14:cNvContentPartPr/>
              <p14:nvPr/>
            </p14:nvContentPartPr>
            <p14:xfrm>
              <a:off x="3622778" y="5705455"/>
              <a:ext cx="220680" cy="297720"/>
            </p14:xfrm>
          </p:contentPart>
        </mc:Choice>
        <mc:Fallback xmlns="">
          <p:pic>
            <p:nvPicPr>
              <p:cNvPr id="145" name="Ink 144">
                <a:extLst>
                  <a:ext uri="{FF2B5EF4-FFF2-40B4-BE49-F238E27FC236}">
                    <a16:creationId xmlns:a16="http://schemas.microsoft.com/office/drawing/2014/main" id="{2509A253-F614-4979-A450-A49A0ED8BECE}"/>
                  </a:ext>
                </a:extLst>
              </p:cNvPr>
              <p:cNvPicPr/>
              <p:nvPr/>
            </p:nvPicPr>
            <p:blipFill>
              <a:blip r:embed="rId41"/>
              <a:stretch>
                <a:fillRect/>
              </a:stretch>
            </p:blipFill>
            <p:spPr>
              <a:xfrm>
                <a:off x="3613778" y="5696455"/>
                <a:ext cx="2383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6" name="Ink 145">
                <a:extLst>
                  <a:ext uri="{FF2B5EF4-FFF2-40B4-BE49-F238E27FC236}">
                    <a16:creationId xmlns="" xmlns:a16="http://schemas.microsoft.com/office/drawing/2014/main" id="{DD1B6FF9-CB05-41C8-812D-F8A6A98F1EBA}"/>
                  </a:ext>
                </a:extLst>
              </p14:cNvPr>
              <p14:cNvContentPartPr/>
              <p14:nvPr/>
            </p14:nvContentPartPr>
            <p14:xfrm>
              <a:off x="2979458" y="5580895"/>
              <a:ext cx="411120" cy="644040"/>
            </p14:xfrm>
          </p:contentPart>
        </mc:Choice>
        <mc:Fallback xmlns="">
          <p:pic>
            <p:nvPicPr>
              <p:cNvPr id="146" name="Ink 145">
                <a:extLst>
                  <a:ext uri="{FF2B5EF4-FFF2-40B4-BE49-F238E27FC236}">
                    <a16:creationId xmlns:a16="http://schemas.microsoft.com/office/drawing/2014/main" id="{DD1B6FF9-CB05-41C8-812D-F8A6A98F1EBA}"/>
                  </a:ext>
                </a:extLst>
              </p:cNvPr>
              <p:cNvPicPr/>
              <p:nvPr/>
            </p:nvPicPr>
            <p:blipFill>
              <a:blip r:embed="rId43"/>
              <a:stretch>
                <a:fillRect/>
              </a:stretch>
            </p:blipFill>
            <p:spPr>
              <a:xfrm>
                <a:off x="2970458" y="5572255"/>
                <a:ext cx="428760" cy="661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3" name="Ink 152">
                <a:extLst>
                  <a:ext uri="{FF2B5EF4-FFF2-40B4-BE49-F238E27FC236}">
                    <a16:creationId xmlns="" xmlns:a16="http://schemas.microsoft.com/office/drawing/2014/main" id="{F86ED862-4AC8-4A18-9059-5CA8B26DC2F7}"/>
                  </a:ext>
                </a:extLst>
              </p14:cNvPr>
              <p14:cNvContentPartPr/>
              <p14:nvPr/>
            </p14:nvContentPartPr>
            <p14:xfrm>
              <a:off x="5912018" y="5638135"/>
              <a:ext cx="401400" cy="622440"/>
            </p14:xfrm>
          </p:contentPart>
        </mc:Choice>
        <mc:Fallback xmlns="">
          <p:pic>
            <p:nvPicPr>
              <p:cNvPr id="153" name="Ink 152">
                <a:extLst>
                  <a:ext uri="{FF2B5EF4-FFF2-40B4-BE49-F238E27FC236}">
                    <a16:creationId xmlns:a16="http://schemas.microsoft.com/office/drawing/2014/main" id="{F86ED862-4AC8-4A18-9059-5CA8B26DC2F7}"/>
                  </a:ext>
                </a:extLst>
              </p:cNvPr>
              <p:cNvPicPr/>
              <p:nvPr/>
            </p:nvPicPr>
            <p:blipFill>
              <a:blip r:embed="rId45"/>
              <a:stretch>
                <a:fillRect/>
              </a:stretch>
            </p:blipFill>
            <p:spPr>
              <a:xfrm>
                <a:off x="5903018" y="5629135"/>
                <a:ext cx="419040" cy="640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5" name="Ink 174">
                <a:extLst>
                  <a:ext uri="{FF2B5EF4-FFF2-40B4-BE49-F238E27FC236}">
                    <a16:creationId xmlns="" xmlns:a16="http://schemas.microsoft.com/office/drawing/2014/main" id="{16A46E4D-8D91-4C25-B1A9-AB87CAB40ED4}"/>
                  </a:ext>
                </a:extLst>
              </p14:cNvPr>
              <p14:cNvContentPartPr/>
              <p14:nvPr/>
            </p14:nvContentPartPr>
            <p14:xfrm>
              <a:off x="6595298" y="5617975"/>
              <a:ext cx="5406480" cy="903600"/>
            </p14:xfrm>
          </p:contentPart>
        </mc:Choice>
        <mc:Fallback xmlns="">
          <p:pic>
            <p:nvPicPr>
              <p:cNvPr id="175" name="Ink 174">
                <a:extLst>
                  <a:ext uri="{FF2B5EF4-FFF2-40B4-BE49-F238E27FC236}">
                    <a16:creationId xmlns:a16="http://schemas.microsoft.com/office/drawing/2014/main" id="{16A46E4D-8D91-4C25-B1A9-AB87CAB40ED4}"/>
                  </a:ext>
                </a:extLst>
              </p:cNvPr>
              <p:cNvPicPr/>
              <p:nvPr/>
            </p:nvPicPr>
            <p:blipFill>
              <a:blip r:embed="rId47"/>
              <a:stretch>
                <a:fillRect/>
              </a:stretch>
            </p:blipFill>
            <p:spPr>
              <a:xfrm>
                <a:off x="6586658" y="5609332"/>
                <a:ext cx="5424120" cy="921247"/>
              </a:xfrm>
              <a:prstGeom prst="rect">
                <a:avLst/>
              </a:prstGeom>
            </p:spPr>
          </p:pic>
        </mc:Fallback>
      </mc:AlternateContent>
    </p:spTree>
    <p:extLst>
      <p:ext uri="{BB962C8B-B14F-4D97-AF65-F5344CB8AC3E}">
        <p14:creationId xmlns:p14="http://schemas.microsoft.com/office/powerpoint/2010/main" val="3702219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C6401E-8430-476B-AE42-7693960DEA73}"/>
              </a:ext>
            </a:extLst>
          </p:cNvPr>
          <p:cNvSpPr>
            <a:spLocks noGrp="1"/>
          </p:cNvSpPr>
          <p:nvPr>
            <p:ph type="title"/>
          </p:nvPr>
        </p:nvSpPr>
        <p:spPr/>
        <p:txBody>
          <a:bodyPr/>
          <a:lstStyle/>
          <a:p>
            <a:r>
              <a:rPr lang="en-IN" dirty="0"/>
              <a:t>Some points to ponder!</a:t>
            </a:r>
          </a:p>
        </p:txBody>
      </p:sp>
      <p:sp>
        <p:nvSpPr>
          <p:cNvPr id="3" name="Content Placeholder 2">
            <a:extLst>
              <a:ext uri="{FF2B5EF4-FFF2-40B4-BE49-F238E27FC236}">
                <a16:creationId xmlns="" xmlns:a16="http://schemas.microsoft.com/office/drawing/2014/main" id="{652AB91D-D996-4C65-8C89-146C0F2FB549}"/>
              </a:ext>
            </a:extLst>
          </p:cNvPr>
          <p:cNvSpPr>
            <a:spLocks noGrp="1"/>
          </p:cNvSpPr>
          <p:nvPr>
            <p:ph idx="1"/>
          </p:nvPr>
        </p:nvSpPr>
        <p:spPr/>
        <p:txBody>
          <a:bodyPr/>
          <a:lstStyle/>
          <a:p>
            <a:pPr lvl="0"/>
            <a:r>
              <a:rPr lang="en-IN" dirty="0"/>
              <a:t>Why is </a:t>
            </a:r>
            <a:r>
              <a:rPr lang="en-IN" dirty="0" err="1"/>
              <a:t>idf</a:t>
            </a:r>
            <a:r>
              <a:rPr lang="en-IN" dirty="0"/>
              <a:t> of a term always finite?</a:t>
            </a:r>
          </a:p>
          <a:p>
            <a:pPr lvl="0"/>
            <a:r>
              <a:rPr lang="en-IN" dirty="0"/>
              <a:t>What is the </a:t>
            </a:r>
            <a:r>
              <a:rPr lang="en-IN" dirty="0" err="1"/>
              <a:t>idf</a:t>
            </a:r>
            <a:r>
              <a:rPr lang="en-IN" dirty="0"/>
              <a:t> of the term that occurs in every document? Compare this with the use of stop words list. </a:t>
            </a:r>
          </a:p>
          <a:p>
            <a:pPr lvl="0"/>
            <a:r>
              <a:rPr lang="en-IN" dirty="0"/>
              <a:t>Can the </a:t>
            </a:r>
            <a:r>
              <a:rPr lang="en-IN" dirty="0" err="1"/>
              <a:t>tf-idf</a:t>
            </a:r>
            <a:r>
              <a:rPr lang="en-IN" dirty="0"/>
              <a:t> weight of a term in a document exceed 1?</a:t>
            </a:r>
          </a:p>
          <a:p>
            <a:pPr lvl="0"/>
            <a:r>
              <a:rPr lang="en-IN" dirty="0"/>
              <a:t>While calculating the </a:t>
            </a:r>
            <a:r>
              <a:rPr lang="en-IN" dirty="0" err="1"/>
              <a:t>tf-idf</a:t>
            </a:r>
            <a:r>
              <a:rPr lang="en-IN" dirty="0"/>
              <a:t> scores, how does the base of the logarithm affect the scoring of the documents or ranking of the documents for a given query?</a:t>
            </a:r>
          </a:p>
          <a:p>
            <a:endParaRPr lang="en-IN" dirty="0"/>
          </a:p>
        </p:txBody>
      </p:sp>
      <p:sp>
        <p:nvSpPr>
          <p:cNvPr id="4" name="Date Placeholder 3">
            <a:extLst>
              <a:ext uri="{FF2B5EF4-FFF2-40B4-BE49-F238E27FC236}">
                <a16:creationId xmlns="" xmlns:a16="http://schemas.microsoft.com/office/drawing/2014/main" id="{91D9F831-A384-402B-AE11-B8DC69C96D88}"/>
              </a:ext>
            </a:extLst>
          </p:cNvPr>
          <p:cNvSpPr>
            <a:spLocks noGrp="1"/>
          </p:cNvSpPr>
          <p:nvPr>
            <p:ph type="dt" sz="half" idx="10"/>
          </p:nvPr>
        </p:nvSpPr>
        <p:spPr/>
        <p:txBody>
          <a:bodyPr/>
          <a:lstStyle/>
          <a:p>
            <a:fld id="{AA7803AF-85BA-4357-A6ED-0A56275660E7}" type="datetime1">
              <a:rPr lang="en-IN" smtClean="0"/>
              <a:t>28-08-2019</a:t>
            </a:fld>
            <a:endParaRPr lang="en-IN" dirty="0"/>
          </a:p>
        </p:txBody>
      </p:sp>
      <p:sp>
        <p:nvSpPr>
          <p:cNvPr id="5" name="Footer Placeholder 4">
            <a:extLst>
              <a:ext uri="{FF2B5EF4-FFF2-40B4-BE49-F238E27FC236}">
                <a16:creationId xmlns="" xmlns:a16="http://schemas.microsoft.com/office/drawing/2014/main" id="{FB4D82BA-74FB-4B38-AD2A-A82D90849C29}"/>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0CD1CDC5-3634-40FF-B40E-FA194C633C24}"/>
              </a:ext>
            </a:extLst>
          </p:cNvPr>
          <p:cNvSpPr>
            <a:spLocks noGrp="1"/>
          </p:cNvSpPr>
          <p:nvPr>
            <p:ph type="sldNum" sz="quarter" idx="12"/>
          </p:nvPr>
        </p:nvSpPr>
        <p:spPr/>
        <p:txBody>
          <a:bodyPr/>
          <a:lstStyle/>
          <a:p>
            <a:fld id="{C0F9F683-3FDB-4107-96CB-B1C6B49462B6}" type="slidenum">
              <a:rPr lang="en-IN" smtClean="0"/>
              <a:t>35</a:t>
            </a:fld>
            <a:endParaRPr lang="en-IN" dirty="0"/>
          </a:p>
        </p:txBody>
      </p:sp>
    </p:spTree>
    <p:extLst>
      <p:ext uri="{BB962C8B-B14F-4D97-AF65-F5344CB8AC3E}">
        <p14:creationId xmlns:p14="http://schemas.microsoft.com/office/powerpoint/2010/main" val="311175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0A6D17C-D30C-4A15-904D-FD2FAD43D30E}"/>
              </a:ext>
            </a:extLst>
          </p:cNvPr>
          <p:cNvSpPr>
            <a:spLocks noGrp="1"/>
          </p:cNvSpPr>
          <p:nvPr>
            <p:ph type="title"/>
          </p:nvPr>
        </p:nvSpPr>
        <p:spPr/>
        <p:txBody>
          <a:bodyPr/>
          <a:lstStyle/>
          <a:p>
            <a:r>
              <a:rPr lang="en-IN"/>
              <a:t>Stemming, </a:t>
            </a:r>
            <a:r>
              <a:rPr lang="en-IN" dirty="0"/>
              <a:t>lemmatization and case folding</a:t>
            </a:r>
          </a:p>
        </p:txBody>
      </p:sp>
      <p:sp>
        <p:nvSpPr>
          <p:cNvPr id="5" name="Content Placeholder 4">
            <a:extLst>
              <a:ext uri="{FF2B5EF4-FFF2-40B4-BE49-F238E27FC236}">
                <a16:creationId xmlns="" xmlns:a16="http://schemas.microsoft.com/office/drawing/2014/main" id="{8ABD2716-97B5-48A0-82AF-E09B37919932}"/>
              </a:ext>
            </a:extLst>
          </p:cNvPr>
          <p:cNvSpPr>
            <a:spLocks noGrp="1"/>
          </p:cNvSpPr>
          <p:nvPr>
            <p:ph sz="half" idx="1"/>
          </p:nvPr>
        </p:nvSpPr>
        <p:spPr>
          <a:xfrm>
            <a:off x="799407" y="1811366"/>
            <a:ext cx="5181600" cy="4351338"/>
          </a:xfrm>
        </p:spPr>
        <p:txBody>
          <a:bodyPr>
            <a:normAutofit fontScale="62500" lnSpcReduction="20000"/>
          </a:bodyPr>
          <a:lstStyle/>
          <a:p>
            <a:r>
              <a:rPr lang="en-IN" sz="2900" dirty="0"/>
              <a:t>Stemming</a:t>
            </a:r>
          </a:p>
          <a:p>
            <a:pPr lvl="1"/>
            <a:r>
              <a:rPr lang="en-IN" sz="2500" dirty="0"/>
              <a:t>Chopping off affixes is called stemming</a:t>
            </a:r>
          </a:p>
          <a:p>
            <a:pPr lvl="1"/>
            <a:r>
              <a:rPr lang="en-IN" sz="2500" dirty="0"/>
              <a:t>Examples of stemmers: Porter Stemmer, Snowball Stemmer, Lancaster Stemmer</a:t>
            </a:r>
          </a:p>
          <a:p>
            <a:pPr lvl="1"/>
            <a:r>
              <a:rPr lang="en-IN" dirty="0" err="1"/>
              <a:t>Recommened</a:t>
            </a:r>
            <a:r>
              <a:rPr lang="en-IN" dirty="0"/>
              <a:t>: Snowball</a:t>
            </a:r>
          </a:p>
          <a:p>
            <a:pPr lvl="1"/>
            <a:r>
              <a:rPr lang="en-IN" dirty="0"/>
              <a:t>Examples</a:t>
            </a:r>
          </a:p>
          <a:p>
            <a:pPr lvl="2"/>
            <a:r>
              <a:rPr lang="en-IN" dirty="0"/>
              <a:t>Marketing </a:t>
            </a:r>
          </a:p>
          <a:p>
            <a:pPr lvl="3"/>
            <a:r>
              <a:rPr lang="en-IN" dirty="0"/>
              <a:t>Market</a:t>
            </a:r>
          </a:p>
          <a:p>
            <a:pPr lvl="2"/>
            <a:r>
              <a:rPr lang="en-IN" dirty="0"/>
              <a:t>Successful</a:t>
            </a:r>
          </a:p>
          <a:p>
            <a:pPr lvl="3"/>
            <a:r>
              <a:rPr lang="en-IN" dirty="0"/>
              <a:t>success</a:t>
            </a:r>
          </a:p>
          <a:p>
            <a:endParaRPr lang="en-IN" dirty="0"/>
          </a:p>
          <a:p>
            <a:r>
              <a:rPr lang="en-IN" dirty="0"/>
              <a:t>Case folding</a:t>
            </a:r>
          </a:p>
          <a:p>
            <a:pPr lvl="1"/>
            <a:r>
              <a:rPr lang="en-IN" dirty="0"/>
              <a:t>converts everything to lower case and helps match the case differences</a:t>
            </a:r>
          </a:p>
        </p:txBody>
      </p:sp>
      <p:sp>
        <p:nvSpPr>
          <p:cNvPr id="6" name="Content Placeholder 5">
            <a:extLst>
              <a:ext uri="{FF2B5EF4-FFF2-40B4-BE49-F238E27FC236}">
                <a16:creationId xmlns="" xmlns:a16="http://schemas.microsoft.com/office/drawing/2014/main" id="{58EC1739-054B-4613-80EC-6B556652F810}"/>
              </a:ext>
            </a:extLst>
          </p:cNvPr>
          <p:cNvSpPr>
            <a:spLocks noGrp="1"/>
          </p:cNvSpPr>
          <p:nvPr>
            <p:ph sz="half" idx="2"/>
          </p:nvPr>
        </p:nvSpPr>
        <p:spPr/>
        <p:txBody>
          <a:bodyPr>
            <a:normAutofit fontScale="62500" lnSpcReduction="20000"/>
          </a:bodyPr>
          <a:lstStyle/>
          <a:p>
            <a:r>
              <a:rPr lang="en-IN" sz="2900" dirty="0"/>
              <a:t>Lemmatization:</a:t>
            </a:r>
          </a:p>
          <a:p>
            <a:pPr lvl="1"/>
            <a:r>
              <a:rPr lang="en-IN" sz="2500" dirty="0"/>
              <a:t>Lemma – original form of the word</a:t>
            </a:r>
          </a:p>
          <a:p>
            <a:pPr lvl="1"/>
            <a:r>
              <a:rPr lang="en-US" sz="2500" dirty="0"/>
              <a:t>Lemmatization is the process of converting a word to its base form. The difference between stemming and lemmatization is, lemmatization considers the context and converts the word to its meaningful base form, whereas stemming just removes the last few characters, often leading to incorrect meanings and spelling errors.</a:t>
            </a:r>
          </a:p>
          <a:p>
            <a:pPr lvl="1"/>
            <a:r>
              <a:rPr lang="en-US" sz="2500" dirty="0"/>
              <a:t>Examples of </a:t>
            </a:r>
            <a:r>
              <a:rPr lang="en-US" sz="2500" dirty="0" err="1"/>
              <a:t>lemmatizers</a:t>
            </a:r>
            <a:r>
              <a:rPr lang="en-US" sz="2500" dirty="0"/>
              <a:t>: NLTK, </a:t>
            </a:r>
            <a:r>
              <a:rPr lang="en-US" sz="2500" dirty="0" err="1"/>
              <a:t>TextBlob</a:t>
            </a:r>
            <a:r>
              <a:rPr lang="en-US" sz="2500" dirty="0"/>
              <a:t>, </a:t>
            </a:r>
            <a:r>
              <a:rPr lang="en-US" sz="2500" dirty="0" err="1"/>
              <a:t>spaCy</a:t>
            </a:r>
            <a:r>
              <a:rPr lang="en-US" sz="2500" dirty="0"/>
              <a:t>, Pattern and Stanford </a:t>
            </a:r>
            <a:r>
              <a:rPr lang="en-US" sz="2500" dirty="0" err="1"/>
              <a:t>CoreNLP</a:t>
            </a:r>
            <a:endParaRPr lang="en-US" sz="2500" dirty="0"/>
          </a:p>
          <a:p>
            <a:pPr lvl="1"/>
            <a:r>
              <a:rPr lang="en-US" sz="2500" dirty="0"/>
              <a:t>Recommended: Spacy</a:t>
            </a:r>
          </a:p>
          <a:p>
            <a:pPr lvl="1"/>
            <a:r>
              <a:rPr lang="en-IN" dirty="0"/>
              <a:t>Examples</a:t>
            </a:r>
          </a:p>
          <a:p>
            <a:pPr lvl="2"/>
            <a:r>
              <a:rPr lang="en-IN" dirty="0"/>
              <a:t>Saw</a:t>
            </a:r>
          </a:p>
          <a:p>
            <a:pPr lvl="3"/>
            <a:r>
              <a:rPr lang="en-IN" dirty="0"/>
              <a:t>See</a:t>
            </a:r>
          </a:p>
          <a:p>
            <a:pPr lvl="2"/>
            <a:r>
              <a:rPr lang="en-IN" dirty="0"/>
              <a:t>Is</a:t>
            </a:r>
          </a:p>
          <a:p>
            <a:pPr lvl="3"/>
            <a:r>
              <a:rPr lang="en-IN" dirty="0"/>
              <a:t>Be</a:t>
            </a:r>
          </a:p>
          <a:p>
            <a:pPr lvl="2"/>
            <a:r>
              <a:rPr lang="en-IN" dirty="0"/>
              <a:t>Was</a:t>
            </a:r>
          </a:p>
          <a:p>
            <a:pPr lvl="3"/>
            <a:r>
              <a:rPr lang="en-IN" dirty="0"/>
              <a:t>be</a:t>
            </a:r>
          </a:p>
        </p:txBody>
      </p:sp>
      <p:sp>
        <p:nvSpPr>
          <p:cNvPr id="2" name="Date Placeholder 1">
            <a:extLst>
              <a:ext uri="{FF2B5EF4-FFF2-40B4-BE49-F238E27FC236}">
                <a16:creationId xmlns="" xmlns:a16="http://schemas.microsoft.com/office/drawing/2014/main" id="{09B6FEAA-521E-414E-826B-3B8F8581317E}"/>
              </a:ext>
            </a:extLst>
          </p:cNvPr>
          <p:cNvSpPr>
            <a:spLocks noGrp="1"/>
          </p:cNvSpPr>
          <p:nvPr>
            <p:ph type="dt" sz="half" idx="10"/>
          </p:nvPr>
        </p:nvSpPr>
        <p:spPr/>
        <p:txBody>
          <a:bodyPr/>
          <a:lstStyle/>
          <a:p>
            <a:fld id="{3CA364A4-350D-4D75-8E9A-329D8647558F}" type="datetime1">
              <a:rPr lang="en-IN" smtClean="0"/>
              <a:t>28-08-2019</a:t>
            </a:fld>
            <a:endParaRPr lang="en-IN"/>
          </a:p>
        </p:txBody>
      </p:sp>
      <p:sp>
        <p:nvSpPr>
          <p:cNvPr id="3" name="Footer Placeholder 2">
            <a:extLst>
              <a:ext uri="{FF2B5EF4-FFF2-40B4-BE49-F238E27FC236}">
                <a16:creationId xmlns="" xmlns:a16="http://schemas.microsoft.com/office/drawing/2014/main" id="{CC2A7A6F-9F67-4AA9-884E-9296DF588F06}"/>
              </a:ext>
            </a:extLst>
          </p:cNvPr>
          <p:cNvSpPr>
            <a:spLocks noGrp="1"/>
          </p:cNvSpPr>
          <p:nvPr>
            <p:ph type="ftr" sz="quarter" idx="11"/>
          </p:nvPr>
        </p:nvSpPr>
        <p:spPr/>
        <p:txBody>
          <a:bodyPr/>
          <a:lstStyle/>
          <a:p>
            <a:r>
              <a:rPr lang="en-IN"/>
              <a:t>IR-Winter-2019 Mansi A. Radke</a:t>
            </a:r>
          </a:p>
        </p:txBody>
      </p:sp>
      <p:sp>
        <p:nvSpPr>
          <p:cNvPr id="7" name="Slide Number Placeholder 6">
            <a:extLst>
              <a:ext uri="{FF2B5EF4-FFF2-40B4-BE49-F238E27FC236}">
                <a16:creationId xmlns="" xmlns:a16="http://schemas.microsoft.com/office/drawing/2014/main" id="{2E5B88DE-1DE9-438E-AACF-507956AE3910}"/>
              </a:ext>
            </a:extLst>
          </p:cNvPr>
          <p:cNvSpPr>
            <a:spLocks noGrp="1"/>
          </p:cNvSpPr>
          <p:nvPr>
            <p:ph type="sldNum" sz="quarter" idx="12"/>
          </p:nvPr>
        </p:nvSpPr>
        <p:spPr/>
        <p:txBody>
          <a:bodyPr/>
          <a:lstStyle/>
          <a:p>
            <a:fld id="{C0F9F683-3FDB-4107-96CB-B1C6B49462B6}" type="slidenum">
              <a:rPr lang="en-IN" smtClean="0"/>
              <a:t>36</a:t>
            </a:fld>
            <a:endParaRPr lang="en-IN"/>
          </a:p>
        </p:txBody>
      </p:sp>
    </p:spTree>
    <p:extLst>
      <p:ext uri="{BB962C8B-B14F-4D97-AF65-F5344CB8AC3E}">
        <p14:creationId xmlns:p14="http://schemas.microsoft.com/office/powerpoint/2010/main" val="249787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9"/>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9"/>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9"/>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9"/>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9"/>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9"/>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9"/>
                                          </p:stCondLst>
                                        </p:cTn>
                                        <p:tgtEl>
                                          <p:spTgt spid="5">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9"/>
                                          </p:stCondLst>
                                        </p:cTn>
                                        <p:tgtEl>
                                          <p:spTgt spid="6">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9"/>
                                          </p:stCondLst>
                                        </p:cTn>
                                        <p:tgtEl>
                                          <p:spTgt spid="6">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9"/>
                                          </p:stCondLst>
                                        </p:cTn>
                                        <p:tgtEl>
                                          <p:spTgt spid="6">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9"/>
                                          </p:stCondLst>
                                        </p:cTn>
                                        <p:tgtEl>
                                          <p:spTgt spid="6">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9"/>
                                          </p:stCondLst>
                                        </p:cTn>
                                        <p:tgtEl>
                                          <p:spTgt spid="6">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9"/>
                                          </p:stCondLst>
                                        </p:cTn>
                                        <p:tgtEl>
                                          <p:spTgt spid="6">
                                            <p:txEl>
                                              <p:pRg st="5" end="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9"/>
                                          </p:stCondLst>
                                        </p:cTn>
                                        <p:tgtEl>
                                          <p:spTgt spid="6">
                                            <p:txEl>
                                              <p:pRg st="6" end="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9"/>
                                          </p:stCondLst>
                                        </p:cTn>
                                        <p:tgtEl>
                                          <p:spTgt spid="6">
                                            <p:txEl>
                                              <p:pRg st="7" end="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9"/>
                                          </p:stCondLst>
                                        </p:cTn>
                                        <p:tgtEl>
                                          <p:spTgt spid="6">
                                            <p:txEl>
                                              <p:pRg st="8" end="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9"/>
                                          </p:stCondLst>
                                        </p:cTn>
                                        <p:tgtEl>
                                          <p:spTgt spid="6">
                                            <p:txEl>
                                              <p:pRg st="9" end="9"/>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9"/>
                                          </p:stCondLst>
                                        </p:cTn>
                                        <p:tgtEl>
                                          <p:spTgt spid="6">
                                            <p:txEl>
                                              <p:pRg st="10" end="1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9"/>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99BF7C-A6C0-4C28-8F30-17EC192F2753}"/>
              </a:ext>
            </a:extLst>
          </p:cNvPr>
          <p:cNvSpPr>
            <a:spLocks noGrp="1"/>
          </p:cNvSpPr>
          <p:nvPr>
            <p:ph type="title"/>
          </p:nvPr>
        </p:nvSpPr>
        <p:spPr/>
        <p:txBody>
          <a:bodyPr/>
          <a:lstStyle/>
          <a:p>
            <a:r>
              <a:rPr lang="en-IN" dirty="0"/>
              <a:t>Information Retrieval Models</a:t>
            </a:r>
          </a:p>
        </p:txBody>
      </p:sp>
      <p:sp>
        <p:nvSpPr>
          <p:cNvPr id="3" name="Content Placeholder 2">
            <a:extLst>
              <a:ext uri="{FF2B5EF4-FFF2-40B4-BE49-F238E27FC236}">
                <a16:creationId xmlns="" xmlns:a16="http://schemas.microsoft.com/office/drawing/2014/main" id="{FB6AF071-8CB0-4D8B-96D9-AFD764522A7B}"/>
              </a:ext>
            </a:extLst>
          </p:cNvPr>
          <p:cNvSpPr>
            <a:spLocks noGrp="1"/>
          </p:cNvSpPr>
          <p:nvPr>
            <p:ph idx="1"/>
          </p:nvPr>
        </p:nvSpPr>
        <p:spPr/>
        <p:txBody>
          <a:bodyPr/>
          <a:lstStyle/>
          <a:p>
            <a:r>
              <a:rPr lang="en-IN" dirty="0"/>
              <a:t>Boolean Model</a:t>
            </a:r>
          </a:p>
          <a:p>
            <a:r>
              <a:rPr lang="en-IN" dirty="0"/>
              <a:t>Extended </a:t>
            </a:r>
            <a:r>
              <a:rPr lang="en-IN"/>
              <a:t>Boolean Models</a:t>
            </a:r>
            <a:endParaRPr lang="en-IN" dirty="0"/>
          </a:p>
          <a:p>
            <a:r>
              <a:rPr lang="en-IN" dirty="0"/>
              <a:t>Vector Space Model</a:t>
            </a:r>
          </a:p>
          <a:p>
            <a:r>
              <a:rPr lang="en-IN" dirty="0"/>
              <a:t>Probabilistic Model</a:t>
            </a:r>
          </a:p>
        </p:txBody>
      </p:sp>
      <p:sp>
        <p:nvSpPr>
          <p:cNvPr id="4" name="Date Placeholder 3">
            <a:extLst>
              <a:ext uri="{FF2B5EF4-FFF2-40B4-BE49-F238E27FC236}">
                <a16:creationId xmlns="" xmlns:a16="http://schemas.microsoft.com/office/drawing/2014/main" id="{DB9BB30E-375A-49CB-8BAC-DE1EE5E6727E}"/>
              </a:ext>
            </a:extLst>
          </p:cNvPr>
          <p:cNvSpPr>
            <a:spLocks noGrp="1"/>
          </p:cNvSpPr>
          <p:nvPr>
            <p:ph type="dt" sz="half" idx="10"/>
          </p:nvPr>
        </p:nvSpPr>
        <p:spPr/>
        <p:txBody>
          <a:bodyPr/>
          <a:lstStyle/>
          <a:p>
            <a:fld id="{823BA405-ABFB-491A-A442-D007D522FE4C}" type="datetime1">
              <a:rPr lang="en-IN" smtClean="0"/>
              <a:t>28-08-2019</a:t>
            </a:fld>
            <a:endParaRPr lang="en-IN"/>
          </a:p>
        </p:txBody>
      </p:sp>
      <p:sp>
        <p:nvSpPr>
          <p:cNvPr id="5" name="Footer Placeholder 4">
            <a:extLst>
              <a:ext uri="{FF2B5EF4-FFF2-40B4-BE49-F238E27FC236}">
                <a16:creationId xmlns="" xmlns:a16="http://schemas.microsoft.com/office/drawing/2014/main" id="{2E00542F-33D8-4D5F-A3C2-ACB85309A9C5}"/>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209C3375-C1D5-4CDD-B1D3-67EF9FEFA9E1}"/>
              </a:ext>
            </a:extLst>
          </p:cNvPr>
          <p:cNvSpPr>
            <a:spLocks noGrp="1"/>
          </p:cNvSpPr>
          <p:nvPr>
            <p:ph type="sldNum" sz="quarter" idx="12"/>
          </p:nvPr>
        </p:nvSpPr>
        <p:spPr/>
        <p:txBody>
          <a:bodyPr/>
          <a:lstStyle/>
          <a:p>
            <a:fld id="{C0F9F683-3FDB-4107-96CB-B1C6B49462B6}" type="slidenum">
              <a:rPr lang="en-IN" smtClean="0"/>
              <a:t>37</a:t>
            </a:fld>
            <a:endParaRPr lang="en-IN"/>
          </a:p>
        </p:txBody>
      </p:sp>
    </p:spTree>
    <p:extLst>
      <p:ext uri="{BB962C8B-B14F-4D97-AF65-F5344CB8AC3E}">
        <p14:creationId xmlns:p14="http://schemas.microsoft.com/office/powerpoint/2010/main" val="79275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E035224F-6319-4518-B68C-ECFCA3320643}"/>
              </a:ext>
            </a:extLst>
          </p:cNvPr>
          <p:cNvSpPr>
            <a:spLocks noGrp="1"/>
          </p:cNvSpPr>
          <p:nvPr>
            <p:ph type="ctrTitle"/>
          </p:nvPr>
        </p:nvSpPr>
        <p:spPr/>
        <p:txBody>
          <a:bodyPr/>
          <a:lstStyle/>
          <a:p>
            <a:r>
              <a:rPr lang="en-IN" dirty="0"/>
              <a:t>The Boolean Model</a:t>
            </a:r>
          </a:p>
        </p:txBody>
      </p:sp>
      <p:sp>
        <p:nvSpPr>
          <p:cNvPr id="8" name="Subtitle 7">
            <a:extLst>
              <a:ext uri="{FF2B5EF4-FFF2-40B4-BE49-F238E27FC236}">
                <a16:creationId xmlns="" xmlns:a16="http://schemas.microsoft.com/office/drawing/2014/main" id="{4B700E6A-3ECD-4900-9BA2-90C0535FFD4D}"/>
              </a:ext>
            </a:extLst>
          </p:cNvPr>
          <p:cNvSpPr>
            <a:spLocks noGrp="1"/>
          </p:cNvSpPr>
          <p:nvPr>
            <p:ph type="subTitle" idx="1"/>
          </p:nvPr>
        </p:nvSpPr>
        <p:spPr/>
        <p:txBody>
          <a:bodyPr/>
          <a:lstStyle/>
          <a:p>
            <a:endParaRPr lang="en-IN"/>
          </a:p>
        </p:txBody>
      </p:sp>
      <p:sp>
        <p:nvSpPr>
          <p:cNvPr id="4" name="Date Placeholder 3">
            <a:extLst>
              <a:ext uri="{FF2B5EF4-FFF2-40B4-BE49-F238E27FC236}">
                <a16:creationId xmlns="" xmlns:a16="http://schemas.microsoft.com/office/drawing/2014/main" id="{F2CE33B9-28F9-4BB4-B18B-8790516F87A9}"/>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0B2E2D5C-2D2D-4C49-AD23-167B9A610547}"/>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A1BB5A2E-D72B-4683-BFFC-B6453238222F}"/>
              </a:ext>
            </a:extLst>
          </p:cNvPr>
          <p:cNvSpPr>
            <a:spLocks noGrp="1"/>
          </p:cNvSpPr>
          <p:nvPr>
            <p:ph type="sldNum" sz="quarter" idx="12"/>
          </p:nvPr>
        </p:nvSpPr>
        <p:spPr/>
        <p:txBody>
          <a:bodyPr/>
          <a:lstStyle/>
          <a:p>
            <a:fld id="{C0F9F683-3FDB-4107-96CB-B1C6B49462B6}" type="slidenum">
              <a:rPr lang="en-IN" smtClean="0"/>
              <a:t>38</a:t>
            </a:fld>
            <a:endParaRPr lang="en-IN" dirty="0"/>
          </a:p>
        </p:txBody>
      </p:sp>
    </p:spTree>
    <p:extLst>
      <p:ext uri="{BB962C8B-B14F-4D97-AF65-F5344CB8AC3E}">
        <p14:creationId xmlns:p14="http://schemas.microsoft.com/office/powerpoint/2010/main" val="910655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dirty="0"/>
              <a:t>AND , OR, NOT</a:t>
            </a:r>
          </a:p>
          <a:p>
            <a:endParaRPr lang="en-IN" dirty="0"/>
          </a:p>
          <a:p>
            <a:r>
              <a:rPr lang="en-IN" dirty="0"/>
              <a:t>No ordering of the results</a:t>
            </a:r>
          </a:p>
          <a:p>
            <a:endParaRPr lang="en-IN" dirty="0"/>
          </a:p>
          <a:p>
            <a:r>
              <a:rPr lang="en-IN" dirty="0"/>
              <a:t>All documents have the same rank with respect to the query</a:t>
            </a:r>
          </a:p>
          <a:p>
            <a:endParaRPr lang="en-IN" dirty="0"/>
          </a:p>
          <a:p>
            <a:r>
              <a:rPr lang="en-IN" dirty="0"/>
              <a:t>Only way to change output is to reformulate the query</a:t>
            </a:r>
          </a:p>
        </p:txBody>
      </p:sp>
      <p:sp>
        <p:nvSpPr>
          <p:cNvPr id="3" name="Title 2"/>
          <p:cNvSpPr>
            <a:spLocks noGrp="1"/>
          </p:cNvSpPr>
          <p:nvPr>
            <p:ph type="title"/>
          </p:nvPr>
        </p:nvSpPr>
        <p:spPr/>
        <p:txBody>
          <a:bodyPr/>
          <a:lstStyle/>
          <a:p>
            <a:r>
              <a:rPr lang="en-IN" dirty="0"/>
              <a:t>Boolean retrieval Model</a:t>
            </a:r>
          </a:p>
        </p:txBody>
      </p:sp>
      <p:sp>
        <p:nvSpPr>
          <p:cNvPr id="4" name="Date Placeholder 3">
            <a:extLst>
              <a:ext uri="{FF2B5EF4-FFF2-40B4-BE49-F238E27FC236}">
                <a16:creationId xmlns="" xmlns:a16="http://schemas.microsoft.com/office/drawing/2014/main" id="{C139D761-0167-4B9C-B101-E05875DBA103}"/>
              </a:ext>
            </a:extLst>
          </p:cNvPr>
          <p:cNvSpPr>
            <a:spLocks noGrp="1"/>
          </p:cNvSpPr>
          <p:nvPr>
            <p:ph type="dt" sz="half" idx="10"/>
          </p:nvPr>
        </p:nvSpPr>
        <p:spPr/>
        <p:txBody>
          <a:bodyPr/>
          <a:lstStyle/>
          <a:p>
            <a:fld id="{DC9BBFD0-E972-4996-8A2E-3F46AEE595DB}" type="datetime1">
              <a:rPr lang="en-IN" smtClean="0"/>
              <a:t>28-08-2019</a:t>
            </a:fld>
            <a:endParaRPr lang="en-IN"/>
          </a:p>
        </p:txBody>
      </p:sp>
      <p:sp>
        <p:nvSpPr>
          <p:cNvPr id="5" name="Footer Placeholder 4">
            <a:extLst>
              <a:ext uri="{FF2B5EF4-FFF2-40B4-BE49-F238E27FC236}">
                <a16:creationId xmlns="" xmlns:a16="http://schemas.microsoft.com/office/drawing/2014/main" id="{05CE5C87-5FB1-474A-911E-79411A2A9A84}"/>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720413CA-1CF6-437A-9581-2996BE90AF6F}"/>
              </a:ext>
            </a:extLst>
          </p:cNvPr>
          <p:cNvSpPr>
            <a:spLocks noGrp="1"/>
          </p:cNvSpPr>
          <p:nvPr>
            <p:ph type="sldNum" sz="quarter" idx="12"/>
          </p:nvPr>
        </p:nvSpPr>
        <p:spPr/>
        <p:txBody>
          <a:bodyPr/>
          <a:lstStyle/>
          <a:p>
            <a:fld id="{C0F9F683-3FDB-4107-96CB-B1C6B49462B6}" type="slidenum">
              <a:rPr lang="en-IN" smtClean="0"/>
              <a:t>39</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9"/>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9"/>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E13C16-3DEF-45A3-9821-70C1CA89FADD}"/>
              </a:ext>
            </a:extLst>
          </p:cNvPr>
          <p:cNvSpPr>
            <a:spLocks noGrp="1"/>
          </p:cNvSpPr>
          <p:nvPr>
            <p:ph type="title"/>
          </p:nvPr>
        </p:nvSpPr>
        <p:spPr/>
        <p:txBody>
          <a:bodyPr/>
          <a:lstStyle/>
          <a:p>
            <a:r>
              <a:rPr lang="en-IN" dirty="0"/>
              <a:t>Books for Information Retrieval </a:t>
            </a:r>
          </a:p>
        </p:txBody>
      </p:sp>
      <p:sp>
        <p:nvSpPr>
          <p:cNvPr id="3" name="Content Placeholder 2">
            <a:extLst>
              <a:ext uri="{FF2B5EF4-FFF2-40B4-BE49-F238E27FC236}">
                <a16:creationId xmlns="" xmlns:a16="http://schemas.microsoft.com/office/drawing/2014/main" id="{C0FB537E-EE31-4E01-8242-5EAB9F4CD0C5}"/>
              </a:ext>
            </a:extLst>
          </p:cNvPr>
          <p:cNvSpPr>
            <a:spLocks noGrp="1"/>
          </p:cNvSpPr>
          <p:nvPr>
            <p:ph idx="1"/>
          </p:nvPr>
        </p:nvSpPr>
        <p:spPr/>
        <p:txBody>
          <a:bodyPr/>
          <a:lstStyle/>
          <a:p>
            <a:pPr marL="0" indent="0">
              <a:buNone/>
            </a:pPr>
            <a:r>
              <a:rPr lang="en-IN" dirty="0"/>
              <a:t>Text Book: </a:t>
            </a:r>
          </a:p>
          <a:p>
            <a:pPr marL="0" indent="0">
              <a:buNone/>
            </a:pPr>
            <a:r>
              <a:rPr lang="en-IN" dirty="0"/>
              <a:t>Christopher, D. Manning, Raghavan Prabhakar, and Schutz </a:t>
            </a:r>
            <a:r>
              <a:rPr lang="en-IN" dirty="0" err="1"/>
              <a:t>Hinrich</a:t>
            </a:r>
            <a:r>
              <a:rPr lang="en-IN" dirty="0"/>
              <a:t>. “An Introduction to information retrieval." </a:t>
            </a:r>
            <a:r>
              <a:rPr lang="en-IN" i="1" dirty="0"/>
              <a:t>An Introduction To Information Retrieval.</a:t>
            </a:r>
            <a:r>
              <a:rPr lang="en-IN" dirty="0"/>
              <a:t> Cambridge University Press, 2008.</a:t>
            </a:r>
          </a:p>
          <a:p>
            <a:endParaRPr lang="en-IN" dirty="0"/>
          </a:p>
          <a:p>
            <a:pPr marL="0" indent="0">
              <a:buNone/>
            </a:pPr>
            <a:r>
              <a:rPr lang="en-IN" dirty="0"/>
              <a:t>Reference Book:</a:t>
            </a:r>
          </a:p>
          <a:p>
            <a:pPr marL="0" indent="0">
              <a:buNone/>
            </a:pPr>
            <a:r>
              <a:rPr lang="en-IN" dirty="0" err="1"/>
              <a:t>Büttcher</a:t>
            </a:r>
            <a:r>
              <a:rPr lang="en-IN" dirty="0"/>
              <a:t>, Stefan, Charles LA Clarke, and Gordon V. Cormack. </a:t>
            </a:r>
            <a:r>
              <a:rPr lang="en-IN" i="1" dirty="0"/>
              <a:t>Information retrieval: Implementing and evaluating search engines</a:t>
            </a:r>
            <a:r>
              <a:rPr lang="en-IN" dirty="0"/>
              <a:t>. </a:t>
            </a:r>
            <a:r>
              <a:rPr lang="en-IN" dirty="0" err="1"/>
              <a:t>Mit</a:t>
            </a:r>
            <a:r>
              <a:rPr lang="en-IN" dirty="0"/>
              <a:t> Press, 2010.</a:t>
            </a:r>
          </a:p>
          <a:p>
            <a:endParaRPr lang="en-IN" dirty="0"/>
          </a:p>
        </p:txBody>
      </p:sp>
      <p:sp>
        <p:nvSpPr>
          <p:cNvPr id="4" name="Date Placeholder 3">
            <a:extLst>
              <a:ext uri="{FF2B5EF4-FFF2-40B4-BE49-F238E27FC236}">
                <a16:creationId xmlns="" xmlns:a16="http://schemas.microsoft.com/office/drawing/2014/main" id="{11F36CED-E12E-49FD-9464-490E690A5D5B}"/>
              </a:ext>
            </a:extLst>
          </p:cNvPr>
          <p:cNvSpPr>
            <a:spLocks noGrp="1"/>
          </p:cNvSpPr>
          <p:nvPr>
            <p:ph type="dt" sz="half" idx="10"/>
          </p:nvPr>
        </p:nvSpPr>
        <p:spPr/>
        <p:txBody>
          <a:bodyPr/>
          <a:lstStyle/>
          <a:p>
            <a:fld id="{E0205C33-C411-4EB3-B5A8-4509B23F2B96}" type="datetime1">
              <a:rPr lang="en-IN" smtClean="0"/>
              <a:t>28-08-2019</a:t>
            </a:fld>
            <a:endParaRPr lang="en-IN"/>
          </a:p>
        </p:txBody>
      </p:sp>
      <p:sp>
        <p:nvSpPr>
          <p:cNvPr id="5" name="Footer Placeholder 4">
            <a:extLst>
              <a:ext uri="{FF2B5EF4-FFF2-40B4-BE49-F238E27FC236}">
                <a16:creationId xmlns="" xmlns:a16="http://schemas.microsoft.com/office/drawing/2014/main" id="{88E7C21C-E53E-4ECE-AA54-232922AD18DC}"/>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A3AB198A-9A2B-4B10-9DE7-D38214A1D6B6}"/>
              </a:ext>
            </a:extLst>
          </p:cNvPr>
          <p:cNvSpPr>
            <a:spLocks noGrp="1"/>
          </p:cNvSpPr>
          <p:nvPr>
            <p:ph type="sldNum" sz="quarter" idx="12"/>
          </p:nvPr>
        </p:nvSpPr>
        <p:spPr/>
        <p:txBody>
          <a:bodyPr/>
          <a:lstStyle/>
          <a:p>
            <a:fld id="{C0F9F683-3FDB-4107-96CB-B1C6B49462B6}" type="slidenum">
              <a:rPr lang="en-IN" smtClean="0"/>
              <a:t>4</a:t>
            </a:fld>
            <a:endParaRPr lang="en-IN"/>
          </a:p>
        </p:txBody>
      </p:sp>
    </p:spTree>
    <p:extLst>
      <p:ext uri="{BB962C8B-B14F-4D97-AF65-F5344CB8AC3E}">
        <p14:creationId xmlns:p14="http://schemas.microsoft.com/office/powerpoint/2010/main" val="85037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31FF39-4CBA-4622-9FDD-F0B9BF15F30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 xmlns:a16="http://schemas.microsoft.com/office/drawing/2014/main" id="{3A549BC1-F5DC-4EAE-BDC2-686A69189112}"/>
              </a:ext>
            </a:extLst>
          </p:cNvPr>
          <p:cNvSpPr>
            <a:spLocks noGrp="1"/>
          </p:cNvSpPr>
          <p:nvPr>
            <p:ph idx="1"/>
          </p:nvPr>
        </p:nvSpPr>
        <p:spPr>
          <a:xfrm>
            <a:off x="828971" y="2826895"/>
            <a:ext cx="10515600" cy="4351338"/>
          </a:xfrm>
        </p:spPr>
        <p:txBody>
          <a:bodyPr/>
          <a:lstStyle/>
          <a:p>
            <a:endParaRPr lang="en-IN"/>
          </a:p>
        </p:txBody>
      </p:sp>
      <p:sp>
        <p:nvSpPr>
          <p:cNvPr id="4" name="Date Placeholder 3">
            <a:extLst>
              <a:ext uri="{FF2B5EF4-FFF2-40B4-BE49-F238E27FC236}">
                <a16:creationId xmlns="" xmlns:a16="http://schemas.microsoft.com/office/drawing/2014/main" id="{6C237B96-95FC-44B9-94BB-7612D0023939}"/>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F98C7CD9-0D80-43F2-B1A6-8412CD358BFB}"/>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83FF8A89-1A62-4E4D-82C2-F8CE22695181}"/>
              </a:ext>
            </a:extLst>
          </p:cNvPr>
          <p:cNvSpPr>
            <a:spLocks noGrp="1"/>
          </p:cNvSpPr>
          <p:nvPr>
            <p:ph type="sldNum" sz="quarter" idx="12"/>
          </p:nvPr>
        </p:nvSpPr>
        <p:spPr/>
        <p:txBody>
          <a:bodyPr/>
          <a:lstStyle/>
          <a:p>
            <a:fld id="{C0F9F683-3FDB-4107-96CB-B1C6B49462B6}" type="slidenum">
              <a:rPr lang="en-IN" smtClean="0"/>
              <a:t>40</a:t>
            </a:fld>
            <a:endParaRPr lang="en-IN" dirty="0"/>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 xmlns:a16="http://schemas.microsoft.com/office/drawing/2014/main" id="{CFAF727B-A18A-4256-84B5-4B45FFAB42C1}"/>
                  </a:ext>
                </a:extLst>
              </p14:cNvPr>
              <p14:cNvContentPartPr/>
              <p14:nvPr/>
            </p14:nvContentPartPr>
            <p14:xfrm>
              <a:off x="1136411" y="639175"/>
              <a:ext cx="9222840" cy="882360"/>
            </p14:xfrm>
          </p:contentPart>
        </mc:Choice>
        <mc:Fallback xmlns="">
          <p:pic>
            <p:nvPicPr>
              <p:cNvPr id="21" name="Ink 20">
                <a:extLst>
                  <a:ext uri="{FF2B5EF4-FFF2-40B4-BE49-F238E27FC236}">
                    <a16:creationId xmlns:a16="http://schemas.microsoft.com/office/drawing/2014/main" id="{CFAF727B-A18A-4256-84B5-4B45FFAB42C1}"/>
                  </a:ext>
                </a:extLst>
              </p:cNvPr>
              <p:cNvPicPr/>
              <p:nvPr/>
            </p:nvPicPr>
            <p:blipFill>
              <a:blip r:embed="rId4"/>
              <a:stretch>
                <a:fillRect/>
              </a:stretch>
            </p:blipFill>
            <p:spPr>
              <a:xfrm>
                <a:off x="1127411" y="630175"/>
                <a:ext cx="9240479" cy="90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 name="Ink 21">
                <a:extLst>
                  <a:ext uri="{FF2B5EF4-FFF2-40B4-BE49-F238E27FC236}">
                    <a16:creationId xmlns="" xmlns:a16="http://schemas.microsoft.com/office/drawing/2014/main" id="{64A88206-6BE3-4602-8186-08725EAECD51}"/>
                  </a:ext>
                </a:extLst>
              </p14:cNvPr>
              <p14:cNvContentPartPr/>
              <p14:nvPr/>
            </p14:nvContentPartPr>
            <p14:xfrm>
              <a:off x="7044011" y="2499295"/>
              <a:ext cx="14400" cy="24120"/>
            </p14:xfrm>
          </p:contentPart>
        </mc:Choice>
        <mc:Fallback xmlns="">
          <p:pic>
            <p:nvPicPr>
              <p:cNvPr id="22" name="Ink 21">
                <a:extLst>
                  <a:ext uri="{FF2B5EF4-FFF2-40B4-BE49-F238E27FC236}">
                    <a16:creationId xmlns:a16="http://schemas.microsoft.com/office/drawing/2014/main" id="{64A88206-6BE3-4602-8186-08725EAECD51}"/>
                  </a:ext>
                </a:extLst>
              </p:cNvPr>
              <p:cNvPicPr/>
              <p:nvPr/>
            </p:nvPicPr>
            <p:blipFill>
              <a:blip r:embed="rId6"/>
              <a:stretch>
                <a:fillRect/>
              </a:stretch>
            </p:blipFill>
            <p:spPr>
              <a:xfrm>
                <a:off x="7035371" y="2490295"/>
                <a:ext cx="32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4" name="Ink 33">
                <a:extLst>
                  <a:ext uri="{FF2B5EF4-FFF2-40B4-BE49-F238E27FC236}">
                    <a16:creationId xmlns="" xmlns:a16="http://schemas.microsoft.com/office/drawing/2014/main" id="{F4347FBE-9E31-419B-BC27-6F30DC31D591}"/>
                  </a:ext>
                </a:extLst>
              </p14:cNvPr>
              <p14:cNvContentPartPr/>
              <p14:nvPr/>
            </p14:nvContentPartPr>
            <p14:xfrm>
              <a:off x="4435451" y="7255255"/>
              <a:ext cx="74520" cy="3240"/>
            </p14:xfrm>
          </p:contentPart>
        </mc:Choice>
        <mc:Fallback xmlns="">
          <p:pic>
            <p:nvPicPr>
              <p:cNvPr id="34" name="Ink 33">
                <a:extLst>
                  <a:ext uri="{FF2B5EF4-FFF2-40B4-BE49-F238E27FC236}">
                    <a16:creationId xmlns:a16="http://schemas.microsoft.com/office/drawing/2014/main" id="{F4347FBE-9E31-419B-BC27-6F30DC31D591}"/>
                  </a:ext>
                </a:extLst>
              </p:cNvPr>
              <p:cNvPicPr/>
              <p:nvPr/>
            </p:nvPicPr>
            <p:blipFill>
              <a:blip r:embed="rId8"/>
              <a:stretch>
                <a:fillRect/>
              </a:stretch>
            </p:blipFill>
            <p:spPr>
              <a:xfrm>
                <a:off x="4426451" y="7246255"/>
                <a:ext cx="921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5" name="Ink 34">
                <a:extLst>
                  <a:ext uri="{FF2B5EF4-FFF2-40B4-BE49-F238E27FC236}">
                    <a16:creationId xmlns="" xmlns:a16="http://schemas.microsoft.com/office/drawing/2014/main" id="{494CB3CF-99F7-4106-9EA1-D250DAF04225}"/>
                  </a:ext>
                </a:extLst>
              </p14:cNvPr>
              <p14:cNvContentPartPr/>
              <p14:nvPr/>
            </p14:nvContentPartPr>
            <p14:xfrm>
              <a:off x="1077731" y="1889815"/>
              <a:ext cx="2315880" cy="704160"/>
            </p14:xfrm>
          </p:contentPart>
        </mc:Choice>
        <mc:Fallback xmlns="">
          <p:pic>
            <p:nvPicPr>
              <p:cNvPr id="35" name="Ink 34">
                <a:extLst>
                  <a:ext uri="{FF2B5EF4-FFF2-40B4-BE49-F238E27FC236}">
                    <a16:creationId xmlns:a16="http://schemas.microsoft.com/office/drawing/2014/main" id="{494CB3CF-99F7-4106-9EA1-D250DAF04225}"/>
                  </a:ext>
                </a:extLst>
              </p:cNvPr>
              <p:cNvPicPr/>
              <p:nvPr/>
            </p:nvPicPr>
            <p:blipFill>
              <a:blip r:embed="rId10"/>
              <a:stretch>
                <a:fillRect/>
              </a:stretch>
            </p:blipFill>
            <p:spPr>
              <a:xfrm>
                <a:off x="1069090" y="1881175"/>
                <a:ext cx="2333523" cy="721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 name="Ink 49">
                <a:extLst>
                  <a:ext uri="{FF2B5EF4-FFF2-40B4-BE49-F238E27FC236}">
                    <a16:creationId xmlns="" xmlns:a16="http://schemas.microsoft.com/office/drawing/2014/main" id="{CC805295-60CD-49FF-87E3-7C9A72878519}"/>
                  </a:ext>
                </a:extLst>
              </p14:cNvPr>
              <p14:cNvContentPartPr/>
              <p14:nvPr/>
            </p14:nvContentPartPr>
            <p14:xfrm>
              <a:off x="3611051" y="1838335"/>
              <a:ext cx="7086240" cy="661680"/>
            </p14:xfrm>
          </p:contentPart>
        </mc:Choice>
        <mc:Fallback xmlns="">
          <p:pic>
            <p:nvPicPr>
              <p:cNvPr id="50" name="Ink 49">
                <a:extLst>
                  <a:ext uri="{FF2B5EF4-FFF2-40B4-BE49-F238E27FC236}">
                    <a16:creationId xmlns:a16="http://schemas.microsoft.com/office/drawing/2014/main" id="{CC805295-60CD-49FF-87E3-7C9A72878519}"/>
                  </a:ext>
                </a:extLst>
              </p:cNvPr>
              <p:cNvPicPr/>
              <p:nvPr/>
            </p:nvPicPr>
            <p:blipFill>
              <a:blip r:embed="rId12"/>
              <a:stretch>
                <a:fillRect/>
              </a:stretch>
            </p:blipFill>
            <p:spPr>
              <a:xfrm>
                <a:off x="3602051" y="1829335"/>
                <a:ext cx="7103879" cy="67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2" name="Ink 61">
                <a:extLst>
                  <a:ext uri="{FF2B5EF4-FFF2-40B4-BE49-F238E27FC236}">
                    <a16:creationId xmlns="" xmlns:a16="http://schemas.microsoft.com/office/drawing/2014/main" id="{5956E232-6DE4-41BD-964C-6C658EBB1798}"/>
                  </a:ext>
                </a:extLst>
              </p14:cNvPr>
              <p14:cNvContentPartPr/>
              <p14:nvPr/>
            </p14:nvContentPartPr>
            <p14:xfrm>
              <a:off x="1003211" y="2315335"/>
              <a:ext cx="6929280" cy="708120"/>
            </p14:xfrm>
          </p:contentPart>
        </mc:Choice>
        <mc:Fallback xmlns="">
          <p:pic>
            <p:nvPicPr>
              <p:cNvPr id="62" name="Ink 61">
                <a:extLst>
                  <a:ext uri="{FF2B5EF4-FFF2-40B4-BE49-F238E27FC236}">
                    <a16:creationId xmlns:a16="http://schemas.microsoft.com/office/drawing/2014/main" id="{5956E232-6DE4-41BD-964C-6C658EBB1798}"/>
                  </a:ext>
                </a:extLst>
              </p:cNvPr>
              <p:cNvPicPr/>
              <p:nvPr/>
            </p:nvPicPr>
            <p:blipFill>
              <a:blip r:embed="rId14"/>
              <a:stretch>
                <a:fillRect/>
              </a:stretch>
            </p:blipFill>
            <p:spPr>
              <a:xfrm>
                <a:off x="994211" y="2306695"/>
                <a:ext cx="6946920" cy="725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3" name="Ink 82">
                <a:extLst>
                  <a:ext uri="{FF2B5EF4-FFF2-40B4-BE49-F238E27FC236}">
                    <a16:creationId xmlns="" xmlns:a16="http://schemas.microsoft.com/office/drawing/2014/main" id="{E3AACC0E-25BC-4044-B0E0-7AD0A29C35E1}"/>
                  </a:ext>
                </a:extLst>
              </p14:cNvPr>
              <p14:cNvContentPartPr/>
              <p14:nvPr/>
            </p14:nvContentPartPr>
            <p14:xfrm>
              <a:off x="7260731" y="2775415"/>
              <a:ext cx="1872360" cy="689400"/>
            </p14:xfrm>
          </p:contentPart>
        </mc:Choice>
        <mc:Fallback xmlns="">
          <p:pic>
            <p:nvPicPr>
              <p:cNvPr id="83" name="Ink 82">
                <a:extLst>
                  <a:ext uri="{FF2B5EF4-FFF2-40B4-BE49-F238E27FC236}">
                    <a16:creationId xmlns:a16="http://schemas.microsoft.com/office/drawing/2014/main" id="{E3AACC0E-25BC-4044-B0E0-7AD0A29C35E1}"/>
                  </a:ext>
                </a:extLst>
              </p:cNvPr>
              <p:cNvPicPr/>
              <p:nvPr/>
            </p:nvPicPr>
            <p:blipFill>
              <a:blip r:embed="rId16"/>
              <a:stretch>
                <a:fillRect/>
              </a:stretch>
            </p:blipFill>
            <p:spPr>
              <a:xfrm>
                <a:off x="7251731" y="2766775"/>
                <a:ext cx="1890000" cy="707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8" name="Ink 117">
                <a:extLst>
                  <a:ext uri="{FF2B5EF4-FFF2-40B4-BE49-F238E27FC236}">
                    <a16:creationId xmlns="" xmlns:a16="http://schemas.microsoft.com/office/drawing/2014/main" id="{14394A93-F3CA-47E2-8360-F1993EE121C1}"/>
                  </a:ext>
                </a:extLst>
              </p14:cNvPr>
              <p14:cNvContentPartPr/>
              <p14:nvPr/>
            </p14:nvContentPartPr>
            <p14:xfrm>
              <a:off x="9330731" y="2826895"/>
              <a:ext cx="1837080" cy="394200"/>
            </p14:xfrm>
          </p:contentPart>
        </mc:Choice>
        <mc:Fallback xmlns="">
          <p:pic>
            <p:nvPicPr>
              <p:cNvPr id="118" name="Ink 117">
                <a:extLst>
                  <a:ext uri="{FF2B5EF4-FFF2-40B4-BE49-F238E27FC236}">
                    <a16:creationId xmlns:a16="http://schemas.microsoft.com/office/drawing/2014/main" id="{14394A93-F3CA-47E2-8360-F1993EE121C1}"/>
                  </a:ext>
                </a:extLst>
              </p:cNvPr>
              <p:cNvPicPr/>
              <p:nvPr/>
            </p:nvPicPr>
            <p:blipFill>
              <a:blip r:embed="rId18"/>
              <a:stretch>
                <a:fillRect/>
              </a:stretch>
            </p:blipFill>
            <p:spPr>
              <a:xfrm>
                <a:off x="9322091" y="2817895"/>
                <a:ext cx="185472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3" name="Ink 252">
                <a:extLst>
                  <a:ext uri="{FF2B5EF4-FFF2-40B4-BE49-F238E27FC236}">
                    <a16:creationId xmlns="" xmlns:a16="http://schemas.microsoft.com/office/drawing/2014/main" id="{34AE832F-0D57-406D-92B3-846F1B4E120C}"/>
                  </a:ext>
                </a:extLst>
              </p14:cNvPr>
              <p14:cNvContentPartPr/>
              <p14:nvPr/>
            </p14:nvContentPartPr>
            <p14:xfrm>
              <a:off x="932651" y="2885935"/>
              <a:ext cx="10378080" cy="3886920"/>
            </p14:xfrm>
          </p:contentPart>
        </mc:Choice>
        <mc:Fallback xmlns="">
          <p:pic>
            <p:nvPicPr>
              <p:cNvPr id="253" name="Ink 252">
                <a:extLst>
                  <a:ext uri="{FF2B5EF4-FFF2-40B4-BE49-F238E27FC236}">
                    <a16:creationId xmlns:a16="http://schemas.microsoft.com/office/drawing/2014/main" id="{34AE832F-0D57-406D-92B3-846F1B4E120C}"/>
                  </a:ext>
                </a:extLst>
              </p:cNvPr>
              <p:cNvPicPr/>
              <p:nvPr/>
            </p:nvPicPr>
            <p:blipFill>
              <a:blip r:embed="rId20"/>
              <a:stretch>
                <a:fillRect/>
              </a:stretch>
            </p:blipFill>
            <p:spPr>
              <a:xfrm>
                <a:off x="923651" y="2877295"/>
                <a:ext cx="10395720" cy="3904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0" name="Ink 259">
                <a:extLst>
                  <a:ext uri="{FF2B5EF4-FFF2-40B4-BE49-F238E27FC236}">
                    <a16:creationId xmlns="" xmlns:a16="http://schemas.microsoft.com/office/drawing/2014/main" id="{720A6CDD-E2C2-4BE7-9358-C4D6AC6566BB}"/>
                  </a:ext>
                </a:extLst>
              </p14:cNvPr>
              <p14:cNvContentPartPr/>
              <p14:nvPr/>
            </p14:nvContentPartPr>
            <p14:xfrm>
              <a:off x="10323971" y="901975"/>
              <a:ext cx="982800" cy="289080"/>
            </p14:xfrm>
          </p:contentPart>
        </mc:Choice>
        <mc:Fallback xmlns="">
          <p:pic>
            <p:nvPicPr>
              <p:cNvPr id="260" name="Ink 259">
                <a:extLst>
                  <a:ext uri="{FF2B5EF4-FFF2-40B4-BE49-F238E27FC236}">
                    <a16:creationId xmlns:a16="http://schemas.microsoft.com/office/drawing/2014/main" id="{720A6CDD-E2C2-4BE7-9358-C4D6AC6566BB}"/>
                  </a:ext>
                </a:extLst>
              </p:cNvPr>
              <p:cNvPicPr/>
              <p:nvPr/>
            </p:nvPicPr>
            <p:blipFill>
              <a:blip r:embed="rId22"/>
              <a:stretch>
                <a:fillRect/>
              </a:stretch>
            </p:blipFill>
            <p:spPr>
              <a:xfrm>
                <a:off x="10315331" y="892975"/>
                <a:ext cx="1000440" cy="306720"/>
              </a:xfrm>
              <a:prstGeom prst="rect">
                <a:avLst/>
              </a:prstGeom>
            </p:spPr>
          </p:pic>
        </mc:Fallback>
      </mc:AlternateContent>
    </p:spTree>
    <p:extLst>
      <p:ext uri="{BB962C8B-B14F-4D97-AF65-F5344CB8AC3E}">
        <p14:creationId xmlns:p14="http://schemas.microsoft.com/office/powerpoint/2010/main" val="520625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77586"/>
            <a:ext cx="10515600" cy="609600"/>
          </a:xfrm>
        </p:spPr>
        <p:txBody>
          <a:bodyPr>
            <a:normAutofit fontScale="90000"/>
          </a:bodyPr>
          <a:lstStyle/>
          <a:p>
            <a:r>
              <a:rPr lang="en-IN" dirty="0"/>
              <a:t>Posting list intersection algorithm(AND query)</a:t>
            </a:r>
          </a:p>
        </p:txBody>
      </p:sp>
      <p:pic>
        <p:nvPicPr>
          <p:cNvPr id="4" name="Content Placeholder 3"/>
          <p:cNvPicPr>
            <a:picLocks noGrp="1"/>
          </p:cNvPicPr>
          <p:nvPr>
            <p:ph idx="1"/>
          </p:nvPr>
        </p:nvPicPr>
        <p:blipFill>
          <a:blip r:embed="rId2"/>
          <a:srcRect/>
          <a:stretch>
            <a:fillRect/>
          </a:stretch>
        </p:blipFill>
        <p:spPr bwMode="auto">
          <a:xfrm>
            <a:off x="2244436" y="853440"/>
            <a:ext cx="6442364" cy="5375563"/>
          </a:xfrm>
          <a:prstGeom prst="rect">
            <a:avLst/>
          </a:prstGeom>
          <a:noFill/>
          <a:ln w="9525">
            <a:noFill/>
            <a:miter lim="800000"/>
            <a:headEnd/>
            <a:tailEnd/>
          </a:ln>
        </p:spPr>
      </p:pic>
      <p:sp>
        <p:nvSpPr>
          <p:cNvPr id="2" name="Date Placeholder 1">
            <a:extLst>
              <a:ext uri="{FF2B5EF4-FFF2-40B4-BE49-F238E27FC236}">
                <a16:creationId xmlns="" xmlns:a16="http://schemas.microsoft.com/office/drawing/2014/main" id="{691B1464-A333-4606-8B9C-5CD5928D3A84}"/>
              </a:ext>
            </a:extLst>
          </p:cNvPr>
          <p:cNvSpPr>
            <a:spLocks noGrp="1"/>
          </p:cNvSpPr>
          <p:nvPr>
            <p:ph type="dt" sz="half" idx="10"/>
          </p:nvPr>
        </p:nvSpPr>
        <p:spPr/>
        <p:txBody>
          <a:bodyPr/>
          <a:lstStyle/>
          <a:p>
            <a:fld id="{F83C0396-BBB4-4957-A06A-5CC58DB49788}" type="datetime1">
              <a:rPr lang="en-IN" smtClean="0"/>
              <a:t>28-08-2019</a:t>
            </a:fld>
            <a:endParaRPr lang="en-IN" dirty="0"/>
          </a:p>
        </p:txBody>
      </p:sp>
      <p:sp>
        <p:nvSpPr>
          <p:cNvPr id="5" name="Footer Placeholder 4">
            <a:extLst>
              <a:ext uri="{FF2B5EF4-FFF2-40B4-BE49-F238E27FC236}">
                <a16:creationId xmlns="" xmlns:a16="http://schemas.microsoft.com/office/drawing/2014/main" id="{614EAA49-F2A0-449D-9CD2-3B0FB864F86B}"/>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9A814B2B-BB86-4C6A-8DDE-AF7E70F00966}"/>
              </a:ext>
            </a:extLst>
          </p:cNvPr>
          <p:cNvSpPr>
            <a:spLocks noGrp="1"/>
          </p:cNvSpPr>
          <p:nvPr>
            <p:ph type="sldNum" sz="quarter" idx="12"/>
          </p:nvPr>
        </p:nvSpPr>
        <p:spPr/>
        <p:txBody>
          <a:bodyPr/>
          <a:lstStyle/>
          <a:p>
            <a:fld id="{C0F9F683-3FDB-4107-96CB-B1C6B49462B6}" type="slidenum">
              <a:rPr lang="en-IN" smtClean="0"/>
              <a:t>41</a:t>
            </a:fld>
            <a:endParaRPr lang="en-I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F62004-4743-4C31-B2FE-327A8F35CDA0}"/>
              </a:ext>
            </a:extLst>
          </p:cNvPr>
          <p:cNvSpPr>
            <a:spLocks noGrp="1"/>
          </p:cNvSpPr>
          <p:nvPr>
            <p:ph type="title"/>
          </p:nvPr>
        </p:nvSpPr>
        <p:spPr/>
        <p:txBody>
          <a:bodyPr/>
          <a:lstStyle/>
          <a:p>
            <a:r>
              <a:rPr lang="en-IN" dirty="0"/>
              <a:t>Order of processing</a:t>
            </a:r>
          </a:p>
        </p:txBody>
      </p:sp>
      <p:sp>
        <p:nvSpPr>
          <p:cNvPr id="3" name="Content Placeholder 2">
            <a:extLst>
              <a:ext uri="{FF2B5EF4-FFF2-40B4-BE49-F238E27FC236}">
                <a16:creationId xmlns="" xmlns:a16="http://schemas.microsoft.com/office/drawing/2014/main" id="{413DA1E8-1F03-4374-BCE4-3386D73734E1}"/>
              </a:ext>
            </a:extLst>
          </p:cNvPr>
          <p:cNvSpPr>
            <a:spLocks noGrp="1"/>
          </p:cNvSpPr>
          <p:nvPr>
            <p:ph idx="1"/>
          </p:nvPr>
        </p:nvSpPr>
        <p:spPr/>
        <p:txBody>
          <a:bodyPr/>
          <a:lstStyle/>
          <a:p>
            <a:r>
              <a:rPr lang="en-IN" dirty="0"/>
              <a:t>For a conjunctive query, is processing postings lists in order of size guaranteed to be optimal? </a:t>
            </a:r>
          </a:p>
          <a:p>
            <a:endParaRPr lang="en-IN" dirty="0"/>
          </a:p>
          <a:p>
            <a:endParaRPr lang="en-IN" dirty="0"/>
          </a:p>
          <a:p>
            <a:r>
              <a:rPr lang="en-IN" dirty="0"/>
              <a:t>Term 1 – 1,2,3</a:t>
            </a:r>
          </a:p>
          <a:p>
            <a:r>
              <a:rPr lang="en-IN" dirty="0"/>
              <a:t>Term2 – 2,3,4,5</a:t>
            </a:r>
          </a:p>
          <a:p>
            <a:r>
              <a:rPr lang="en-IN" dirty="0"/>
              <a:t>Term3 – 10,11,20,30,50</a:t>
            </a:r>
          </a:p>
          <a:p>
            <a:endParaRPr lang="en-IN" dirty="0"/>
          </a:p>
        </p:txBody>
      </p:sp>
      <p:sp>
        <p:nvSpPr>
          <p:cNvPr id="4" name="Date Placeholder 3">
            <a:extLst>
              <a:ext uri="{FF2B5EF4-FFF2-40B4-BE49-F238E27FC236}">
                <a16:creationId xmlns="" xmlns:a16="http://schemas.microsoft.com/office/drawing/2014/main" id="{29B85609-46E7-4DBF-A5BF-225AB3ED3EAB}"/>
              </a:ext>
            </a:extLst>
          </p:cNvPr>
          <p:cNvSpPr>
            <a:spLocks noGrp="1"/>
          </p:cNvSpPr>
          <p:nvPr>
            <p:ph type="dt" sz="half" idx="10"/>
          </p:nvPr>
        </p:nvSpPr>
        <p:spPr/>
        <p:txBody>
          <a:bodyPr/>
          <a:lstStyle/>
          <a:p>
            <a:fld id="{D959A2D0-55D1-47AA-BC4C-C06A7F4C1422}" type="datetime1">
              <a:rPr lang="en-IN" smtClean="0"/>
              <a:t>28-08-2019</a:t>
            </a:fld>
            <a:endParaRPr lang="en-IN" dirty="0"/>
          </a:p>
        </p:txBody>
      </p:sp>
      <p:sp>
        <p:nvSpPr>
          <p:cNvPr id="5" name="Footer Placeholder 4">
            <a:extLst>
              <a:ext uri="{FF2B5EF4-FFF2-40B4-BE49-F238E27FC236}">
                <a16:creationId xmlns="" xmlns:a16="http://schemas.microsoft.com/office/drawing/2014/main" id="{17EB6D01-43F1-43B3-A53E-3615F80DC8A1}"/>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F0C3D2A5-33FB-410E-B07C-93254433E8CB}"/>
              </a:ext>
            </a:extLst>
          </p:cNvPr>
          <p:cNvSpPr>
            <a:spLocks noGrp="1"/>
          </p:cNvSpPr>
          <p:nvPr>
            <p:ph type="sldNum" sz="quarter" idx="12"/>
          </p:nvPr>
        </p:nvSpPr>
        <p:spPr/>
        <p:txBody>
          <a:bodyPr/>
          <a:lstStyle/>
          <a:p>
            <a:fld id="{C0F9F683-3FDB-4107-96CB-B1C6B49462B6}" type="slidenum">
              <a:rPr lang="en-IN" smtClean="0"/>
              <a:t>42</a:t>
            </a:fld>
            <a:endParaRPr lang="en-IN" dirty="0"/>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 xmlns:a16="http://schemas.microsoft.com/office/drawing/2014/main" id="{A8C348FA-8FAA-4F75-A223-96DE3AA48B85}"/>
                  </a:ext>
                </a:extLst>
              </p14:cNvPr>
              <p14:cNvContentPartPr/>
              <p14:nvPr/>
            </p14:nvContentPartPr>
            <p14:xfrm>
              <a:off x="6041258" y="2501095"/>
              <a:ext cx="399960" cy="744120"/>
            </p14:xfrm>
          </p:contentPart>
        </mc:Choice>
        <mc:Fallback xmlns="">
          <p:pic>
            <p:nvPicPr>
              <p:cNvPr id="9" name="Ink 8">
                <a:extLst>
                  <a:ext uri="{FF2B5EF4-FFF2-40B4-BE49-F238E27FC236}">
                    <a16:creationId xmlns:a16="http://schemas.microsoft.com/office/drawing/2014/main" id="{A8C348FA-8FAA-4F75-A223-96DE3AA48B85}"/>
                  </a:ext>
                </a:extLst>
              </p:cNvPr>
              <p:cNvPicPr/>
              <p:nvPr/>
            </p:nvPicPr>
            <p:blipFill>
              <a:blip r:embed="rId3"/>
              <a:stretch>
                <a:fillRect/>
              </a:stretch>
            </p:blipFill>
            <p:spPr>
              <a:xfrm>
                <a:off x="6032258" y="2492095"/>
                <a:ext cx="41760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 xmlns:a16="http://schemas.microsoft.com/office/drawing/2014/main" id="{6BD1B4F4-BFBA-4738-9AF2-8DAD5DD1A6D8}"/>
                  </a:ext>
                </a:extLst>
              </p14:cNvPr>
              <p14:cNvContentPartPr/>
              <p14:nvPr/>
            </p14:nvContentPartPr>
            <p14:xfrm>
              <a:off x="6465698" y="3071695"/>
              <a:ext cx="743040" cy="261720"/>
            </p14:xfrm>
          </p:contentPart>
        </mc:Choice>
        <mc:Fallback xmlns="">
          <p:pic>
            <p:nvPicPr>
              <p:cNvPr id="34" name="Ink 33">
                <a:extLst>
                  <a:ext uri="{FF2B5EF4-FFF2-40B4-BE49-F238E27FC236}">
                    <a16:creationId xmlns:a16="http://schemas.microsoft.com/office/drawing/2014/main" id="{6BD1B4F4-BFBA-4738-9AF2-8DAD5DD1A6D8}"/>
                  </a:ext>
                </a:extLst>
              </p:cNvPr>
              <p:cNvPicPr/>
              <p:nvPr/>
            </p:nvPicPr>
            <p:blipFill>
              <a:blip r:embed="rId5"/>
              <a:stretch>
                <a:fillRect/>
              </a:stretch>
            </p:blipFill>
            <p:spPr>
              <a:xfrm>
                <a:off x="6457054" y="3063055"/>
                <a:ext cx="760689"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 xmlns:a16="http://schemas.microsoft.com/office/drawing/2014/main" id="{940CDCA4-C6B7-440B-8DBE-95811781676D}"/>
                  </a:ext>
                </a:extLst>
              </p14:cNvPr>
              <p14:cNvContentPartPr/>
              <p14:nvPr/>
            </p14:nvContentPartPr>
            <p14:xfrm>
              <a:off x="7489898" y="2774695"/>
              <a:ext cx="3697200" cy="813600"/>
            </p14:xfrm>
          </p:contentPart>
        </mc:Choice>
        <mc:Fallback xmlns="">
          <p:pic>
            <p:nvPicPr>
              <p:cNvPr id="44" name="Ink 43">
                <a:extLst>
                  <a:ext uri="{FF2B5EF4-FFF2-40B4-BE49-F238E27FC236}">
                    <a16:creationId xmlns:a16="http://schemas.microsoft.com/office/drawing/2014/main" id="{940CDCA4-C6B7-440B-8DBE-95811781676D}"/>
                  </a:ext>
                </a:extLst>
              </p:cNvPr>
              <p:cNvPicPr/>
              <p:nvPr/>
            </p:nvPicPr>
            <p:blipFill>
              <a:blip r:embed="rId7"/>
              <a:stretch>
                <a:fillRect/>
              </a:stretch>
            </p:blipFill>
            <p:spPr>
              <a:xfrm>
                <a:off x="7480898" y="2765695"/>
                <a:ext cx="3714840" cy="831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8" name="Ink 47">
                <a:extLst>
                  <a:ext uri="{FF2B5EF4-FFF2-40B4-BE49-F238E27FC236}">
                    <a16:creationId xmlns="" xmlns:a16="http://schemas.microsoft.com/office/drawing/2014/main" id="{E6DA37CD-D011-40A4-93DE-8DC0D36972F0}"/>
                  </a:ext>
                </a:extLst>
              </p14:cNvPr>
              <p14:cNvContentPartPr/>
              <p14:nvPr/>
            </p14:nvContentPartPr>
            <p14:xfrm>
              <a:off x="6127298" y="3727255"/>
              <a:ext cx="936000" cy="406440"/>
            </p14:xfrm>
          </p:contentPart>
        </mc:Choice>
        <mc:Fallback xmlns="">
          <p:pic>
            <p:nvPicPr>
              <p:cNvPr id="48" name="Ink 47">
                <a:extLst>
                  <a:ext uri="{FF2B5EF4-FFF2-40B4-BE49-F238E27FC236}">
                    <a16:creationId xmlns:a16="http://schemas.microsoft.com/office/drawing/2014/main" id="{E6DA37CD-D011-40A4-93DE-8DC0D36972F0}"/>
                  </a:ext>
                </a:extLst>
              </p:cNvPr>
              <p:cNvPicPr/>
              <p:nvPr/>
            </p:nvPicPr>
            <p:blipFill>
              <a:blip r:embed="rId9"/>
              <a:stretch>
                <a:fillRect/>
              </a:stretch>
            </p:blipFill>
            <p:spPr>
              <a:xfrm>
                <a:off x="6118658" y="3718615"/>
                <a:ext cx="95364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4" name="Ink 53">
                <a:extLst>
                  <a:ext uri="{FF2B5EF4-FFF2-40B4-BE49-F238E27FC236}">
                    <a16:creationId xmlns="" xmlns:a16="http://schemas.microsoft.com/office/drawing/2014/main" id="{236BEFF6-51EF-4DDB-96C0-49CCCD59DA05}"/>
                  </a:ext>
                </a:extLst>
              </p14:cNvPr>
              <p14:cNvContentPartPr/>
              <p14:nvPr/>
            </p14:nvContentPartPr>
            <p14:xfrm>
              <a:off x="6779618" y="2280055"/>
              <a:ext cx="4759560" cy="1698480"/>
            </p14:xfrm>
          </p:contentPart>
        </mc:Choice>
        <mc:Fallback xmlns="">
          <p:pic>
            <p:nvPicPr>
              <p:cNvPr id="54" name="Ink 53">
                <a:extLst>
                  <a:ext uri="{FF2B5EF4-FFF2-40B4-BE49-F238E27FC236}">
                    <a16:creationId xmlns:a16="http://schemas.microsoft.com/office/drawing/2014/main" id="{236BEFF6-51EF-4DDB-96C0-49CCCD59DA05}"/>
                  </a:ext>
                </a:extLst>
              </p:cNvPr>
              <p:cNvPicPr/>
              <p:nvPr/>
            </p:nvPicPr>
            <p:blipFill>
              <a:blip r:embed="rId11"/>
              <a:stretch>
                <a:fillRect/>
              </a:stretch>
            </p:blipFill>
            <p:spPr>
              <a:xfrm>
                <a:off x="6770977" y="2271055"/>
                <a:ext cx="4777201" cy="1716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3" name="Ink 152">
                <a:extLst>
                  <a:ext uri="{FF2B5EF4-FFF2-40B4-BE49-F238E27FC236}">
                    <a16:creationId xmlns="" xmlns:a16="http://schemas.microsoft.com/office/drawing/2014/main" id="{8D832007-EE4D-4803-926B-B7846CB22EBB}"/>
                  </a:ext>
                </a:extLst>
              </p14:cNvPr>
              <p14:cNvContentPartPr/>
              <p14:nvPr/>
            </p14:nvContentPartPr>
            <p14:xfrm>
              <a:off x="967418" y="3364735"/>
              <a:ext cx="10859040" cy="2961360"/>
            </p14:xfrm>
          </p:contentPart>
        </mc:Choice>
        <mc:Fallback xmlns="">
          <p:pic>
            <p:nvPicPr>
              <p:cNvPr id="153" name="Ink 152">
                <a:extLst>
                  <a:ext uri="{FF2B5EF4-FFF2-40B4-BE49-F238E27FC236}">
                    <a16:creationId xmlns:a16="http://schemas.microsoft.com/office/drawing/2014/main" id="{8D832007-EE4D-4803-926B-B7846CB22EBB}"/>
                  </a:ext>
                </a:extLst>
              </p:cNvPr>
              <p:cNvPicPr/>
              <p:nvPr/>
            </p:nvPicPr>
            <p:blipFill>
              <a:blip r:embed="rId13"/>
              <a:stretch>
                <a:fillRect/>
              </a:stretch>
            </p:blipFill>
            <p:spPr>
              <a:xfrm>
                <a:off x="958418" y="3355735"/>
                <a:ext cx="10876679" cy="2979000"/>
              </a:xfrm>
              <a:prstGeom prst="rect">
                <a:avLst/>
              </a:prstGeom>
            </p:spPr>
          </p:pic>
        </mc:Fallback>
      </mc:AlternateContent>
    </p:spTree>
    <p:extLst>
      <p:ext uri="{BB962C8B-B14F-4D97-AF65-F5344CB8AC3E}">
        <p14:creationId xmlns:p14="http://schemas.microsoft.com/office/powerpoint/2010/main" val="3224064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17BB8B-57F7-4AE6-AD28-28B52C382CA6}"/>
              </a:ext>
            </a:extLst>
          </p:cNvPr>
          <p:cNvSpPr>
            <a:spLocks noGrp="1"/>
          </p:cNvSpPr>
          <p:nvPr>
            <p:ph type="title"/>
          </p:nvPr>
        </p:nvSpPr>
        <p:spPr/>
        <p:txBody>
          <a:bodyPr>
            <a:normAutofit fontScale="90000"/>
          </a:bodyPr>
          <a:lstStyle/>
          <a:p>
            <a:r>
              <a:rPr lang="en-IN" dirty="0"/>
              <a:t>Write the pseudo code for posting list intersection for two posting lists for an OR query…………</a:t>
            </a:r>
          </a:p>
        </p:txBody>
      </p:sp>
      <p:sp>
        <p:nvSpPr>
          <p:cNvPr id="3" name="Content Placeholder 2">
            <a:extLst>
              <a:ext uri="{FF2B5EF4-FFF2-40B4-BE49-F238E27FC236}">
                <a16:creationId xmlns="" xmlns:a16="http://schemas.microsoft.com/office/drawing/2014/main" id="{B6D4F119-DC88-4763-9828-947092EC7881}"/>
              </a:ext>
            </a:extLst>
          </p:cNvPr>
          <p:cNvSpPr>
            <a:spLocks noGrp="1"/>
          </p:cNvSpPr>
          <p:nvPr>
            <p:ph idx="1"/>
          </p:nvPr>
        </p:nvSpPr>
        <p:spPr/>
        <p:txBody>
          <a:bodyPr/>
          <a:lstStyle/>
          <a:p>
            <a:endParaRPr lang="en-IN" dirty="0"/>
          </a:p>
        </p:txBody>
      </p:sp>
      <p:sp>
        <p:nvSpPr>
          <p:cNvPr id="4" name="Date Placeholder 3">
            <a:extLst>
              <a:ext uri="{FF2B5EF4-FFF2-40B4-BE49-F238E27FC236}">
                <a16:creationId xmlns="" xmlns:a16="http://schemas.microsoft.com/office/drawing/2014/main" id="{E2F1B261-2E9B-4B00-B939-CF5137025844}"/>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288ECB6E-AF11-4FE0-9A78-D408D49175A6}"/>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4B399B03-02B1-4584-BE0A-5F7CB421FE47}"/>
              </a:ext>
            </a:extLst>
          </p:cNvPr>
          <p:cNvSpPr>
            <a:spLocks noGrp="1"/>
          </p:cNvSpPr>
          <p:nvPr>
            <p:ph type="sldNum" sz="quarter" idx="12"/>
          </p:nvPr>
        </p:nvSpPr>
        <p:spPr/>
        <p:txBody>
          <a:bodyPr/>
          <a:lstStyle/>
          <a:p>
            <a:fld id="{C0F9F683-3FDB-4107-96CB-B1C6B49462B6}" type="slidenum">
              <a:rPr lang="en-IN" smtClean="0"/>
              <a:t>43</a:t>
            </a:fld>
            <a:endParaRPr lang="en-IN" dirty="0"/>
          </a:p>
        </p:txBody>
      </p:sp>
    </p:spTree>
    <p:extLst>
      <p:ext uri="{BB962C8B-B14F-4D97-AF65-F5344CB8AC3E}">
        <p14:creationId xmlns:p14="http://schemas.microsoft.com/office/powerpoint/2010/main" val="3084632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6"/>
            <a:ext cx="10515600" cy="912782"/>
          </a:xfrm>
        </p:spPr>
        <p:txBody>
          <a:bodyPr>
            <a:normAutofit/>
          </a:bodyPr>
          <a:lstStyle/>
          <a:p>
            <a:r>
              <a:rPr lang="en-IN" dirty="0"/>
              <a:t>Posting list union algorithm for (OR query)</a:t>
            </a:r>
          </a:p>
        </p:txBody>
      </p:sp>
      <p:sp>
        <p:nvSpPr>
          <p:cNvPr id="4" name="Date Placeholder 3">
            <a:extLst>
              <a:ext uri="{FF2B5EF4-FFF2-40B4-BE49-F238E27FC236}">
                <a16:creationId xmlns="" xmlns:a16="http://schemas.microsoft.com/office/drawing/2014/main" id="{C5B6A1E0-3880-410A-B312-79A01E860378}"/>
              </a:ext>
            </a:extLst>
          </p:cNvPr>
          <p:cNvSpPr>
            <a:spLocks noGrp="1"/>
          </p:cNvSpPr>
          <p:nvPr>
            <p:ph type="dt" sz="half" idx="10"/>
          </p:nvPr>
        </p:nvSpPr>
        <p:spPr/>
        <p:txBody>
          <a:bodyPr/>
          <a:lstStyle/>
          <a:p>
            <a:fld id="{9B021D82-30F6-44C9-8683-7583D4149646}" type="datetime1">
              <a:rPr lang="en-IN" smtClean="0"/>
              <a:t>28-08-2019</a:t>
            </a:fld>
            <a:endParaRPr lang="en-IN" dirty="0"/>
          </a:p>
        </p:txBody>
      </p:sp>
      <p:sp>
        <p:nvSpPr>
          <p:cNvPr id="5" name="Footer Placeholder 4">
            <a:extLst>
              <a:ext uri="{FF2B5EF4-FFF2-40B4-BE49-F238E27FC236}">
                <a16:creationId xmlns="" xmlns:a16="http://schemas.microsoft.com/office/drawing/2014/main" id="{93F1514B-B314-4DC6-BBC3-7917AB1E3573}"/>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07F45BDF-E57A-4E17-A143-483C9D69656F}"/>
              </a:ext>
            </a:extLst>
          </p:cNvPr>
          <p:cNvSpPr>
            <a:spLocks noGrp="1"/>
          </p:cNvSpPr>
          <p:nvPr>
            <p:ph type="sldNum" sz="quarter" idx="12"/>
          </p:nvPr>
        </p:nvSpPr>
        <p:spPr/>
        <p:txBody>
          <a:bodyPr/>
          <a:lstStyle/>
          <a:p>
            <a:fld id="{C0F9F683-3FDB-4107-96CB-B1C6B49462B6}" type="slidenum">
              <a:rPr lang="en-IN" smtClean="0"/>
              <a:t>44</a:t>
            </a:fld>
            <a:endParaRPr lang="en-IN" dirty="0"/>
          </a:p>
        </p:txBody>
      </p:sp>
      <p:sp>
        <p:nvSpPr>
          <p:cNvPr id="7" name="Content Placeholder 6">
            <a:extLst>
              <a:ext uri="{FF2B5EF4-FFF2-40B4-BE49-F238E27FC236}">
                <a16:creationId xmlns="" xmlns:a16="http://schemas.microsoft.com/office/drawing/2014/main" id="{9C8BF519-D9BC-48A1-B0A1-93B9350B5EE4}"/>
              </a:ext>
            </a:extLst>
          </p:cNvPr>
          <p:cNvSpPr>
            <a:spLocks noGrp="1"/>
          </p:cNvSpPr>
          <p:nvPr>
            <p:ph idx="1"/>
          </p:nvPr>
        </p:nvSpPr>
        <p:spPr>
          <a:xfrm>
            <a:off x="838200" y="1323905"/>
            <a:ext cx="10515600" cy="4853058"/>
          </a:xfrm>
        </p:spPr>
        <p:txBody>
          <a:bodyPr/>
          <a:lstStyle/>
          <a:p>
            <a:endParaRPr lang="en-IN" dirty="0"/>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 xmlns:a16="http://schemas.microsoft.com/office/drawing/2014/main" id="{C2D2B3A6-B0D3-4C4F-B57B-9BDAC115E444}"/>
                  </a:ext>
                </a:extLst>
              </p14:cNvPr>
              <p14:cNvContentPartPr/>
              <p14:nvPr/>
            </p14:nvContentPartPr>
            <p14:xfrm>
              <a:off x="1188098" y="1864615"/>
              <a:ext cx="101880" cy="313560"/>
            </p14:xfrm>
          </p:contentPart>
        </mc:Choice>
        <mc:Fallback xmlns="">
          <p:pic>
            <p:nvPicPr>
              <p:cNvPr id="12" name="Ink 11">
                <a:extLst>
                  <a:ext uri="{FF2B5EF4-FFF2-40B4-BE49-F238E27FC236}">
                    <a16:creationId xmlns:a16="http://schemas.microsoft.com/office/drawing/2014/main" id="{C2D2B3A6-B0D3-4C4F-B57B-9BDAC115E444}"/>
                  </a:ext>
                </a:extLst>
              </p:cNvPr>
              <p:cNvPicPr/>
              <p:nvPr/>
            </p:nvPicPr>
            <p:blipFill>
              <a:blip r:embed="rId4"/>
              <a:stretch>
                <a:fillRect/>
              </a:stretch>
            </p:blipFill>
            <p:spPr>
              <a:xfrm>
                <a:off x="1179458" y="1855975"/>
                <a:ext cx="11952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9" name="Ink 28">
                <a:extLst>
                  <a:ext uri="{FF2B5EF4-FFF2-40B4-BE49-F238E27FC236}">
                    <a16:creationId xmlns="" xmlns:a16="http://schemas.microsoft.com/office/drawing/2014/main" id="{AEE55648-5443-4657-AA16-D8BA647E4F0F}"/>
                  </a:ext>
                </a:extLst>
              </p14:cNvPr>
              <p14:cNvContentPartPr/>
              <p14:nvPr/>
            </p14:nvContentPartPr>
            <p14:xfrm>
              <a:off x="3612338" y="7201975"/>
              <a:ext cx="360" cy="360"/>
            </p14:xfrm>
          </p:contentPart>
        </mc:Choice>
        <mc:Fallback xmlns="">
          <p:pic>
            <p:nvPicPr>
              <p:cNvPr id="29" name="Ink 28">
                <a:extLst>
                  <a:ext uri="{FF2B5EF4-FFF2-40B4-BE49-F238E27FC236}">
                    <a16:creationId xmlns:a16="http://schemas.microsoft.com/office/drawing/2014/main" id="{AEE55648-5443-4657-AA16-D8BA647E4F0F}"/>
                  </a:ext>
                </a:extLst>
              </p:cNvPr>
              <p:cNvPicPr/>
              <p:nvPr/>
            </p:nvPicPr>
            <p:blipFill>
              <a:blip r:embed="rId6"/>
              <a:stretch>
                <a:fillRect/>
              </a:stretch>
            </p:blipFill>
            <p:spPr>
              <a:xfrm>
                <a:off x="3603698" y="71933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 xmlns:a16="http://schemas.microsoft.com/office/drawing/2014/main" id="{3F652AA6-B61E-4ED3-9D3C-55CED66F6E92}"/>
                  </a:ext>
                </a:extLst>
              </p14:cNvPr>
              <p14:cNvContentPartPr/>
              <p14:nvPr/>
            </p14:nvContentPartPr>
            <p14:xfrm>
              <a:off x="3620258" y="7227175"/>
              <a:ext cx="65160" cy="38160"/>
            </p14:xfrm>
          </p:contentPart>
        </mc:Choice>
        <mc:Fallback xmlns="">
          <p:pic>
            <p:nvPicPr>
              <p:cNvPr id="30" name="Ink 29">
                <a:extLst>
                  <a:ext uri="{FF2B5EF4-FFF2-40B4-BE49-F238E27FC236}">
                    <a16:creationId xmlns:a16="http://schemas.microsoft.com/office/drawing/2014/main" id="{3F652AA6-B61E-4ED3-9D3C-55CED66F6E92}"/>
                  </a:ext>
                </a:extLst>
              </p:cNvPr>
              <p:cNvPicPr/>
              <p:nvPr/>
            </p:nvPicPr>
            <p:blipFill>
              <a:blip r:embed="rId8"/>
              <a:stretch>
                <a:fillRect/>
              </a:stretch>
            </p:blipFill>
            <p:spPr>
              <a:xfrm>
                <a:off x="3611258" y="7218175"/>
                <a:ext cx="828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 xmlns:a16="http://schemas.microsoft.com/office/drawing/2014/main" id="{51058771-F160-4AEE-B572-AB9A2BFE0837}"/>
                  </a:ext>
                </a:extLst>
              </p14:cNvPr>
              <p14:cNvContentPartPr/>
              <p14:nvPr/>
            </p14:nvContentPartPr>
            <p14:xfrm>
              <a:off x="1328498" y="1920775"/>
              <a:ext cx="1644840" cy="263520"/>
            </p14:xfrm>
          </p:contentPart>
        </mc:Choice>
        <mc:Fallback xmlns="">
          <p:pic>
            <p:nvPicPr>
              <p:cNvPr id="31" name="Ink 30">
                <a:extLst>
                  <a:ext uri="{FF2B5EF4-FFF2-40B4-BE49-F238E27FC236}">
                    <a16:creationId xmlns:a16="http://schemas.microsoft.com/office/drawing/2014/main" id="{51058771-F160-4AEE-B572-AB9A2BFE0837}"/>
                  </a:ext>
                </a:extLst>
              </p:cNvPr>
              <p:cNvPicPr/>
              <p:nvPr/>
            </p:nvPicPr>
            <p:blipFill>
              <a:blip r:embed="rId10"/>
              <a:stretch>
                <a:fillRect/>
              </a:stretch>
            </p:blipFill>
            <p:spPr>
              <a:xfrm>
                <a:off x="1319858" y="1912135"/>
                <a:ext cx="16624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1" name="Ink 40">
                <a:extLst>
                  <a:ext uri="{FF2B5EF4-FFF2-40B4-BE49-F238E27FC236}">
                    <a16:creationId xmlns="" xmlns:a16="http://schemas.microsoft.com/office/drawing/2014/main" id="{EC0A52FA-802C-4C9B-B7B2-CFB3566A8AA6}"/>
                  </a:ext>
                </a:extLst>
              </p14:cNvPr>
              <p14:cNvContentPartPr/>
              <p14:nvPr/>
            </p14:nvContentPartPr>
            <p14:xfrm>
              <a:off x="2770658" y="1766695"/>
              <a:ext cx="1534320" cy="538920"/>
            </p14:xfrm>
          </p:contentPart>
        </mc:Choice>
        <mc:Fallback xmlns="">
          <p:pic>
            <p:nvPicPr>
              <p:cNvPr id="41" name="Ink 40">
                <a:extLst>
                  <a:ext uri="{FF2B5EF4-FFF2-40B4-BE49-F238E27FC236}">
                    <a16:creationId xmlns:a16="http://schemas.microsoft.com/office/drawing/2014/main" id="{EC0A52FA-802C-4C9B-B7B2-CFB3566A8AA6}"/>
                  </a:ext>
                </a:extLst>
              </p:cNvPr>
              <p:cNvPicPr/>
              <p:nvPr/>
            </p:nvPicPr>
            <p:blipFill>
              <a:blip r:embed="rId12"/>
              <a:stretch>
                <a:fillRect/>
              </a:stretch>
            </p:blipFill>
            <p:spPr>
              <a:xfrm>
                <a:off x="2762016" y="1758055"/>
                <a:ext cx="1551964" cy="556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2" name="Ink 51">
                <a:extLst>
                  <a:ext uri="{FF2B5EF4-FFF2-40B4-BE49-F238E27FC236}">
                    <a16:creationId xmlns="" xmlns:a16="http://schemas.microsoft.com/office/drawing/2014/main" id="{779AED02-AA59-4BA8-8396-C7705775BEE2}"/>
                  </a:ext>
                </a:extLst>
              </p14:cNvPr>
              <p14:cNvContentPartPr/>
              <p14:nvPr/>
            </p14:nvContentPartPr>
            <p14:xfrm>
              <a:off x="4624658" y="7068415"/>
              <a:ext cx="186840" cy="173160"/>
            </p14:xfrm>
          </p:contentPart>
        </mc:Choice>
        <mc:Fallback xmlns="">
          <p:pic>
            <p:nvPicPr>
              <p:cNvPr id="52" name="Ink 51">
                <a:extLst>
                  <a:ext uri="{FF2B5EF4-FFF2-40B4-BE49-F238E27FC236}">
                    <a16:creationId xmlns:a16="http://schemas.microsoft.com/office/drawing/2014/main" id="{779AED02-AA59-4BA8-8396-C7705775BEE2}"/>
                  </a:ext>
                </a:extLst>
              </p:cNvPr>
              <p:cNvPicPr/>
              <p:nvPr/>
            </p:nvPicPr>
            <p:blipFill>
              <a:blip r:embed="rId14"/>
              <a:stretch>
                <a:fillRect/>
              </a:stretch>
            </p:blipFill>
            <p:spPr>
              <a:xfrm>
                <a:off x="4615675" y="7059415"/>
                <a:ext cx="204446"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3" name="Ink 52">
                <a:extLst>
                  <a:ext uri="{FF2B5EF4-FFF2-40B4-BE49-F238E27FC236}">
                    <a16:creationId xmlns="" xmlns:a16="http://schemas.microsoft.com/office/drawing/2014/main" id="{5481820E-8499-4173-9E51-0DFEA897DE36}"/>
                  </a:ext>
                </a:extLst>
              </p14:cNvPr>
              <p14:cNvContentPartPr/>
              <p14:nvPr/>
            </p14:nvContentPartPr>
            <p14:xfrm>
              <a:off x="1810178" y="2238655"/>
              <a:ext cx="2323800" cy="279000"/>
            </p14:xfrm>
          </p:contentPart>
        </mc:Choice>
        <mc:Fallback xmlns="">
          <p:pic>
            <p:nvPicPr>
              <p:cNvPr id="53" name="Ink 52">
                <a:extLst>
                  <a:ext uri="{FF2B5EF4-FFF2-40B4-BE49-F238E27FC236}">
                    <a16:creationId xmlns:a16="http://schemas.microsoft.com/office/drawing/2014/main" id="{5481820E-8499-4173-9E51-0DFEA897DE36}"/>
                  </a:ext>
                </a:extLst>
              </p:cNvPr>
              <p:cNvPicPr/>
              <p:nvPr/>
            </p:nvPicPr>
            <p:blipFill>
              <a:blip r:embed="rId16"/>
              <a:stretch>
                <a:fillRect/>
              </a:stretch>
            </p:blipFill>
            <p:spPr>
              <a:xfrm>
                <a:off x="1801178" y="2230015"/>
                <a:ext cx="234144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0" name="Ink 79">
                <a:extLst>
                  <a:ext uri="{FF2B5EF4-FFF2-40B4-BE49-F238E27FC236}">
                    <a16:creationId xmlns="" xmlns:a16="http://schemas.microsoft.com/office/drawing/2014/main" id="{CB1E5CFF-A2CC-4D69-9B7D-D3014C526855}"/>
                  </a:ext>
                </a:extLst>
              </p14:cNvPr>
              <p14:cNvContentPartPr/>
              <p14:nvPr/>
            </p14:nvContentPartPr>
            <p14:xfrm>
              <a:off x="7550738" y="7255255"/>
              <a:ext cx="55800" cy="21240"/>
            </p14:xfrm>
          </p:contentPart>
        </mc:Choice>
        <mc:Fallback xmlns="">
          <p:pic>
            <p:nvPicPr>
              <p:cNvPr id="80" name="Ink 79">
                <a:extLst>
                  <a:ext uri="{FF2B5EF4-FFF2-40B4-BE49-F238E27FC236}">
                    <a16:creationId xmlns:a16="http://schemas.microsoft.com/office/drawing/2014/main" id="{CB1E5CFF-A2CC-4D69-9B7D-D3014C526855}"/>
                  </a:ext>
                </a:extLst>
              </p:cNvPr>
              <p:cNvPicPr/>
              <p:nvPr/>
            </p:nvPicPr>
            <p:blipFill>
              <a:blip r:embed="rId18"/>
              <a:stretch>
                <a:fillRect/>
              </a:stretch>
            </p:blipFill>
            <p:spPr>
              <a:xfrm>
                <a:off x="7542098" y="7246255"/>
                <a:ext cx="734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4" name="Ink 83">
                <a:extLst>
                  <a:ext uri="{FF2B5EF4-FFF2-40B4-BE49-F238E27FC236}">
                    <a16:creationId xmlns="" xmlns:a16="http://schemas.microsoft.com/office/drawing/2014/main" id="{E4605304-188D-45FA-B533-5A9E0C7C55FC}"/>
                  </a:ext>
                </a:extLst>
              </p14:cNvPr>
              <p14:cNvContentPartPr/>
              <p14:nvPr/>
            </p14:nvContentPartPr>
            <p14:xfrm>
              <a:off x="2494178" y="3013375"/>
              <a:ext cx="319680" cy="265320"/>
            </p14:xfrm>
          </p:contentPart>
        </mc:Choice>
        <mc:Fallback xmlns="">
          <p:pic>
            <p:nvPicPr>
              <p:cNvPr id="84" name="Ink 83">
                <a:extLst>
                  <a:ext uri="{FF2B5EF4-FFF2-40B4-BE49-F238E27FC236}">
                    <a16:creationId xmlns:a16="http://schemas.microsoft.com/office/drawing/2014/main" id="{E4605304-188D-45FA-B533-5A9E0C7C55FC}"/>
                  </a:ext>
                </a:extLst>
              </p:cNvPr>
              <p:cNvPicPr/>
              <p:nvPr/>
            </p:nvPicPr>
            <p:blipFill>
              <a:blip r:embed="rId20"/>
              <a:stretch>
                <a:fillRect/>
              </a:stretch>
            </p:blipFill>
            <p:spPr>
              <a:xfrm>
                <a:off x="2485538" y="3004735"/>
                <a:ext cx="33732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4" name="Ink 133">
                <a:extLst>
                  <a:ext uri="{FF2B5EF4-FFF2-40B4-BE49-F238E27FC236}">
                    <a16:creationId xmlns="" xmlns:a16="http://schemas.microsoft.com/office/drawing/2014/main" id="{33B9DEE5-56F4-4702-B459-92F80CBA3C3A}"/>
                  </a:ext>
                </a:extLst>
              </p14:cNvPr>
              <p14:cNvContentPartPr/>
              <p14:nvPr/>
            </p14:nvContentPartPr>
            <p14:xfrm>
              <a:off x="1778498" y="2511895"/>
              <a:ext cx="5117040" cy="1127520"/>
            </p14:xfrm>
          </p:contentPart>
        </mc:Choice>
        <mc:Fallback xmlns="">
          <p:pic>
            <p:nvPicPr>
              <p:cNvPr id="134" name="Ink 133">
                <a:extLst>
                  <a:ext uri="{FF2B5EF4-FFF2-40B4-BE49-F238E27FC236}">
                    <a16:creationId xmlns:a16="http://schemas.microsoft.com/office/drawing/2014/main" id="{33B9DEE5-56F4-4702-B459-92F80CBA3C3A}"/>
                  </a:ext>
                </a:extLst>
              </p:cNvPr>
              <p:cNvPicPr/>
              <p:nvPr/>
            </p:nvPicPr>
            <p:blipFill>
              <a:blip r:embed="rId22"/>
              <a:stretch>
                <a:fillRect/>
              </a:stretch>
            </p:blipFill>
            <p:spPr>
              <a:xfrm>
                <a:off x="1769498" y="2503255"/>
                <a:ext cx="5134680" cy="1145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2" name="Ink 161">
                <a:extLst>
                  <a:ext uri="{FF2B5EF4-FFF2-40B4-BE49-F238E27FC236}">
                    <a16:creationId xmlns="" xmlns:a16="http://schemas.microsoft.com/office/drawing/2014/main" id="{1FE64239-BF4E-41F6-AFFF-C49C4004DDF3}"/>
                  </a:ext>
                </a:extLst>
              </p14:cNvPr>
              <p14:cNvContentPartPr/>
              <p14:nvPr/>
            </p14:nvContentPartPr>
            <p14:xfrm>
              <a:off x="8326538" y="3497215"/>
              <a:ext cx="1643400" cy="487800"/>
            </p14:xfrm>
          </p:contentPart>
        </mc:Choice>
        <mc:Fallback xmlns="">
          <p:pic>
            <p:nvPicPr>
              <p:cNvPr id="162" name="Ink 161">
                <a:extLst>
                  <a:ext uri="{FF2B5EF4-FFF2-40B4-BE49-F238E27FC236}">
                    <a16:creationId xmlns:a16="http://schemas.microsoft.com/office/drawing/2014/main" id="{1FE64239-BF4E-41F6-AFFF-C49C4004DDF3}"/>
                  </a:ext>
                </a:extLst>
              </p:cNvPr>
              <p:cNvPicPr/>
              <p:nvPr/>
            </p:nvPicPr>
            <p:blipFill>
              <a:blip r:embed="rId24"/>
              <a:stretch>
                <a:fillRect/>
              </a:stretch>
            </p:blipFill>
            <p:spPr>
              <a:xfrm>
                <a:off x="8317538" y="3488215"/>
                <a:ext cx="166104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6" name="Ink 165">
                <a:extLst>
                  <a:ext uri="{FF2B5EF4-FFF2-40B4-BE49-F238E27FC236}">
                    <a16:creationId xmlns="" xmlns:a16="http://schemas.microsoft.com/office/drawing/2014/main" id="{6A90ABD8-939D-43A9-BAC0-2D068F989CDC}"/>
                  </a:ext>
                </a:extLst>
              </p14:cNvPr>
              <p14:cNvContentPartPr/>
              <p14:nvPr/>
            </p14:nvContentPartPr>
            <p14:xfrm>
              <a:off x="4975298" y="3133615"/>
              <a:ext cx="3642480" cy="925560"/>
            </p14:xfrm>
          </p:contentPart>
        </mc:Choice>
        <mc:Fallback xmlns="">
          <p:pic>
            <p:nvPicPr>
              <p:cNvPr id="166" name="Ink 165">
                <a:extLst>
                  <a:ext uri="{FF2B5EF4-FFF2-40B4-BE49-F238E27FC236}">
                    <a16:creationId xmlns:a16="http://schemas.microsoft.com/office/drawing/2014/main" id="{6A90ABD8-939D-43A9-BAC0-2D068F989CDC}"/>
                  </a:ext>
                </a:extLst>
              </p:cNvPr>
              <p:cNvPicPr/>
              <p:nvPr/>
            </p:nvPicPr>
            <p:blipFill>
              <a:blip r:embed="rId26"/>
              <a:stretch>
                <a:fillRect/>
              </a:stretch>
            </p:blipFill>
            <p:spPr>
              <a:xfrm>
                <a:off x="4966299" y="3124615"/>
                <a:ext cx="3660118" cy="943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1" name="Ink 170">
                <a:extLst>
                  <a:ext uri="{FF2B5EF4-FFF2-40B4-BE49-F238E27FC236}">
                    <a16:creationId xmlns="" xmlns:a16="http://schemas.microsoft.com/office/drawing/2014/main" id="{8804CB2C-3866-46D6-AF21-8128784C27EA}"/>
                  </a:ext>
                </a:extLst>
              </p14:cNvPr>
              <p14:cNvContentPartPr/>
              <p14:nvPr/>
            </p14:nvContentPartPr>
            <p14:xfrm>
              <a:off x="3946778" y="3958015"/>
              <a:ext cx="270720" cy="645120"/>
            </p14:xfrm>
          </p:contentPart>
        </mc:Choice>
        <mc:Fallback xmlns="">
          <p:pic>
            <p:nvPicPr>
              <p:cNvPr id="171" name="Ink 170">
                <a:extLst>
                  <a:ext uri="{FF2B5EF4-FFF2-40B4-BE49-F238E27FC236}">
                    <a16:creationId xmlns:a16="http://schemas.microsoft.com/office/drawing/2014/main" id="{8804CB2C-3866-46D6-AF21-8128784C27EA}"/>
                  </a:ext>
                </a:extLst>
              </p:cNvPr>
              <p:cNvPicPr/>
              <p:nvPr/>
            </p:nvPicPr>
            <p:blipFill>
              <a:blip r:embed="rId28"/>
              <a:stretch>
                <a:fillRect/>
              </a:stretch>
            </p:blipFill>
            <p:spPr>
              <a:xfrm>
                <a:off x="3938138" y="3949375"/>
                <a:ext cx="288360" cy="662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2" name="Ink 171">
                <a:extLst>
                  <a:ext uri="{FF2B5EF4-FFF2-40B4-BE49-F238E27FC236}">
                    <a16:creationId xmlns="" xmlns:a16="http://schemas.microsoft.com/office/drawing/2014/main" id="{FFA40628-115C-4639-8446-82260792D21B}"/>
                  </a:ext>
                </a:extLst>
              </p14:cNvPr>
              <p14:cNvContentPartPr/>
              <p14:nvPr/>
            </p14:nvContentPartPr>
            <p14:xfrm>
              <a:off x="3183938" y="3973135"/>
              <a:ext cx="581760" cy="357120"/>
            </p14:xfrm>
          </p:contentPart>
        </mc:Choice>
        <mc:Fallback xmlns="">
          <p:pic>
            <p:nvPicPr>
              <p:cNvPr id="172" name="Ink 171">
                <a:extLst>
                  <a:ext uri="{FF2B5EF4-FFF2-40B4-BE49-F238E27FC236}">
                    <a16:creationId xmlns:a16="http://schemas.microsoft.com/office/drawing/2014/main" id="{FFA40628-115C-4639-8446-82260792D21B}"/>
                  </a:ext>
                </a:extLst>
              </p:cNvPr>
              <p:cNvPicPr/>
              <p:nvPr/>
            </p:nvPicPr>
            <p:blipFill>
              <a:blip r:embed="rId30"/>
              <a:stretch>
                <a:fillRect/>
              </a:stretch>
            </p:blipFill>
            <p:spPr>
              <a:xfrm>
                <a:off x="3174938" y="3964495"/>
                <a:ext cx="5994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3" name="Ink 192">
                <a:extLst>
                  <a:ext uri="{FF2B5EF4-FFF2-40B4-BE49-F238E27FC236}">
                    <a16:creationId xmlns="" xmlns:a16="http://schemas.microsoft.com/office/drawing/2014/main" id="{CD1123C4-6E5B-402A-99AA-56CECD7E043C}"/>
                  </a:ext>
                </a:extLst>
              </p14:cNvPr>
              <p14:cNvContentPartPr/>
              <p14:nvPr/>
            </p14:nvContentPartPr>
            <p14:xfrm>
              <a:off x="4446098" y="3966295"/>
              <a:ext cx="3084120" cy="489960"/>
            </p14:xfrm>
          </p:contentPart>
        </mc:Choice>
        <mc:Fallback xmlns="">
          <p:pic>
            <p:nvPicPr>
              <p:cNvPr id="193" name="Ink 192">
                <a:extLst>
                  <a:ext uri="{FF2B5EF4-FFF2-40B4-BE49-F238E27FC236}">
                    <a16:creationId xmlns:a16="http://schemas.microsoft.com/office/drawing/2014/main" id="{CD1123C4-6E5B-402A-99AA-56CECD7E043C}"/>
                  </a:ext>
                </a:extLst>
              </p:cNvPr>
              <p:cNvPicPr/>
              <p:nvPr/>
            </p:nvPicPr>
            <p:blipFill>
              <a:blip r:embed="rId32"/>
              <a:stretch>
                <a:fillRect/>
              </a:stretch>
            </p:blipFill>
            <p:spPr>
              <a:xfrm>
                <a:off x="4437458" y="3957655"/>
                <a:ext cx="310176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1" name="Ink 200">
                <a:extLst>
                  <a:ext uri="{FF2B5EF4-FFF2-40B4-BE49-F238E27FC236}">
                    <a16:creationId xmlns="" xmlns:a16="http://schemas.microsoft.com/office/drawing/2014/main" id="{AFA571D1-B657-4AD8-B320-83CC3C9CD584}"/>
                  </a:ext>
                </a:extLst>
              </p14:cNvPr>
              <p14:cNvContentPartPr/>
              <p14:nvPr/>
            </p14:nvContentPartPr>
            <p14:xfrm>
              <a:off x="4257098" y="4419895"/>
              <a:ext cx="1792440" cy="338400"/>
            </p14:xfrm>
          </p:contentPart>
        </mc:Choice>
        <mc:Fallback xmlns="">
          <p:pic>
            <p:nvPicPr>
              <p:cNvPr id="201" name="Ink 200">
                <a:extLst>
                  <a:ext uri="{FF2B5EF4-FFF2-40B4-BE49-F238E27FC236}">
                    <a16:creationId xmlns:a16="http://schemas.microsoft.com/office/drawing/2014/main" id="{AFA571D1-B657-4AD8-B320-83CC3C9CD584}"/>
                  </a:ext>
                </a:extLst>
              </p:cNvPr>
              <p:cNvPicPr/>
              <p:nvPr/>
            </p:nvPicPr>
            <p:blipFill>
              <a:blip r:embed="rId34"/>
              <a:stretch>
                <a:fillRect/>
              </a:stretch>
            </p:blipFill>
            <p:spPr>
              <a:xfrm>
                <a:off x="4248458" y="4410895"/>
                <a:ext cx="18100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2" name="Ink 201">
                <a:extLst>
                  <a:ext uri="{FF2B5EF4-FFF2-40B4-BE49-F238E27FC236}">
                    <a16:creationId xmlns="" xmlns:a16="http://schemas.microsoft.com/office/drawing/2014/main" id="{A5F380B6-FF4A-47D5-8C2B-A1902F53F228}"/>
                  </a:ext>
                </a:extLst>
              </p14:cNvPr>
              <p14:cNvContentPartPr/>
              <p14:nvPr/>
            </p14:nvContentPartPr>
            <p14:xfrm>
              <a:off x="8500418" y="7267855"/>
              <a:ext cx="360" cy="360"/>
            </p14:xfrm>
          </p:contentPart>
        </mc:Choice>
        <mc:Fallback xmlns="">
          <p:pic>
            <p:nvPicPr>
              <p:cNvPr id="202" name="Ink 201">
                <a:extLst>
                  <a:ext uri="{FF2B5EF4-FFF2-40B4-BE49-F238E27FC236}">
                    <a16:creationId xmlns:a16="http://schemas.microsoft.com/office/drawing/2014/main" id="{A5F380B6-FF4A-47D5-8C2B-A1902F53F228}"/>
                  </a:ext>
                </a:extLst>
              </p:cNvPr>
              <p:cNvPicPr/>
              <p:nvPr/>
            </p:nvPicPr>
            <p:blipFill>
              <a:blip r:embed="rId6"/>
              <a:stretch>
                <a:fillRect/>
              </a:stretch>
            </p:blipFill>
            <p:spPr>
              <a:xfrm>
                <a:off x="8491418" y="72592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8" name="Ink 217">
                <a:extLst>
                  <a:ext uri="{FF2B5EF4-FFF2-40B4-BE49-F238E27FC236}">
                    <a16:creationId xmlns="" xmlns:a16="http://schemas.microsoft.com/office/drawing/2014/main" id="{BDF81667-CB18-42FA-A476-21D0A9D54B69}"/>
                  </a:ext>
                </a:extLst>
              </p14:cNvPr>
              <p14:cNvContentPartPr/>
              <p14:nvPr/>
            </p14:nvContentPartPr>
            <p14:xfrm>
              <a:off x="7587098" y="4274815"/>
              <a:ext cx="1694160" cy="491400"/>
            </p14:xfrm>
          </p:contentPart>
        </mc:Choice>
        <mc:Fallback xmlns="">
          <p:pic>
            <p:nvPicPr>
              <p:cNvPr id="218" name="Ink 217">
                <a:extLst>
                  <a:ext uri="{FF2B5EF4-FFF2-40B4-BE49-F238E27FC236}">
                    <a16:creationId xmlns:a16="http://schemas.microsoft.com/office/drawing/2014/main" id="{BDF81667-CB18-42FA-A476-21D0A9D54B69}"/>
                  </a:ext>
                </a:extLst>
              </p:cNvPr>
              <p:cNvPicPr/>
              <p:nvPr/>
            </p:nvPicPr>
            <p:blipFill>
              <a:blip r:embed="rId37"/>
              <a:stretch>
                <a:fillRect/>
              </a:stretch>
            </p:blipFill>
            <p:spPr>
              <a:xfrm>
                <a:off x="7578096" y="4265822"/>
                <a:ext cx="1711804" cy="50902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9" name="Ink 218">
                <a:extLst>
                  <a:ext uri="{FF2B5EF4-FFF2-40B4-BE49-F238E27FC236}">
                    <a16:creationId xmlns="" xmlns:a16="http://schemas.microsoft.com/office/drawing/2014/main" id="{22C0196C-1B05-47E5-B921-E6CCB7C7B1C0}"/>
                  </a:ext>
                </a:extLst>
              </p14:cNvPr>
              <p14:cNvContentPartPr/>
              <p14:nvPr/>
            </p14:nvContentPartPr>
            <p14:xfrm>
              <a:off x="6123698" y="4462375"/>
              <a:ext cx="1279080" cy="342000"/>
            </p14:xfrm>
          </p:contentPart>
        </mc:Choice>
        <mc:Fallback xmlns="">
          <p:pic>
            <p:nvPicPr>
              <p:cNvPr id="219" name="Ink 218">
                <a:extLst>
                  <a:ext uri="{FF2B5EF4-FFF2-40B4-BE49-F238E27FC236}">
                    <a16:creationId xmlns:a16="http://schemas.microsoft.com/office/drawing/2014/main" id="{22C0196C-1B05-47E5-B921-E6CCB7C7B1C0}"/>
                  </a:ext>
                </a:extLst>
              </p:cNvPr>
              <p:cNvPicPr/>
              <p:nvPr/>
            </p:nvPicPr>
            <p:blipFill>
              <a:blip r:embed="rId39"/>
              <a:stretch>
                <a:fillRect/>
              </a:stretch>
            </p:blipFill>
            <p:spPr>
              <a:xfrm>
                <a:off x="6115058" y="4453735"/>
                <a:ext cx="129672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1" name="Ink 230">
                <a:extLst>
                  <a:ext uri="{FF2B5EF4-FFF2-40B4-BE49-F238E27FC236}">
                    <a16:creationId xmlns="" xmlns:a16="http://schemas.microsoft.com/office/drawing/2014/main" id="{224BCB5D-2861-4234-8996-6310D21F864F}"/>
                  </a:ext>
                </a:extLst>
              </p14:cNvPr>
              <p14:cNvContentPartPr/>
              <p14:nvPr/>
            </p14:nvContentPartPr>
            <p14:xfrm>
              <a:off x="10147418" y="4229815"/>
              <a:ext cx="1179720" cy="437400"/>
            </p14:xfrm>
          </p:contentPart>
        </mc:Choice>
        <mc:Fallback xmlns="">
          <p:pic>
            <p:nvPicPr>
              <p:cNvPr id="231" name="Ink 230">
                <a:extLst>
                  <a:ext uri="{FF2B5EF4-FFF2-40B4-BE49-F238E27FC236}">
                    <a16:creationId xmlns:a16="http://schemas.microsoft.com/office/drawing/2014/main" id="{224BCB5D-2861-4234-8996-6310D21F864F}"/>
                  </a:ext>
                </a:extLst>
              </p:cNvPr>
              <p:cNvPicPr/>
              <p:nvPr/>
            </p:nvPicPr>
            <p:blipFill>
              <a:blip r:embed="rId41"/>
              <a:stretch>
                <a:fillRect/>
              </a:stretch>
            </p:blipFill>
            <p:spPr>
              <a:xfrm>
                <a:off x="10138418" y="4221168"/>
                <a:ext cx="1197360" cy="455055"/>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2" name="Ink 231">
                <a:extLst>
                  <a:ext uri="{FF2B5EF4-FFF2-40B4-BE49-F238E27FC236}">
                    <a16:creationId xmlns="" xmlns:a16="http://schemas.microsoft.com/office/drawing/2014/main" id="{49770BC0-B94C-48C4-A49B-4A83E04E6403}"/>
                  </a:ext>
                </a:extLst>
              </p14:cNvPr>
              <p14:cNvContentPartPr/>
              <p14:nvPr/>
            </p14:nvContentPartPr>
            <p14:xfrm>
              <a:off x="9540818" y="4380295"/>
              <a:ext cx="464760" cy="276840"/>
            </p14:xfrm>
          </p:contentPart>
        </mc:Choice>
        <mc:Fallback xmlns="">
          <p:pic>
            <p:nvPicPr>
              <p:cNvPr id="232" name="Ink 231">
                <a:extLst>
                  <a:ext uri="{FF2B5EF4-FFF2-40B4-BE49-F238E27FC236}">
                    <a16:creationId xmlns:a16="http://schemas.microsoft.com/office/drawing/2014/main" id="{49770BC0-B94C-48C4-A49B-4A83E04E6403}"/>
                  </a:ext>
                </a:extLst>
              </p:cNvPr>
              <p:cNvPicPr/>
              <p:nvPr/>
            </p:nvPicPr>
            <p:blipFill>
              <a:blip r:embed="rId43"/>
              <a:stretch>
                <a:fillRect/>
              </a:stretch>
            </p:blipFill>
            <p:spPr>
              <a:xfrm>
                <a:off x="9532178" y="4371655"/>
                <a:ext cx="48240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5" name="Ink 234">
                <a:extLst>
                  <a:ext uri="{FF2B5EF4-FFF2-40B4-BE49-F238E27FC236}">
                    <a16:creationId xmlns="" xmlns:a16="http://schemas.microsoft.com/office/drawing/2014/main" id="{89931A3A-71EB-4F7A-915D-F87A9A17464B}"/>
                  </a:ext>
                </a:extLst>
              </p14:cNvPr>
              <p14:cNvContentPartPr/>
              <p14:nvPr/>
            </p14:nvContentPartPr>
            <p14:xfrm>
              <a:off x="3230018" y="4828135"/>
              <a:ext cx="564120" cy="345600"/>
            </p14:xfrm>
          </p:contentPart>
        </mc:Choice>
        <mc:Fallback xmlns="">
          <p:pic>
            <p:nvPicPr>
              <p:cNvPr id="235" name="Ink 234">
                <a:extLst>
                  <a:ext uri="{FF2B5EF4-FFF2-40B4-BE49-F238E27FC236}">
                    <a16:creationId xmlns:a16="http://schemas.microsoft.com/office/drawing/2014/main" id="{89931A3A-71EB-4F7A-915D-F87A9A17464B}"/>
                  </a:ext>
                </a:extLst>
              </p:cNvPr>
              <p:cNvPicPr/>
              <p:nvPr/>
            </p:nvPicPr>
            <p:blipFill>
              <a:blip r:embed="rId45"/>
              <a:stretch>
                <a:fillRect/>
              </a:stretch>
            </p:blipFill>
            <p:spPr>
              <a:xfrm>
                <a:off x="3221378" y="4819495"/>
                <a:ext cx="5817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6" name="Ink 255">
                <a:extLst>
                  <a:ext uri="{FF2B5EF4-FFF2-40B4-BE49-F238E27FC236}">
                    <a16:creationId xmlns="" xmlns:a16="http://schemas.microsoft.com/office/drawing/2014/main" id="{9CA5A061-4727-45CB-9686-CDE1587DBD04}"/>
                  </a:ext>
                </a:extLst>
              </p14:cNvPr>
              <p14:cNvContentPartPr/>
              <p14:nvPr/>
            </p14:nvContentPartPr>
            <p14:xfrm>
              <a:off x="4333778" y="4837855"/>
              <a:ext cx="2196000" cy="537480"/>
            </p14:xfrm>
          </p:contentPart>
        </mc:Choice>
        <mc:Fallback xmlns="">
          <p:pic>
            <p:nvPicPr>
              <p:cNvPr id="256" name="Ink 255">
                <a:extLst>
                  <a:ext uri="{FF2B5EF4-FFF2-40B4-BE49-F238E27FC236}">
                    <a16:creationId xmlns:a16="http://schemas.microsoft.com/office/drawing/2014/main" id="{9CA5A061-4727-45CB-9686-CDE1587DBD04}"/>
                  </a:ext>
                </a:extLst>
              </p:cNvPr>
              <p:cNvPicPr/>
              <p:nvPr/>
            </p:nvPicPr>
            <p:blipFill>
              <a:blip r:embed="rId47"/>
              <a:stretch>
                <a:fillRect/>
              </a:stretch>
            </p:blipFill>
            <p:spPr>
              <a:xfrm>
                <a:off x="4325138" y="4828861"/>
                <a:ext cx="2213640" cy="555108"/>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1" name="Ink 280">
                <a:extLst>
                  <a:ext uri="{FF2B5EF4-FFF2-40B4-BE49-F238E27FC236}">
                    <a16:creationId xmlns="" xmlns:a16="http://schemas.microsoft.com/office/drawing/2014/main" id="{7B3E58EF-C4C8-466B-9366-2193096CBE42}"/>
                  </a:ext>
                </a:extLst>
              </p14:cNvPr>
              <p14:cNvContentPartPr/>
              <p14:nvPr/>
            </p14:nvContentPartPr>
            <p14:xfrm>
              <a:off x="3219218" y="5344375"/>
              <a:ext cx="889200" cy="218880"/>
            </p14:xfrm>
          </p:contentPart>
        </mc:Choice>
        <mc:Fallback xmlns="">
          <p:pic>
            <p:nvPicPr>
              <p:cNvPr id="281" name="Ink 280">
                <a:extLst>
                  <a:ext uri="{FF2B5EF4-FFF2-40B4-BE49-F238E27FC236}">
                    <a16:creationId xmlns:a16="http://schemas.microsoft.com/office/drawing/2014/main" id="{7B3E58EF-C4C8-466B-9366-2193096CBE42}"/>
                  </a:ext>
                </a:extLst>
              </p:cNvPr>
              <p:cNvPicPr/>
              <p:nvPr/>
            </p:nvPicPr>
            <p:blipFill>
              <a:blip r:embed="rId49"/>
              <a:stretch>
                <a:fillRect/>
              </a:stretch>
            </p:blipFill>
            <p:spPr>
              <a:xfrm>
                <a:off x="3210218" y="5335375"/>
                <a:ext cx="9068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2" name="Ink 281">
                <a:extLst>
                  <a:ext uri="{FF2B5EF4-FFF2-40B4-BE49-F238E27FC236}">
                    <a16:creationId xmlns="" xmlns:a16="http://schemas.microsoft.com/office/drawing/2014/main" id="{56BFF6EF-3BE6-4001-86F4-2A1733C5D510}"/>
                  </a:ext>
                </a:extLst>
              </p14:cNvPr>
              <p14:cNvContentPartPr/>
              <p14:nvPr/>
            </p14:nvContentPartPr>
            <p14:xfrm>
              <a:off x="2855618" y="5278495"/>
              <a:ext cx="191880" cy="288000"/>
            </p14:xfrm>
          </p:contentPart>
        </mc:Choice>
        <mc:Fallback xmlns="">
          <p:pic>
            <p:nvPicPr>
              <p:cNvPr id="282" name="Ink 281">
                <a:extLst>
                  <a:ext uri="{FF2B5EF4-FFF2-40B4-BE49-F238E27FC236}">
                    <a16:creationId xmlns:a16="http://schemas.microsoft.com/office/drawing/2014/main" id="{56BFF6EF-3BE6-4001-86F4-2A1733C5D510}"/>
                  </a:ext>
                </a:extLst>
              </p:cNvPr>
              <p:cNvPicPr/>
              <p:nvPr/>
            </p:nvPicPr>
            <p:blipFill>
              <a:blip r:embed="rId51"/>
              <a:stretch>
                <a:fillRect/>
              </a:stretch>
            </p:blipFill>
            <p:spPr>
              <a:xfrm>
                <a:off x="2846962" y="5269855"/>
                <a:ext cx="209553"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3" name="Ink 282">
                <a:extLst>
                  <a:ext uri="{FF2B5EF4-FFF2-40B4-BE49-F238E27FC236}">
                    <a16:creationId xmlns="" xmlns:a16="http://schemas.microsoft.com/office/drawing/2014/main" id="{3882138B-BD6F-4751-9923-13EE8927C602}"/>
                  </a:ext>
                </a:extLst>
              </p14:cNvPr>
              <p14:cNvContentPartPr/>
              <p14:nvPr/>
            </p14:nvContentPartPr>
            <p14:xfrm>
              <a:off x="1810178" y="5218015"/>
              <a:ext cx="856440" cy="360000"/>
            </p14:xfrm>
          </p:contentPart>
        </mc:Choice>
        <mc:Fallback xmlns="">
          <p:pic>
            <p:nvPicPr>
              <p:cNvPr id="283" name="Ink 282">
                <a:extLst>
                  <a:ext uri="{FF2B5EF4-FFF2-40B4-BE49-F238E27FC236}">
                    <a16:creationId xmlns:a16="http://schemas.microsoft.com/office/drawing/2014/main" id="{3882138B-BD6F-4751-9923-13EE8927C602}"/>
                  </a:ext>
                </a:extLst>
              </p:cNvPr>
              <p:cNvPicPr/>
              <p:nvPr/>
            </p:nvPicPr>
            <p:blipFill>
              <a:blip r:embed="rId53"/>
              <a:stretch>
                <a:fillRect/>
              </a:stretch>
            </p:blipFill>
            <p:spPr>
              <a:xfrm>
                <a:off x="1801538" y="5209375"/>
                <a:ext cx="87408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88" name="Ink 287">
                <a:extLst>
                  <a:ext uri="{FF2B5EF4-FFF2-40B4-BE49-F238E27FC236}">
                    <a16:creationId xmlns="" xmlns:a16="http://schemas.microsoft.com/office/drawing/2014/main" id="{04886486-5F4B-4E36-B2D6-70A87CAB1515}"/>
                  </a:ext>
                </a:extLst>
              </p14:cNvPr>
              <p14:cNvContentPartPr/>
              <p14:nvPr/>
            </p14:nvContentPartPr>
            <p14:xfrm>
              <a:off x="4500098" y="5314855"/>
              <a:ext cx="512280" cy="219240"/>
            </p14:xfrm>
          </p:contentPart>
        </mc:Choice>
        <mc:Fallback xmlns="">
          <p:pic>
            <p:nvPicPr>
              <p:cNvPr id="288" name="Ink 287">
                <a:extLst>
                  <a:ext uri="{FF2B5EF4-FFF2-40B4-BE49-F238E27FC236}">
                    <a16:creationId xmlns:a16="http://schemas.microsoft.com/office/drawing/2014/main" id="{04886486-5F4B-4E36-B2D6-70A87CAB1515}"/>
                  </a:ext>
                </a:extLst>
              </p:cNvPr>
              <p:cNvPicPr/>
              <p:nvPr/>
            </p:nvPicPr>
            <p:blipFill>
              <a:blip r:embed="rId55"/>
              <a:stretch>
                <a:fillRect/>
              </a:stretch>
            </p:blipFill>
            <p:spPr>
              <a:xfrm>
                <a:off x="4491458" y="5305855"/>
                <a:ext cx="5299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16" name="Ink 315">
                <a:extLst>
                  <a:ext uri="{FF2B5EF4-FFF2-40B4-BE49-F238E27FC236}">
                    <a16:creationId xmlns="" xmlns:a16="http://schemas.microsoft.com/office/drawing/2014/main" id="{7BDD978D-9573-458F-9D29-627755021A0E}"/>
                  </a:ext>
                </a:extLst>
              </p14:cNvPr>
              <p14:cNvContentPartPr/>
              <p14:nvPr/>
            </p14:nvContentPartPr>
            <p14:xfrm>
              <a:off x="9547298" y="4779895"/>
              <a:ext cx="1715760" cy="855360"/>
            </p14:xfrm>
          </p:contentPart>
        </mc:Choice>
        <mc:Fallback xmlns="">
          <p:pic>
            <p:nvPicPr>
              <p:cNvPr id="316" name="Ink 315">
                <a:extLst>
                  <a:ext uri="{FF2B5EF4-FFF2-40B4-BE49-F238E27FC236}">
                    <a16:creationId xmlns:a16="http://schemas.microsoft.com/office/drawing/2014/main" id="{7BDD978D-9573-458F-9D29-627755021A0E}"/>
                  </a:ext>
                </a:extLst>
              </p:cNvPr>
              <p:cNvPicPr/>
              <p:nvPr/>
            </p:nvPicPr>
            <p:blipFill>
              <a:blip r:embed="rId57"/>
              <a:stretch>
                <a:fillRect/>
              </a:stretch>
            </p:blipFill>
            <p:spPr>
              <a:xfrm>
                <a:off x="9538658" y="4771255"/>
                <a:ext cx="1733400" cy="873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18" name="Ink 317">
                <a:extLst>
                  <a:ext uri="{FF2B5EF4-FFF2-40B4-BE49-F238E27FC236}">
                    <a16:creationId xmlns="" xmlns:a16="http://schemas.microsoft.com/office/drawing/2014/main" id="{F0758B59-3DEF-4165-A273-80DE1CB61E68}"/>
                  </a:ext>
                </a:extLst>
              </p14:cNvPr>
              <p14:cNvContentPartPr/>
              <p14:nvPr/>
            </p14:nvContentPartPr>
            <p14:xfrm>
              <a:off x="5268338" y="4782415"/>
              <a:ext cx="4286880" cy="886680"/>
            </p14:xfrm>
          </p:contentPart>
        </mc:Choice>
        <mc:Fallback xmlns="">
          <p:pic>
            <p:nvPicPr>
              <p:cNvPr id="318" name="Ink 317">
                <a:extLst>
                  <a:ext uri="{FF2B5EF4-FFF2-40B4-BE49-F238E27FC236}">
                    <a16:creationId xmlns:a16="http://schemas.microsoft.com/office/drawing/2014/main" id="{F0758B59-3DEF-4165-A273-80DE1CB61E68}"/>
                  </a:ext>
                </a:extLst>
              </p:cNvPr>
              <p:cNvPicPr/>
              <p:nvPr/>
            </p:nvPicPr>
            <p:blipFill>
              <a:blip r:embed="rId59"/>
              <a:stretch>
                <a:fillRect/>
              </a:stretch>
            </p:blipFill>
            <p:spPr>
              <a:xfrm>
                <a:off x="5259338" y="4773775"/>
                <a:ext cx="4304520" cy="904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0" name="Ink 359">
                <a:extLst>
                  <a:ext uri="{FF2B5EF4-FFF2-40B4-BE49-F238E27FC236}">
                    <a16:creationId xmlns="" xmlns:a16="http://schemas.microsoft.com/office/drawing/2014/main" id="{C1547F88-A4BB-4C2E-8295-35F47EEF05E9}"/>
                  </a:ext>
                </a:extLst>
              </p14:cNvPr>
              <p14:cNvContentPartPr/>
              <p14:nvPr/>
            </p14:nvContentPartPr>
            <p14:xfrm>
              <a:off x="5480018" y="5730655"/>
              <a:ext cx="3549600" cy="410040"/>
            </p14:xfrm>
          </p:contentPart>
        </mc:Choice>
        <mc:Fallback xmlns="">
          <p:pic>
            <p:nvPicPr>
              <p:cNvPr id="360" name="Ink 359">
                <a:extLst>
                  <a:ext uri="{FF2B5EF4-FFF2-40B4-BE49-F238E27FC236}">
                    <a16:creationId xmlns:a16="http://schemas.microsoft.com/office/drawing/2014/main" id="{C1547F88-A4BB-4C2E-8295-35F47EEF05E9}"/>
                  </a:ext>
                </a:extLst>
              </p:cNvPr>
              <p:cNvPicPr/>
              <p:nvPr/>
            </p:nvPicPr>
            <p:blipFill>
              <a:blip r:embed="rId61"/>
              <a:stretch>
                <a:fillRect/>
              </a:stretch>
            </p:blipFill>
            <p:spPr>
              <a:xfrm>
                <a:off x="5471018" y="5722015"/>
                <a:ext cx="356724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1" name="Ink 360">
                <a:extLst>
                  <a:ext uri="{FF2B5EF4-FFF2-40B4-BE49-F238E27FC236}">
                    <a16:creationId xmlns="" xmlns:a16="http://schemas.microsoft.com/office/drawing/2014/main" id="{376670FD-D077-4380-ADCD-BB17F74A6443}"/>
                  </a:ext>
                </a:extLst>
              </p14:cNvPr>
              <p14:cNvContentPartPr/>
              <p14:nvPr/>
            </p14:nvContentPartPr>
            <p14:xfrm>
              <a:off x="4649858" y="5791135"/>
              <a:ext cx="575640" cy="307800"/>
            </p14:xfrm>
          </p:contentPart>
        </mc:Choice>
        <mc:Fallback xmlns="">
          <p:pic>
            <p:nvPicPr>
              <p:cNvPr id="361" name="Ink 360">
                <a:extLst>
                  <a:ext uri="{FF2B5EF4-FFF2-40B4-BE49-F238E27FC236}">
                    <a16:creationId xmlns:a16="http://schemas.microsoft.com/office/drawing/2014/main" id="{376670FD-D077-4380-ADCD-BB17F74A6443}"/>
                  </a:ext>
                </a:extLst>
              </p:cNvPr>
              <p:cNvPicPr/>
              <p:nvPr/>
            </p:nvPicPr>
            <p:blipFill>
              <a:blip r:embed="rId63"/>
              <a:stretch>
                <a:fillRect/>
              </a:stretch>
            </p:blipFill>
            <p:spPr>
              <a:xfrm>
                <a:off x="4640858" y="5782485"/>
                <a:ext cx="593280" cy="325461"/>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2" name="Ink 361">
                <a:extLst>
                  <a:ext uri="{FF2B5EF4-FFF2-40B4-BE49-F238E27FC236}">
                    <a16:creationId xmlns="" xmlns:a16="http://schemas.microsoft.com/office/drawing/2014/main" id="{91A8D1A7-1BB7-4CBC-AF95-4E84D143CF1F}"/>
                  </a:ext>
                </a:extLst>
              </p14:cNvPr>
              <p14:cNvContentPartPr/>
              <p14:nvPr/>
            </p14:nvContentPartPr>
            <p14:xfrm>
              <a:off x="3020138" y="5758735"/>
              <a:ext cx="1217880" cy="321840"/>
            </p14:xfrm>
          </p:contentPart>
        </mc:Choice>
        <mc:Fallback xmlns="">
          <p:pic>
            <p:nvPicPr>
              <p:cNvPr id="362" name="Ink 361">
                <a:extLst>
                  <a:ext uri="{FF2B5EF4-FFF2-40B4-BE49-F238E27FC236}">
                    <a16:creationId xmlns:a16="http://schemas.microsoft.com/office/drawing/2014/main" id="{91A8D1A7-1BB7-4CBC-AF95-4E84D143CF1F}"/>
                  </a:ext>
                </a:extLst>
              </p:cNvPr>
              <p:cNvPicPr/>
              <p:nvPr/>
            </p:nvPicPr>
            <p:blipFill>
              <a:blip r:embed="rId65"/>
              <a:stretch>
                <a:fillRect/>
              </a:stretch>
            </p:blipFill>
            <p:spPr>
              <a:xfrm>
                <a:off x="3011138" y="5750095"/>
                <a:ext cx="12355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3" name="Ink 362">
                <a:extLst>
                  <a:ext uri="{FF2B5EF4-FFF2-40B4-BE49-F238E27FC236}">
                    <a16:creationId xmlns="" xmlns:a16="http://schemas.microsoft.com/office/drawing/2014/main" id="{60AFA0E2-9B4D-4686-9543-9CC34F564071}"/>
                  </a:ext>
                </a:extLst>
              </p14:cNvPr>
              <p14:cNvContentPartPr/>
              <p14:nvPr/>
            </p14:nvContentPartPr>
            <p14:xfrm>
              <a:off x="1836458" y="5721295"/>
              <a:ext cx="958320" cy="360360"/>
            </p14:xfrm>
          </p:contentPart>
        </mc:Choice>
        <mc:Fallback xmlns="">
          <p:pic>
            <p:nvPicPr>
              <p:cNvPr id="363" name="Ink 362">
                <a:extLst>
                  <a:ext uri="{FF2B5EF4-FFF2-40B4-BE49-F238E27FC236}">
                    <a16:creationId xmlns:a16="http://schemas.microsoft.com/office/drawing/2014/main" id="{60AFA0E2-9B4D-4686-9543-9CC34F564071}"/>
                  </a:ext>
                </a:extLst>
              </p:cNvPr>
              <p:cNvPicPr/>
              <p:nvPr/>
            </p:nvPicPr>
            <p:blipFill>
              <a:blip r:embed="rId67"/>
              <a:stretch>
                <a:fillRect/>
              </a:stretch>
            </p:blipFill>
            <p:spPr>
              <a:xfrm>
                <a:off x="1827458" y="5712295"/>
                <a:ext cx="97596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64" name="Ink 363">
                <a:extLst>
                  <a:ext uri="{FF2B5EF4-FFF2-40B4-BE49-F238E27FC236}">
                    <a16:creationId xmlns="" xmlns:a16="http://schemas.microsoft.com/office/drawing/2014/main" id="{71DD1473-0394-40A1-A9EA-450E09464A52}"/>
                  </a:ext>
                </a:extLst>
              </p14:cNvPr>
              <p14:cNvContentPartPr/>
              <p14:nvPr/>
            </p14:nvContentPartPr>
            <p14:xfrm>
              <a:off x="4234778" y="5243215"/>
              <a:ext cx="175320" cy="414720"/>
            </p14:xfrm>
          </p:contentPart>
        </mc:Choice>
        <mc:Fallback xmlns="">
          <p:pic>
            <p:nvPicPr>
              <p:cNvPr id="364" name="Ink 363">
                <a:extLst>
                  <a:ext uri="{FF2B5EF4-FFF2-40B4-BE49-F238E27FC236}">
                    <a16:creationId xmlns:a16="http://schemas.microsoft.com/office/drawing/2014/main" id="{71DD1473-0394-40A1-A9EA-450E09464A52}"/>
                  </a:ext>
                </a:extLst>
              </p:cNvPr>
              <p:cNvPicPr/>
              <p:nvPr/>
            </p:nvPicPr>
            <p:blipFill>
              <a:blip r:embed="rId69"/>
              <a:stretch>
                <a:fillRect/>
              </a:stretch>
            </p:blipFill>
            <p:spPr>
              <a:xfrm>
                <a:off x="4225778" y="5234575"/>
                <a:ext cx="19296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67" name="Ink 366">
                <a:extLst>
                  <a:ext uri="{FF2B5EF4-FFF2-40B4-BE49-F238E27FC236}">
                    <a16:creationId xmlns="" xmlns:a16="http://schemas.microsoft.com/office/drawing/2014/main" id="{56EBE567-A2EB-4B2D-B41E-18B6D2255E10}"/>
                  </a:ext>
                </a:extLst>
              </p14:cNvPr>
              <p14:cNvContentPartPr/>
              <p14:nvPr/>
            </p14:nvContentPartPr>
            <p14:xfrm>
              <a:off x="9206018" y="5269135"/>
              <a:ext cx="2185560" cy="861840"/>
            </p14:xfrm>
          </p:contentPart>
        </mc:Choice>
        <mc:Fallback xmlns="">
          <p:pic>
            <p:nvPicPr>
              <p:cNvPr id="367" name="Ink 366">
                <a:extLst>
                  <a:ext uri="{FF2B5EF4-FFF2-40B4-BE49-F238E27FC236}">
                    <a16:creationId xmlns:a16="http://schemas.microsoft.com/office/drawing/2014/main" id="{56EBE567-A2EB-4B2D-B41E-18B6D2255E10}"/>
                  </a:ext>
                </a:extLst>
              </p:cNvPr>
              <p:cNvPicPr/>
              <p:nvPr/>
            </p:nvPicPr>
            <p:blipFill>
              <a:blip r:embed="rId71"/>
              <a:stretch>
                <a:fillRect/>
              </a:stretch>
            </p:blipFill>
            <p:spPr>
              <a:xfrm>
                <a:off x="9197379" y="5260135"/>
                <a:ext cx="2203197" cy="879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68" name="Ink 367">
                <a:extLst>
                  <a:ext uri="{FF2B5EF4-FFF2-40B4-BE49-F238E27FC236}">
                    <a16:creationId xmlns="" xmlns:a16="http://schemas.microsoft.com/office/drawing/2014/main" id="{02F2C75A-429B-4473-A840-B316C9CC36A4}"/>
                  </a:ext>
                </a:extLst>
              </p14:cNvPr>
              <p14:cNvContentPartPr/>
              <p14:nvPr/>
            </p14:nvContentPartPr>
            <p14:xfrm>
              <a:off x="4344938" y="5723095"/>
              <a:ext cx="104400" cy="473400"/>
            </p14:xfrm>
          </p:contentPart>
        </mc:Choice>
        <mc:Fallback xmlns="">
          <p:pic>
            <p:nvPicPr>
              <p:cNvPr id="368" name="Ink 367">
                <a:extLst>
                  <a:ext uri="{FF2B5EF4-FFF2-40B4-BE49-F238E27FC236}">
                    <a16:creationId xmlns:a16="http://schemas.microsoft.com/office/drawing/2014/main" id="{02F2C75A-429B-4473-A840-B316C9CC36A4}"/>
                  </a:ext>
                </a:extLst>
              </p:cNvPr>
              <p:cNvPicPr/>
              <p:nvPr/>
            </p:nvPicPr>
            <p:blipFill>
              <a:blip r:embed="rId73"/>
              <a:stretch>
                <a:fillRect/>
              </a:stretch>
            </p:blipFill>
            <p:spPr>
              <a:xfrm>
                <a:off x="4336298" y="5714095"/>
                <a:ext cx="122040" cy="4910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9"/>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8793"/>
            <a:ext cx="10515600" cy="692727"/>
          </a:xfrm>
        </p:spPr>
        <p:txBody>
          <a:bodyPr>
            <a:normAutofit fontScale="90000"/>
          </a:bodyPr>
          <a:lstStyle/>
          <a:p>
            <a:r>
              <a:rPr lang="en-IN" dirty="0"/>
              <a:t>Posting list intersection with skip pointers</a:t>
            </a:r>
          </a:p>
        </p:txBody>
      </p:sp>
      <p:pic>
        <p:nvPicPr>
          <p:cNvPr id="1026" name="Picture 2"/>
          <p:cNvPicPr>
            <a:picLocks noGrp="1" noChangeAspect="1" noChangeArrowheads="1"/>
          </p:cNvPicPr>
          <p:nvPr>
            <p:ph idx="1"/>
          </p:nvPr>
        </p:nvPicPr>
        <p:blipFill>
          <a:blip r:embed="rId3"/>
          <a:srcRect/>
          <a:stretch>
            <a:fillRect/>
          </a:stretch>
        </p:blipFill>
        <p:spPr bwMode="auto">
          <a:xfrm>
            <a:off x="1169325" y="731520"/>
            <a:ext cx="9459098" cy="5536276"/>
          </a:xfrm>
          <a:prstGeom prst="rect">
            <a:avLst/>
          </a:prstGeom>
          <a:noFill/>
          <a:ln w="9525">
            <a:noFill/>
            <a:miter lim="800000"/>
            <a:headEnd/>
            <a:tailEnd/>
          </a:ln>
          <a:effectLst/>
        </p:spPr>
      </p:pic>
      <p:sp>
        <p:nvSpPr>
          <p:cNvPr id="2" name="Date Placeholder 1">
            <a:extLst>
              <a:ext uri="{FF2B5EF4-FFF2-40B4-BE49-F238E27FC236}">
                <a16:creationId xmlns="" xmlns:a16="http://schemas.microsoft.com/office/drawing/2014/main" id="{8EA48348-7EF6-48A8-B77E-A5451A80061F}"/>
              </a:ext>
            </a:extLst>
          </p:cNvPr>
          <p:cNvSpPr>
            <a:spLocks noGrp="1"/>
          </p:cNvSpPr>
          <p:nvPr>
            <p:ph type="dt" sz="half" idx="10"/>
          </p:nvPr>
        </p:nvSpPr>
        <p:spPr/>
        <p:txBody>
          <a:bodyPr/>
          <a:lstStyle/>
          <a:p>
            <a:fld id="{07AD8B1D-3482-47AB-83D5-4B547D819065}" type="datetime1">
              <a:rPr lang="en-IN" smtClean="0"/>
              <a:t>28-08-2019</a:t>
            </a:fld>
            <a:endParaRPr lang="en-IN" dirty="0"/>
          </a:p>
        </p:txBody>
      </p:sp>
      <p:sp>
        <p:nvSpPr>
          <p:cNvPr id="4" name="Footer Placeholder 3">
            <a:extLst>
              <a:ext uri="{FF2B5EF4-FFF2-40B4-BE49-F238E27FC236}">
                <a16:creationId xmlns="" xmlns:a16="http://schemas.microsoft.com/office/drawing/2014/main" id="{F265154B-9D4A-45C5-A258-DAD7B3AAE2F5}"/>
              </a:ext>
            </a:extLst>
          </p:cNvPr>
          <p:cNvSpPr>
            <a:spLocks noGrp="1"/>
          </p:cNvSpPr>
          <p:nvPr>
            <p:ph type="ftr" sz="quarter" idx="11"/>
          </p:nvPr>
        </p:nvSpPr>
        <p:spPr/>
        <p:txBody>
          <a:bodyPr/>
          <a:lstStyle/>
          <a:p>
            <a:r>
              <a:rPr lang="en-IN"/>
              <a:t>IR-Winter-2019 Mansi A. Radke</a:t>
            </a:r>
            <a:endParaRPr lang="en-IN" dirty="0"/>
          </a:p>
        </p:txBody>
      </p:sp>
      <p:sp>
        <p:nvSpPr>
          <p:cNvPr id="5" name="Slide Number Placeholder 4">
            <a:extLst>
              <a:ext uri="{FF2B5EF4-FFF2-40B4-BE49-F238E27FC236}">
                <a16:creationId xmlns="" xmlns:a16="http://schemas.microsoft.com/office/drawing/2014/main" id="{E002269C-D281-4B98-AFA0-B5CD99AFF2BD}"/>
              </a:ext>
            </a:extLst>
          </p:cNvPr>
          <p:cNvSpPr>
            <a:spLocks noGrp="1"/>
          </p:cNvSpPr>
          <p:nvPr>
            <p:ph type="sldNum" sz="quarter" idx="12"/>
          </p:nvPr>
        </p:nvSpPr>
        <p:spPr/>
        <p:txBody>
          <a:bodyPr/>
          <a:lstStyle/>
          <a:p>
            <a:fld id="{C0F9F683-3FDB-4107-96CB-B1C6B49462B6}" type="slidenum">
              <a:rPr lang="en-IN" smtClean="0"/>
              <a:t>45</a:t>
            </a:fld>
            <a:endParaRPr lang="en-I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846274-D357-4F19-8C56-DBA261983A7F}"/>
              </a:ext>
            </a:extLst>
          </p:cNvPr>
          <p:cNvSpPr>
            <a:spLocks noGrp="1"/>
          </p:cNvSpPr>
          <p:nvPr>
            <p:ph type="title"/>
          </p:nvPr>
        </p:nvSpPr>
        <p:spPr/>
        <p:txBody>
          <a:bodyPr/>
          <a:lstStyle/>
          <a:p>
            <a:r>
              <a:rPr lang="en-IN" dirty="0"/>
              <a:t>Posting list intersection with skip pointers example</a:t>
            </a:r>
          </a:p>
        </p:txBody>
      </p:sp>
      <p:pic>
        <p:nvPicPr>
          <p:cNvPr id="7" name="Content Placeholder 6">
            <a:extLst>
              <a:ext uri="{FF2B5EF4-FFF2-40B4-BE49-F238E27FC236}">
                <a16:creationId xmlns="" xmlns:a16="http://schemas.microsoft.com/office/drawing/2014/main" id="{BBFDED9F-75ED-4C12-8169-068E6234679F}"/>
              </a:ext>
            </a:extLst>
          </p:cNvPr>
          <p:cNvPicPr>
            <a:picLocks noGrp="1" noChangeAspect="1"/>
          </p:cNvPicPr>
          <p:nvPr>
            <p:ph idx="1"/>
          </p:nvPr>
        </p:nvPicPr>
        <p:blipFill>
          <a:blip r:embed="rId2"/>
          <a:stretch>
            <a:fillRect/>
          </a:stretch>
        </p:blipFill>
        <p:spPr>
          <a:xfrm>
            <a:off x="3034157" y="2577458"/>
            <a:ext cx="6123685" cy="2847671"/>
          </a:xfrm>
          <a:prstGeom prst="rect">
            <a:avLst/>
          </a:prstGeom>
        </p:spPr>
      </p:pic>
      <p:sp>
        <p:nvSpPr>
          <p:cNvPr id="4" name="Date Placeholder 3">
            <a:extLst>
              <a:ext uri="{FF2B5EF4-FFF2-40B4-BE49-F238E27FC236}">
                <a16:creationId xmlns="" xmlns:a16="http://schemas.microsoft.com/office/drawing/2014/main" id="{EDE87764-9FA9-42B2-8F33-3B1BA3AA76E8}"/>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7E05D544-B952-4285-9B5A-627F05C39FCC}"/>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B983A2C0-EE43-45C6-8334-DFD90AF9326F}"/>
              </a:ext>
            </a:extLst>
          </p:cNvPr>
          <p:cNvSpPr>
            <a:spLocks noGrp="1"/>
          </p:cNvSpPr>
          <p:nvPr>
            <p:ph type="sldNum" sz="quarter" idx="12"/>
          </p:nvPr>
        </p:nvSpPr>
        <p:spPr/>
        <p:txBody>
          <a:bodyPr/>
          <a:lstStyle/>
          <a:p>
            <a:fld id="{C0F9F683-3FDB-4107-96CB-B1C6B49462B6}" type="slidenum">
              <a:rPr lang="en-IN" smtClean="0"/>
              <a:t>46</a:t>
            </a:fld>
            <a:endParaRPr lang="en-IN" dirty="0"/>
          </a:p>
        </p:txBody>
      </p:sp>
    </p:spTree>
    <p:extLst>
      <p:ext uri="{BB962C8B-B14F-4D97-AF65-F5344CB8AC3E}">
        <p14:creationId xmlns:p14="http://schemas.microsoft.com/office/powerpoint/2010/main" val="35146634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endParaRPr lang="en-IN" dirty="0"/>
          </a:p>
          <a:p>
            <a:endParaRPr lang="en-IN" dirty="0"/>
          </a:p>
          <a:p>
            <a:r>
              <a:rPr lang="en-IN" dirty="0"/>
              <a:t>PL of length p</a:t>
            </a:r>
          </a:p>
          <a:p>
            <a:endParaRPr lang="en-IN" dirty="0"/>
          </a:p>
          <a:p>
            <a:r>
              <a:rPr lang="en-IN" dirty="0"/>
              <a:t>No of skip pointers ?</a:t>
            </a:r>
          </a:p>
        </p:txBody>
      </p:sp>
      <p:sp>
        <p:nvSpPr>
          <p:cNvPr id="3" name="Title 2"/>
          <p:cNvSpPr>
            <a:spLocks noGrp="1"/>
          </p:cNvSpPr>
          <p:nvPr>
            <p:ph type="title"/>
          </p:nvPr>
        </p:nvSpPr>
        <p:spPr/>
        <p:txBody>
          <a:bodyPr/>
          <a:lstStyle/>
          <a:p>
            <a:r>
              <a:rPr lang="en-IN" dirty="0"/>
              <a:t>heuristic for placing skips</a:t>
            </a:r>
          </a:p>
        </p:txBody>
      </p:sp>
      <p:sp>
        <p:nvSpPr>
          <p:cNvPr id="4" name="Date Placeholder 3">
            <a:extLst>
              <a:ext uri="{FF2B5EF4-FFF2-40B4-BE49-F238E27FC236}">
                <a16:creationId xmlns="" xmlns:a16="http://schemas.microsoft.com/office/drawing/2014/main" id="{B00DFA3F-ADAF-4D34-82F0-E407DE47DB6C}"/>
              </a:ext>
            </a:extLst>
          </p:cNvPr>
          <p:cNvSpPr>
            <a:spLocks noGrp="1"/>
          </p:cNvSpPr>
          <p:nvPr>
            <p:ph type="dt" sz="half" idx="10"/>
          </p:nvPr>
        </p:nvSpPr>
        <p:spPr/>
        <p:txBody>
          <a:bodyPr/>
          <a:lstStyle/>
          <a:p>
            <a:fld id="{F3F7402E-F21A-4A7D-96F6-EBA3D92EF89C}" type="datetime1">
              <a:rPr lang="en-IN" smtClean="0"/>
              <a:t>28-08-2019</a:t>
            </a:fld>
            <a:endParaRPr lang="en-IN" dirty="0"/>
          </a:p>
        </p:txBody>
      </p:sp>
      <p:sp>
        <p:nvSpPr>
          <p:cNvPr id="5" name="Footer Placeholder 4">
            <a:extLst>
              <a:ext uri="{FF2B5EF4-FFF2-40B4-BE49-F238E27FC236}">
                <a16:creationId xmlns="" xmlns:a16="http://schemas.microsoft.com/office/drawing/2014/main" id="{4F7A3957-1DAA-4695-ADC3-A7EC180679D5}"/>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394C2406-E2BE-45EE-8714-1147B1F9FAFF}"/>
              </a:ext>
            </a:extLst>
          </p:cNvPr>
          <p:cNvSpPr>
            <a:spLocks noGrp="1"/>
          </p:cNvSpPr>
          <p:nvPr>
            <p:ph type="sldNum" sz="quarter" idx="12"/>
          </p:nvPr>
        </p:nvSpPr>
        <p:spPr/>
        <p:txBody>
          <a:bodyPr/>
          <a:lstStyle/>
          <a:p>
            <a:fld id="{C0F9F683-3FDB-4107-96CB-B1C6B49462B6}" type="slidenum">
              <a:rPr lang="en-IN" smtClean="0"/>
              <a:t>47</a:t>
            </a:fld>
            <a:endParaRPr lang="en-IN" dirty="0"/>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 xmlns:a16="http://schemas.microsoft.com/office/drawing/2014/main" id="{B019AD97-21F1-43C7-B157-C5B871FA151D}"/>
                  </a:ext>
                </a:extLst>
              </p14:cNvPr>
              <p14:cNvContentPartPr/>
              <p14:nvPr/>
            </p14:nvContentPartPr>
            <p14:xfrm>
              <a:off x="5479920" y="3657960"/>
              <a:ext cx="3569040" cy="825480"/>
            </p14:xfrm>
          </p:contentPart>
        </mc:Choice>
        <mc:Fallback xmlns="">
          <p:pic>
            <p:nvPicPr>
              <p:cNvPr id="7" name="Ink 6">
                <a:extLst>
                  <a:ext uri="{FF2B5EF4-FFF2-40B4-BE49-F238E27FC236}">
                    <a16:creationId xmlns:a16="http://schemas.microsoft.com/office/drawing/2014/main" id="{B019AD97-21F1-43C7-B157-C5B871FA151D}"/>
                  </a:ext>
                </a:extLst>
              </p:cNvPr>
              <p:cNvPicPr/>
              <p:nvPr/>
            </p:nvPicPr>
            <p:blipFill>
              <a:blip r:embed="rId3"/>
              <a:stretch>
                <a:fillRect/>
              </a:stretch>
            </p:blipFill>
            <p:spPr>
              <a:xfrm>
                <a:off x="5470560" y="3648600"/>
                <a:ext cx="3587760" cy="844200"/>
              </a:xfrm>
              <a:prstGeom prst="rect">
                <a:avLst/>
              </a:prstGeom>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7F9B82-D462-489F-9CE9-682D6C920ABF}"/>
              </a:ext>
            </a:extLst>
          </p:cNvPr>
          <p:cNvSpPr>
            <a:spLocks noGrp="1"/>
          </p:cNvSpPr>
          <p:nvPr>
            <p:ph type="title"/>
          </p:nvPr>
        </p:nvSpPr>
        <p:spPr/>
        <p:txBody>
          <a:bodyPr/>
          <a:lstStyle/>
          <a:p>
            <a:endParaRPr lang="en-IN" dirty="0"/>
          </a:p>
        </p:txBody>
      </p:sp>
      <p:pic>
        <p:nvPicPr>
          <p:cNvPr id="7" name="Content Placeholder 6">
            <a:extLst>
              <a:ext uri="{FF2B5EF4-FFF2-40B4-BE49-F238E27FC236}">
                <a16:creationId xmlns="" xmlns:a16="http://schemas.microsoft.com/office/drawing/2014/main" id="{861D0F4F-E3BC-4B47-93EC-E210B34A05EF}"/>
              </a:ext>
            </a:extLst>
          </p:cNvPr>
          <p:cNvPicPr>
            <a:picLocks noGrp="1" noChangeAspect="1"/>
          </p:cNvPicPr>
          <p:nvPr>
            <p:ph idx="1"/>
          </p:nvPr>
        </p:nvPicPr>
        <p:blipFill>
          <a:blip r:embed="rId2"/>
          <a:stretch>
            <a:fillRect/>
          </a:stretch>
        </p:blipFill>
        <p:spPr>
          <a:xfrm>
            <a:off x="838199" y="365125"/>
            <a:ext cx="10515599" cy="5811838"/>
          </a:xfrm>
          <a:prstGeom prst="rect">
            <a:avLst/>
          </a:prstGeom>
        </p:spPr>
      </p:pic>
      <p:sp>
        <p:nvSpPr>
          <p:cNvPr id="4" name="Date Placeholder 3">
            <a:extLst>
              <a:ext uri="{FF2B5EF4-FFF2-40B4-BE49-F238E27FC236}">
                <a16:creationId xmlns="" xmlns:a16="http://schemas.microsoft.com/office/drawing/2014/main" id="{4F18E524-5D20-4BB1-A289-FCE9560667DF}"/>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DAFAFBED-FFF0-40DF-99F8-9308E32DDD5E}"/>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E3C47F21-77D1-42A0-8333-FB719298D637}"/>
              </a:ext>
            </a:extLst>
          </p:cNvPr>
          <p:cNvSpPr>
            <a:spLocks noGrp="1"/>
          </p:cNvSpPr>
          <p:nvPr>
            <p:ph type="sldNum" sz="quarter" idx="12"/>
          </p:nvPr>
        </p:nvSpPr>
        <p:spPr/>
        <p:txBody>
          <a:bodyPr/>
          <a:lstStyle/>
          <a:p>
            <a:fld id="{C0F9F683-3FDB-4107-96CB-B1C6B49462B6}" type="slidenum">
              <a:rPr lang="en-IN" smtClean="0"/>
              <a:t>48</a:t>
            </a:fld>
            <a:endParaRPr lang="en-IN" dirty="0"/>
          </a:p>
        </p:txBody>
      </p:sp>
    </p:spTree>
    <p:extLst>
      <p:ext uri="{BB962C8B-B14F-4D97-AF65-F5344CB8AC3E}">
        <p14:creationId xmlns:p14="http://schemas.microsoft.com/office/powerpoint/2010/main" val="3304893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733CCD-C735-4050-A21D-8366AFB628EA}"/>
              </a:ext>
            </a:extLst>
          </p:cNvPr>
          <p:cNvSpPr>
            <a:spLocks noGrp="1"/>
          </p:cNvSpPr>
          <p:nvPr>
            <p:ph type="title"/>
          </p:nvPr>
        </p:nvSpPr>
        <p:spPr/>
        <p:txBody>
          <a:bodyPr/>
          <a:lstStyle/>
          <a:p>
            <a:endParaRPr lang="en-IN"/>
          </a:p>
        </p:txBody>
      </p:sp>
      <p:sp>
        <p:nvSpPr>
          <p:cNvPr id="4" name="Date Placeholder 3">
            <a:extLst>
              <a:ext uri="{FF2B5EF4-FFF2-40B4-BE49-F238E27FC236}">
                <a16:creationId xmlns="" xmlns:a16="http://schemas.microsoft.com/office/drawing/2014/main" id="{0F14BD65-71B8-4457-879B-ABBC66B96E84}"/>
              </a:ext>
            </a:extLst>
          </p:cNvPr>
          <p:cNvSpPr>
            <a:spLocks noGrp="1"/>
          </p:cNvSpPr>
          <p:nvPr>
            <p:ph type="dt" sz="half" idx="10"/>
          </p:nvPr>
        </p:nvSpPr>
        <p:spPr/>
        <p:txBody>
          <a:bodyPr/>
          <a:lstStyle/>
          <a:p>
            <a:fld id="{E60800E5-4B49-4CEE-B673-F0587A412A3F}" type="datetime1">
              <a:rPr lang="en-IN" smtClean="0"/>
              <a:t>28-08-2019</a:t>
            </a:fld>
            <a:endParaRPr lang="en-IN" dirty="0"/>
          </a:p>
        </p:txBody>
      </p:sp>
      <p:sp>
        <p:nvSpPr>
          <p:cNvPr id="5" name="Footer Placeholder 4">
            <a:extLst>
              <a:ext uri="{FF2B5EF4-FFF2-40B4-BE49-F238E27FC236}">
                <a16:creationId xmlns="" xmlns:a16="http://schemas.microsoft.com/office/drawing/2014/main" id="{1CA0BB44-3661-4243-9E23-C2A5C753826A}"/>
              </a:ext>
            </a:extLst>
          </p:cNvPr>
          <p:cNvSpPr>
            <a:spLocks noGrp="1"/>
          </p:cNvSpPr>
          <p:nvPr>
            <p:ph type="ftr" sz="quarter" idx="11"/>
          </p:nvPr>
        </p:nvSpPr>
        <p:spPr/>
        <p:txBody>
          <a:bodyPr/>
          <a:lstStyle/>
          <a:p>
            <a:r>
              <a:rPr lang="en-IN"/>
              <a:t>IRML-2019 Mansi A. Radke</a:t>
            </a:r>
            <a:endParaRPr lang="en-IN" dirty="0"/>
          </a:p>
        </p:txBody>
      </p:sp>
      <p:sp>
        <p:nvSpPr>
          <p:cNvPr id="6" name="Slide Number Placeholder 5">
            <a:extLst>
              <a:ext uri="{FF2B5EF4-FFF2-40B4-BE49-F238E27FC236}">
                <a16:creationId xmlns="" xmlns:a16="http://schemas.microsoft.com/office/drawing/2014/main" id="{ACAD60D7-B8DF-41D7-AD7F-1C9EE2E88534}"/>
              </a:ext>
            </a:extLst>
          </p:cNvPr>
          <p:cNvSpPr>
            <a:spLocks noGrp="1"/>
          </p:cNvSpPr>
          <p:nvPr>
            <p:ph type="sldNum" sz="quarter" idx="12"/>
          </p:nvPr>
        </p:nvSpPr>
        <p:spPr/>
        <p:txBody>
          <a:bodyPr/>
          <a:lstStyle/>
          <a:p>
            <a:fld id="{C0F9F683-3FDB-4107-96CB-B1C6B49462B6}" type="slidenum">
              <a:rPr lang="en-IN" smtClean="0"/>
              <a:t>49</a:t>
            </a:fld>
            <a:endParaRPr lang="en-IN" dirty="0"/>
          </a:p>
        </p:txBody>
      </p:sp>
      <p:pic>
        <p:nvPicPr>
          <p:cNvPr id="7" name="Content Placeholder 6">
            <a:extLst>
              <a:ext uri="{FF2B5EF4-FFF2-40B4-BE49-F238E27FC236}">
                <a16:creationId xmlns="" xmlns:a16="http://schemas.microsoft.com/office/drawing/2014/main" id="{98DF4440-CB5E-49EC-AE61-B033F29460E0}"/>
              </a:ext>
            </a:extLst>
          </p:cNvPr>
          <p:cNvPicPr>
            <a:picLocks noGrp="1"/>
          </p:cNvPicPr>
          <p:nvPr>
            <p:ph idx="1"/>
          </p:nvPr>
        </p:nvPicPr>
        <p:blipFill>
          <a:blip r:embed="rId2"/>
          <a:srcRect/>
          <a:stretch>
            <a:fillRect/>
          </a:stretch>
        </p:blipFill>
        <p:spPr bwMode="auto">
          <a:xfrm>
            <a:off x="1623753" y="548639"/>
            <a:ext cx="8423563" cy="5209309"/>
          </a:xfrm>
          <a:prstGeom prst="rect">
            <a:avLst/>
          </a:prstGeom>
          <a:noFill/>
          <a:ln w="9525">
            <a:noFill/>
            <a:miter lim="800000"/>
            <a:headEnd/>
            <a:tailEnd/>
          </a:ln>
        </p:spPr>
      </p:pic>
    </p:spTree>
    <p:extLst>
      <p:ext uri="{BB962C8B-B14F-4D97-AF65-F5344CB8AC3E}">
        <p14:creationId xmlns:p14="http://schemas.microsoft.com/office/powerpoint/2010/main" val="2964213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30CC6E-D5FB-4AB3-87C5-79A4B648DCCC}"/>
              </a:ext>
            </a:extLst>
          </p:cNvPr>
          <p:cNvSpPr>
            <a:spLocks noGrp="1"/>
          </p:cNvSpPr>
          <p:nvPr>
            <p:ph type="title"/>
          </p:nvPr>
        </p:nvSpPr>
        <p:spPr/>
        <p:txBody>
          <a:bodyPr/>
          <a:lstStyle/>
          <a:p>
            <a:r>
              <a:rPr lang="en-IN" dirty="0"/>
              <a:t>Course Outline – Till sessional I</a:t>
            </a:r>
          </a:p>
        </p:txBody>
      </p:sp>
      <p:sp>
        <p:nvSpPr>
          <p:cNvPr id="3" name="Content Placeholder 2">
            <a:extLst>
              <a:ext uri="{FF2B5EF4-FFF2-40B4-BE49-F238E27FC236}">
                <a16:creationId xmlns="" xmlns:a16="http://schemas.microsoft.com/office/drawing/2014/main" id="{DF9D9E36-0E81-4875-A41C-066534FB5B79}"/>
              </a:ext>
            </a:extLst>
          </p:cNvPr>
          <p:cNvSpPr>
            <a:spLocks noGrp="1"/>
          </p:cNvSpPr>
          <p:nvPr>
            <p:ph idx="1"/>
          </p:nvPr>
        </p:nvSpPr>
        <p:spPr/>
        <p:txBody>
          <a:bodyPr>
            <a:normAutofit fontScale="92500" lnSpcReduction="10000"/>
          </a:bodyPr>
          <a:lstStyle/>
          <a:p>
            <a:r>
              <a:rPr lang="en-IN" sz="2400" dirty="0"/>
              <a:t>Introduction to basics of Information retrieval</a:t>
            </a:r>
          </a:p>
          <a:p>
            <a:r>
              <a:rPr lang="en-IN" sz="2400" dirty="0"/>
              <a:t>Boolean Retrieval</a:t>
            </a:r>
          </a:p>
          <a:p>
            <a:r>
              <a:rPr lang="en-IN" sz="2400" dirty="0"/>
              <a:t>Posting Lists Algorithms</a:t>
            </a:r>
          </a:p>
          <a:p>
            <a:r>
              <a:rPr lang="en-IN" sz="2400" dirty="0"/>
              <a:t>Inverted Indices as an ADT</a:t>
            </a:r>
          </a:p>
          <a:p>
            <a:r>
              <a:rPr lang="en-IN" sz="2400" dirty="0"/>
              <a:t>Phrase Search Algorithms</a:t>
            </a:r>
          </a:p>
          <a:p>
            <a:r>
              <a:rPr lang="en-IN" sz="2400" dirty="0"/>
              <a:t>Tolerant Retrieval</a:t>
            </a:r>
          </a:p>
          <a:p>
            <a:r>
              <a:rPr lang="en-IN" sz="2400" dirty="0"/>
              <a:t>Edit distance algorithm</a:t>
            </a:r>
          </a:p>
          <a:p>
            <a:r>
              <a:rPr lang="en-IN" sz="2400" dirty="0"/>
              <a:t>String matching algorithms</a:t>
            </a:r>
          </a:p>
          <a:p>
            <a:r>
              <a:rPr lang="en-IN" sz="2400" dirty="0"/>
              <a:t>Vector space model</a:t>
            </a:r>
          </a:p>
          <a:p>
            <a:r>
              <a:rPr lang="en-IN" sz="2400" dirty="0"/>
              <a:t>Various variants of vector space model</a:t>
            </a:r>
          </a:p>
          <a:p>
            <a:r>
              <a:rPr lang="en-IN" sz="2400" dirty="0"/>
              <a:t>Evaluation in Information retrieval</a:t>
            </a:r>
          </a:p>
          <a:p>
            <a:endParaRPr lang="en-IN" sz="2400" dirty="0"/>
          </a:p>
          <a:p>
            <a:endParaRPr lang="en-IN" sz="2400" dirty="0"/>
          </a:p>
          <a:p>
            <a:endParaRPr lang="en-IN" sz="2400" dirty="0"/>
          </a:p>
          <a:p>
            <a:endParaRPr lang="en-IN" sz="2400" dirty="0"/>
          </a:p>
          <a:p>
            <a:endParaRPr lang="en-IN" sz="2400" dirty="0"/>
          </a:p>
          <a:p>
            <a:endParaRPr lang="en-IN" sz="2400" dirty="0"/>
          </a:p>
          <a:p>
            <a:pPr marL="0" indent="0">
              <a:buNone/>
            </a:pPr>
            <a:endParaRPr lang="en-IN" sz="2400" dirty="0"/>
          </a:p>
          <a:p>
            <a:pPr marL="0" indent="0">
              <a:buNone/>
            </a:pPr>
            <a:endParaRPr lang="en-IN" sz="2400" dirty="0"/>
          </a:p>
        </p:txBody>
      </p:sp>
      <p:sp>
        <p:nvSpPr>
          <p:cNvPr id="4" name="Date Placeholder 3">
            <a:extLst>
              <a:ext uri="{FF2B5EF4-FFF2-40B4-BE49-F238E27FC236}">
                <a16:creationId xmlns="" xmlns:a16="http://schemas.microsoft.com/office/drawing/2014/main" id="{B3D694D3-23B2-46E5-AB48-C40C38B350F9}"/>
              </a:ext>
            </a:extLst>
          </p:cNvPr>
          <p:cNvSpPr>
            <a:spLocks noGrp="1"/>
          </p:cNvSpPr>
          <p:nvPr>
            <p:ph type="dt" sz="half" idx="10"/>
          </p:nvPr>
        </p:nvSpPr>
        <p:spPr/>
        <p:txBody>
          <a:bodyPr/>
          <a:lstStyle/>
          <a:p>
            <a:fld id="{98978E90-A06B-4E8B-AC49-55B67F16B7FE}" type="datetime1">
              <a:rPr lang="en-IN" smtClean="0"/>
              <a:t>28-08-2019</a:t>
            </a:fld>
            <a:endParaRPr lang="en-IN" dirty="0"/>
          </a:p>
        </p:txBody>
      </p:sp>
      <p:sp>
        <p:nvSpPr>
          <p:cNvPr id="5" name="Footer Placeholder 4">
            <a:extLst>
              <a:ext uri="{FF2B5EF4-FFF2-40B4-BE49-F238E27FC236}">
                <a16:creationId xmlns="" xmlns:a16="http://schemas.microsoft.com/office/drawing/2014/main" id="{C541B063-3A96-46DE-A984-11906197341D}"/>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C13979D8-D025-4245-A712-82219C91708B}"/>
              </a:ext>
            </a:extLst>
          </p:cNvPr>
          <p:cNvSpPr>
            <a:spLocks noGrp="1"/>
          </p:cNvSpPr>
          <p:nvPr>
            <p:ph type="sldNum" sz="quarter" idx="12"/>
          </p:nvPr>
        </p:nvSpPr>
        <p:spPr/>
        <p:txBody>
          <a:bodyPr/>
          <a:lstStyle/>
          <a:p>
            <a:fld id="{C0F9F683-3FDB-4107-96CB-B1C6B49462B6}" type="slidenum">
              <a:rPr lang="en-IN" smtClean="0"/>
              <a:t>5</a:t>
            </a:fld>
            <a:endParaRPr lang="en-IN" dirty="0"/>
          </a:p>
        </p:txBody>
      </p:sp>
    </p:spTree>
    <p:extLst>
      <p:ext uri="{BB962C8B-B14F-4D97-AF65-F5344CB8AC3E}">
        <p14:creationId xmlns:p14="http://schemas.microsoft.com/office/powerpoint/2010/main" val="527428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Positional Index</a:t>
            </a:r>
          </a:p>
        </p:txBody>
      </p:sp>
      <p:pic>
        <p:nvPicPr>
          <p:cNvPr id="2050" name="Picture 2"/>
          <p:cNvPicPr>
            <a:picLocks noGrp="1" noChangeAspect="1" noChangeArrowheads="1"/>
          </p:cNvPicPr>
          <p:nvPr>
            <p:ph idx="1"/>
          </p:nvPr>
        </p:nvPicPr>
        <p:blipFill>
          <a:blip r:embed="rId2"/>
          <a:srcRect/>
          <a:stretch>
            <a:fillRect/>
          </a:stretch>
        </p:blipFill>
        <p:spPr bwMode="auto">
          <a:xfrm>
            <a:off x="1981200" y="2074608"/>
            <a:ext cx="8229600" cy="3339022"/>
          </a:xfrm>
          <a:prstGeom prst="rect">
            <a:avLst/>
          </a:prstGeom>
          <a:noFill/>
          <a:ln w="9525">
            <a:noFill/>
            <a:miter lim="800000"/>
            <a:headEnd/>
            <a:tailEnd/>
          </a:ln>
          <a:effectLst/>
        </p:spPr>
      </p:pic>
      <p:sp>
        <p:nvSpPr>
          <p:cNvPr id="2" name="Date Placeholder 1">
            <a:extLst>
              <a:ext uri="{FF2B5EF4-FFF2-40B4-BE49-F238E27FC236}">
                <a16:creationId xmlns="" xmlns:a16="http://schemas.microsoft.com/office/drawing/2014/main" id="{16418B98-041A-4DB5-8973-5B2449283C06}"/>
              </a:ext>
            </a:extLst>
          </p:cNvPr>
          <p:cNvSpPr>
            <a:spLocks noGrp="1"/>
          </p:cNvSpPr>
          <p:nvPr>
            <p:ph type="dt" sz="half" idx="10"/>
          </p:nvPr>
        </p:nvSpPr>
        <p:spPr/>
        <p:txBody>
          <a:bodyPr/>
          <a:lstStyle/>
          <a:p>
            <a:fld id="{BD7F0DA9-34C9-4722-A2C9-4F7FDABE2440}" type="datetime1">
              <a:rPr lang="en-IN" smtClean="0"/>
              <a:t>28-08-2019</a:t>
            </a:fld>
            <a:endParaRPr lang="en-IN"/>
          </a:p>
        </p:txBody>
      </p:sp>
      <p:sp>
        <p:nvSpPr>
          <p:cNvPr id="4" name="Footer Placeholder 3">
            <a:extLst>
              <a:ext uri="{FF2B5EF4-FFF2-40B4-BE49-F238E27FC236}">
                <a16:creationId xmlns="" xmlns:a16="http://schemas.microsoft.com/office/drawing/2014/main" id="{230A5391-D60A-45CE-AE36-EB87BBDAFCE4}"/>
              </a:ext>
            </a:extLst>
          </p:cNvPr>
          <p:cNvSpPr>
            <a:spLocks noGrp="1"/>
          </p:cNvSpPr>
          <p:nvPr>
            <p:ph type="ftr" sz="quarter" idx="11"/>
          </p:nvPr>
        </p:nvSpPr>
        <p:spPr/>
        <p:txBody>
          <a:bodyPr/>
          <a:lstStyle/>
          <a:p>
            <a:r>
              <a:rPr lang="en-IN"/>
              <a:t>IRML-2019 Mansi A. Radke</a:t>
            </a:r>
          </a:p>
        </p:txBody>
      </p:sp>
      <p:sp>
        <p:nvSpPr>
          <p:cNvPr id="5" name="Slide Number Placeholder 4">
            <a:extLst>
              <a:ext uri="{FF2B5EF4-FFF2-40B4-BE49-F238E27FC236}">
                <a16:creationId xmlns="" xmlns:a16="http://schemas.microsoft.com/office/drawing/2014/main" id="{22246C62-0A90-475D-BBD4-1F4739D32BAA}"/>
              </a:ext>
            </a:extLst>
          </p:cNvPr>
          <p:cNvSpPr>
            <a:spLocks noGrp="1"/>
          </p:cNvSpPr>
          <p:nvPr>
            <p:ph type="sldNum" sz="quarter" idx="12"/>
          </p:nvPr>
        </p:nvSpPr>
        <p:spPr/>
        <p:txBody>
          <a:bodyPr/>
          <a:lstStyle/>
          <a:p>
            <a:fld id="{C0F9F683-3FDB-4107-96CB-B1C6B49462B6}" type="slidenum">
              <a:rPr lang="en-IN" smtClean="0"/>
              <a:t>50</a:t>
            </a:fld>
            <a:endParaRPr lang="en-I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dirty="0"/>
              <a:t>It is majorly used to handle phrase queries</a:t>
            </a:r>
          </a:p>
          <a:p>
            <a:endParaRPr lang="en-IN" dirty="0"/>
          </a:p>
          <a:p>
            <a:r>
              <a:rPr lang="en-IN" dirty="0"/>
              <a:t>Consider the following positing lists</a:t>
            </a:r>
          </a:p>
          <a:p>
            <a:pPr marL="457200" lvl="1" indent="0">
              <a:buNone/>
            </a:pPr>
            <a:r>
              <a:rPr lang="en-IN" dirty="0"/>
              <a:t>Term1: 1:&lt;7,50&gt;</a:t>
            </a:r>
          </a:p>
          <a:p>
            <a:pPr marL="457200" lvl="1" indent="0">
              <a:buNone/>
            </a:pPr>
            <a:r>
              <a:rPr lang="en-IN" dirty="0"/>
              <a:t>Term2: 1: &lt;17,45&gt;</a:t>
            </a:r>
          </a:p>
          <a:p>
            <a:pPr marL="457200" lvl="1" indent="0">
              <a:buNone/>
            </a:pPr>
            <a:endParaRPr lang="en-IN" dirty="0"/>
          </a:p>
          <a:p>
            <a:pPr marL="457200" lvl="1" indent="0">
              <a:buNone/>
            </a:pPr>
            <a:r>
              <a:rPr lang="en-IN" dirty="0"/>
              <a:t>K = 10 </a:t>
            </a:r>
          </a:p>
          <a:p>
            <a:pPr marL="457200" lvl="1" indent="0">
              <a:buNone/>
            </a:pPr>
            <a:endParaRPr lang="en-IN" dirty="0"/>
          </a:p>
          <a:p>
            <a:pPr marL="457200" lvl="1" indent="0">
              <a:buNone/>
            </a:pPr>
            <a:r>
              <a:rPr lang="en-IN" dirty="0"/>
              <a:t>Key idea of the algorithm is it moves the pointers only to the right. Its not brute force.</a:t>
            </a:r>
          </a:p>
          <a:p>
            <a:endParaRPr lang="en-IN" dirty="0"/>
          </a:p>
          <a:p>
            <a:pPr marL="0" indent="0">
              <a:buNone/>
            </a:pPr>
            <a:endParaRPr lang="en-IN" dirty="0"/>
          </a:p>
          <a:p>
            <a:endParaRPr lang="en-IN" dirty="0"/>
          </a:p>
          <a:p>
            <a:endParaRPr lang="en-IN" dirty="0"/>
          </a:p>
          <a:p>
            <a:pPr>
              <a:buNone/>
            </a:pPr>
            <a:endParaRPr lang="en-IN" dirty="0"/>
          </a:p>
        </p:txBody>
      </p:sp>
      <p:sp>
        <p:nvSpPr>
          <p:cNvPr id="3" name="Title 2"/>
          <p:cNvSpPr>
            <a:spLocks noGrp="1"/>
          </p:cNvSpPr>
          <p:nvPr>
            <p:ph type="title"/>
          </p:nvPr>
        </p:nvSpPr>
        <p:spPr/>
        <p:txBody>
          <a:bodyPr/>
          <a:lstStyle/>
          <a:p>
            <a:r>
              <a:rPr lang="en-IN" dirty="0"/>
              <a:t>Use of positional index</a:t>
            </a:r>
          </a:p>
        </p:txBody>
      </p:sp>
      <p:sp>
        <p:nvSpPr>
          <p:cNvPr id="4" name="Date Placeholder 3">
            <a:extLst>
              <a:ext uri="{FF2B5EF4-FFF2-40B4-BE49-F238E27FC236}">
                <a16:creationId xmlns="" xmlns:a16="http://schemas.microsoft.com/office/drawing/2014/main" id="{66D6CFC5-BD2A-4E91-B094-64527C4C91D5}"/>
              </a:ext>
            </a:extLst>
          </p:cNvPr>
          <p:cNvSpPr>
            <a:spLocks noGrp="1"/>
          </p:cNvSpPr>
          <p:nvPr>
            <p:ph type="dt" sz="half" idx="10"/>
          </p:nvPr>
        </p:nvSpPr>
        <p:spPr/>
        <p:txBody>
          <a:bodyPr/>
          <a:lstStyle/>
          <a:p>
            <a:fld id="{F44C6AEC-21BC-4646-8113-CC91900704AE}" type="datetime1">
              <a:rPr lang="en-IN" smtClean="0"/>
              <a:t>28-08-2019</a:t>
            </a:fld>
            <a:endParaRPr lang="en-IN"/>
          </a:p>
        </p:txBody>
      </p:sp>
      <p:sp>
        <p:nvSpPr>
          <p:cNvPr id="5" name="Footer Placeholder 4">
            <a:extLst>
              <a:ext uri="{FF2B5EF4-FFF2-40B4-BE49-F238E27FC236}">
                <a16:creationId xmlns="" xmlns:a16="http://schemas.microsoft.com/office/drawing/2014/main" id="{C067F071-3557-409D-AAF8-6723F414C525}"/>
              </a:ext>
            </a:extLst>
          </p:cNvPr>
          <p:cNvSpPr>
            <a:spLocks noGrp="1"/>
          </p:cNvSpPr>
          <p:nvPr>
            <p:ph type="ftr" sz="quarter" idx="11"/>
          </p:nvPr>
        </p:nvSpPr>
        <p:spPr/>
        <p:txBody>
          <a:bodyPr/>
          <a:lstStyle/>
          <a:p>
            <a:r>
              <a:rPr lang="en-IN"/>
              <a:t>IRML-2019 Mansi A. Radke</a:t>
            </a:r>
          </a:p>
        </p:txBody>
      </p:sp>
      <p:sp>
        <p:nvSpPr>
          <p:cNvPr id="6" name="Slide Number Placeholder 5">
            <a:extLst>
              <a:ext uri="{FF2B5EF4-FFF2-40B4-BE49-F238E27FC236}">
                <a16:creationId xmlns="" xmlns:a16="http://schemas.microsoft.com/office/drawing/2014/main" id="{9F2E201D-A51C-491D-9491-E8E94D2D5C95}"/>
              </a:ext>
            </a:extLst>
          </p:cNvPr>
          <p:cNvSpPr>
            <a:spLocks noGrp="1"/>
          </p:cNvSpPr>
          <p:nvPr>
            <p:ph type="sldNum" sz="quarter" idx="12"/>
          </p:nvPr>
        </p:nvSpPr>
        <p:spPr/>
        <p:txBody>
          <a:bodyPr/>
          <a:lstStyle/>
          <a:p>
            <a:fld id="{C0F9F683-3FDB-4107-96CB-B1C6B49462B6}" type="slidenum">
              <a:rPr lang="en-IN" smtClean="0"/>
              <a:t>51</a:t>
            </a:fld>
            <a:endParaRPr lang="en-I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9DDAAB-01D4-43DD-A734-9848F539BC32}"/>
              </a:ext>
            </a:extLst>
          </p:cNvPr>
          <p:cNvSpPr>
            <a:spLocks noGrp="1"/>
          </p:cNvSpPr>
          <p:nvPr>
            <p:ph type="title"/>
          </p:nvPr>
        </p:nvSpPr>
        <p:spPr/>
        <p:txBody>
          <a:bodyPr/>
          <a:lstStyle/>
          <a:p>
            <a:r>
              <a:rPr lang="en-IN" dirty="0"/>
              <a:t>Proximity Intersection Algorithm/ Positional </a:t>
            </a:r>
            <a:r>
              <a:rPr lang="en-IN"/>
              <a:t>Intersect Algorithm</a:t>
            </a:r>
            <a:endParaRPr lang="en-IN" dirty="0"/>
          </a:p>
        </p:txBody>
      </p:sp>
      <p:sp>
        <p:nvSpPr>
          <p:cNvPr id="3" name="Content Placeholder 2">
            <a:extLst>
              <a:ext uri="{FF2B5EF4-FFF2-40B4-BE49-F238E27FC236}">
                <a16:creationId xmlns="" xmlns:a16="http://schemas.microsoft.com/office/drawing/2014/main" id="{DA2BA6FD-0EA2-4CF0-AD51-127051A18248}"/>
              </a:ext>
            </a:extLst>
          </p:cNvPr>
          <p:cNvSpPr>
            <a:spLocks noGrp="1"/>
          </p:cNvSpPr>
          <p:nvPr>
            <p:ph idx="1"/>
          </p:nvPr>
        </p:nvSpPr>
        <p:spPr/>
        <p:txBody>
          <a:bodyPr/>
          <a:lstStyle/>
          <a:p>
            <a:endParaRPr lang="en-US" dirty="0"/>
          </a:p>
          <a:p>
            <a:endParaRPr lang="en-US" dirty="0"/>
          </a:p>
          <a:p>
            <a:r>
              <a:rPr lang="en-US" dirty="0"/>
              <a:t>An algorithm for proximity intersection of postings lists </a:t>
            </a:r>
            <a:r>
              <a:rPr lang="en-US" i="1" dirty="0"/>
              <a:t>p</a:t>
            </a:r>
            <a:r>
              <a:rPr lang="en-US" dirty="0"/>
              <a:t>1 and </a:t>
            </a:r>
            <a:r>
              <a:rPr lang="en-US" i="1" dirty="0"/>
              <a:t>p</a:t>
            </a:r>
            <a:r>
              <a:rPr lang="en-US" dirty="0"/>
              <a:t>2. The algorithm finds places where the two terms appear within </a:t>
            </a:r>
            <a:r>
              <a:rPr lang="en-US" i="1" dirty="0"/>
              <a:t>k </a:t>
            </a:r>
            <a:r>
              <a:rPr lang="en-US" dirty="0"/>
              <a:t>words of each other and returns a list of triples giving </a:t>
            </a:r>
            <a:r>
              <a:rPr lang="en-US" dirty="0" err="1"/>
              <a:t>docID</a:t>
            </a:r>
            <a:r>
              <a:rPr lang="en-US" dirty="0"/>
              <a:t> and the term position in </a:t>
            </a:r>
            <a:r>
              <a:rPr lang="en-US" i="1" dirty="0"/>
              <a:t>p</a:t>
            </a:r>
            <a:r>
              <a:rPr lang="en-US" dirty="0"/>
              <a:t>1 and </a:t>
            </a:r>
            <a:r>
              <a:rPr lang="en-US" i="1" dirty="0"/>
              <a:t>p</a:t>
            </a:r>
            <a:r>
              <a:rPr lang="en-US" dirty="0"/>
              <a:t>2.</a:t>
            </a:r>
            <a:endParaRPr lang="en-IN" dirty="0"/>
          </a:p>
        </p:txBody>
      </p:sp>
      <p:sp>
        <p:nvSpPr>
          <p:cNvPr id="4" name="Date Placeholder 3">
            <a:extLst>
              <a:ext uri="{FF2B5EF4-FFF2-40B4-BE49-F238E27FC236}">
                <a16:creationId xmlns="" xmlns:a16="http://schemas.microsoft.com/office/drawing/2014/main" id="{E2AB2A7A-B677-4DDB-9016-3D92678BE767}"/>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07819C62-A7D6-40A4-BF89-3ADD42A31175}"/>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A53629F4-DA76-47A6-AC9C-5BB91A5FF03B}"/>
              </a:ext>
            </a:extLst>
          </p:cNvPr>
          <p:cNvSpPr>
            <a:spLocks noGrp="1"/>
          </p:cNvSpPr>
          <p:nvPr>
            <p:ph type="sldNum" sz="quarter" idx="12"/>
          </p:nvPr>
        </p:nvSpPr>
        <p:spPr/>
        <p:txBody>
          <a:bodyPr/>
          <a:lstStyle/>
          <a:p>
            <a:fld id="{C0F9F683-3FDB-4107-96CB-B1C6B49462B6}" type="slidenum">
              <a:rPr lang="en-IN" smtClean="0"/>
              <a:t>52</a:t>
            </a:fld>
            <a:endParaRPr lang="en-IN" dirty="0"/>
          </a:p>
        </p:txBody>
      </p:sp>
    </p:spTree>
    <p:extLst>
      <p:ext uri="{BB962C8B-B14F-4D97-AF65-F5344CB8AC3E}">
        <p14:creationId xmlns:p14="http://schemas.microsoft.com/office/powerpoint/2010/main" val="18856550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36529718-807B-4212-B6FA-B8D97E87AEE2}"/>
              </a:ext>
            </a:extLst>
          </p:cNvPr>
          <p:cNvSpPr>
            <a:spLocks noGrp="1"/>
          </p:cNvSpPr>
          <p:nvPr>
            <p:ph type="dt" sz="half" idx="10"/>
          </p:nvPr>
        </p:nvSpPr>
        <p:spPr/>
        <p:txBody>
          <a:bodyPr/>
          <a:lstStyle/>
          <a:p>
            <a:fld id="{E60800E5-4B49-4CEE-B673-F0587A412A3F}" type="datetime1">
              <a:rPr lang="en-IN" smtClean="0"/>
              <a:t>28-08-2019</a:t>
            </a:fld>
            <a:endParaRPr lang="en-IN" dirty="0"/>
          </a:p>
        </p:txBody>
      </p:sp>
      <p:sp>
        <p:nvSpPr>
          <p:cNvPr id="5" name="Footer Placeholder 4">
            <a:extLst>
              <a:ext uri="{FF2B5EF4-FFF2-40B4-BE49-F238E27FC236}">
                <a16:creationId xmlns="" xmlns:a16="http://schemas.microsoft.com/office/drawing/2014/main" id="{1D04CC16-5C98-4BA1-BDC4-B87934A95E6C}"/>
              </a:ext>
            </a:extLst>
          </p:cNvPr>
          <p:cNvSpPr>
            <a:spLocks noGrp="1"/>
          </p:cNvSpPr>
          <p:nvPr>
            <p:ph type="ftr" sz="quarter" idx="11"/>
          </p:nvPr>
        </p:nvSpPr>
        <p:spPr/>
        <p:txBody>
          <a:bodyPr/>
          <a:lstStyle/>
          <a:p>
            <a:r>
              <a:rPr lang="en-IN"/>
              <a:t>IRML-2019 Mansi A. Radke</a:t>
            </a:r>
            <a:endParaRPr lang="en-IN" dirty="0"/>
          </a:p>
        </p:txBody>
      </p:sp>
      <p:sp>
        <p:nvSpPr>
          <p:cNvPr id="6" name="Slide Number Placeholder 5">
            <a:extLst>
              <a:ext uri="{FF2B5EF4-FFF2-40B4-BE49-F238E27FC236}">
                <a16:creationId xmlns="" xmlns:a16="http://schemas.microsoft.com/office/drawing/2014/main" id="{33392285-05AA-4DC6-AC29-DC83EF6A4D37}"/>
              </a:ext>
            </a:extLst>
          </p:cNvPr>
          <p:cNvSpPr>
            <a:spLocks noGrp="1"/>
          </p:cNvSpPr>
          <p:nvPr>
            <p:ph type="sldNum" sz="quarter" idx="12"/>
          </p:nvPr>
        </p:nvSpPr>
        <p:spPr/>
        <p:txBody>
          <a:bodyPr/>
          <a:lstStyle/>
          <a:p>
            <a:fld id="{C0F9F683-3FDB-4107-96CB-B1C6B49462B6}" type="slidenum">
              <a:rPr lang="en-IN" smtClean="0"/>
              <a:t>53</a:t>
            </a:fld>
            <a:endParaRPr lang="en-IN" dirty="0"/>
          </a:p>
        </p:txBody>
      </p:sp>
      <p:pic>
        <p:nvPicPr>
          <p:cNvPr id="8" name="Content Placeholder 7">
            <a:extLst>
              <a:ext uri="{FF2B5EF4-FFF2-40B4-BE49-F238E27FC236}">
                <a16:creationId xmlns="" xmlns:a16="http://schemas.microsoft.com/office/drawing/2014/main" id="{1214F8DF-2680-45D9-B4E2-D5D54ABDDE9E}"/>
              </a:ext>
            </a:extLst>
          </p:cNvPr>
          <p:cNvPicPr>
            <a:picLocks noGrp="1"/>
          </p:cNvPicPr>
          <p:nvPr>
            <p:ph idx="1"/>
          </p:nvPr>
        </p:nvPicPr>
        <p:blipFill>
          <a:blip r:embed="rId2"/>
          <a:srcRect/>
          <a:stretch>
            <a:fillRect/>
          </a:stretch>
        </p:blipFill>
        <p:spPr bwMode="auto">
          <a:xfrm>
            <a:off x="1923011" y="0"/>
            <a:ext cx="6849687" cy="6805353"/>
          </a:xfrm>
          <a:prstGeom prst="rect">
            <a:avLst/>
          </a:prstGeom>
          <a:noFill/>
          <a:ln w="9525">
            <a:noFill/>
            <a:miter lim="800000"/>
            <a:headEnd/>
            <a:tailEnd/>
          </a:ln>
        </p:spPr>
      </p:pic>
    </p:spTree>
    <p:extLst>
      <p:ext uri="{BB962C8B-B14F-4D97-AF65-F5344CB8AC3E}">
        <p14:creationId xmlns:p14="http://schemas.microsoft.com/office/powerpoint/2010/main" val="1487878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C3B6D9-BE29-496F-B07F-35312347FEF1}"/>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7050B233-A3AE-4A9D-A90E-A0C54283D9E3}"/>
              </a:ext>
            </a:extLst>
          </p:cNvPr>
          <p:cNvSpPr>
            <a:spLocks noGrp="1"/>
          </p:cNvSpPr>
          <p:nvPr>
            <p:ph idx="1"/>
          </p:nvPr>
        </p:nvSpPr>
        <p:spPr/>
        <p:txBody>
          <a:bodyPr/>
          <a:lstStyle/>
          <a:p>
            <a:endParaRPr lang="en-IN"/>
          </a:p>
        </p:txBody>
      </p:sp>
      <p:sp>
        <p:nvSpPr>
          <p:cNvPr id="4" name="Date Placeholder 3">
            <a:extLst>
              <a:ext uri="{FF2B5EF4-FFF2-40B4-BE49-F238E27FC236}">
                <a16:creationId xmlns="" xmlns:a16="http://schemas.microsoft.com/office/drawing/2014/main" id="{F252C6E8-C25F-4BD1-8206-CA81902C26B2}"/>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03687CB7-BA14-4C01-BA3C-42D7AEF7ED34}"/>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75823069-BF8B-469F-B2A5-50601CB5A304}"/>
              </a:ext>
            </a:extLst>
          </p:cNvPr>
          <p:cNvSpPr>
            <a:spLocks noGrp="1"/>
          </p:cNvSpPr>
          <p:nvPr>
            <p:ph type="sldNum" sz="quarter" idx="12"/>
          </p:nvPr>
        </p:nvSpPr>
        <p:spPr/>
        <p:txBody>
          <a:bodyPr/>
          <a:lstStyle/>
          <a:p>
            <a:fld id="{C0F9F683-3FDB-4107-96CB-B1C6B49462B6}" type="slidenum">
              <a:rPr lang="en-IN" smtClean="0"/>
              <a:t>54</a:t>
            </a:fld>
            <a:endParaRPr lang="en-IN" dirty="0"/>
          </a:p>
        </p:txBody>
      </p:sp>
      <p:pic>
        <p:nvPicPr>
          <p:cNvPr id="7" name="Picture 6">
            <a:extLst>
              <a:ext uri="{FF2B5EF4-FFF2-40B4-BE49-F238E27FC236}">
                <a16:creationId xmlns="" xmlns:a16="http://schemas.microsoft.com/office/drawing/2014/main" id="{BB5D6D3C-2799-42D2-8669-572170E63E66}"/>
              </a:ext>
            </a:extLst>
          </p:cNvPr>
          <p:cNvPicPr>
            <a:picLocks noChangeAspect="1"/>
          </p:cNvPicPr>
          <p:nvPr/>
        </p:nvPicPr>
        <p:blipFill>
          <a:blip r:embed="rId2"/>
          <a:stretch>
            <a:fillRect/>
          </a:stretch>
        </p:blipFill>
        <p:spPr>
          <a:xfrm>
            <a:off x="0" y="944054"/>
            <a:ext cx="12192000" cy="4969892"/>
          </a:xfrm>
          <a:prstGeom prst="rect">
            <a:avLst/>
          </a:prstGeom>
        </p:spPr>
      </p:pic>
    </p:spTree>
    <p:extLst>
      <p:ext uri="{BB962C8B-B14F-4D97-AF65-F5344CB8AC3E}">
        <p14:creationId xmlns:p14="http://schemas.microsoft.com/office/powerpoint/2010/main" val="23972265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FAF321-30D5-4FEF-A707-58B7A36543E3}"/>
              </a:ext>
            </a:extLst>
          </p:cNvPr>
          <p:cNvSpPr>
            <a:spLocks noGrp="1"/>
          </p:cNvSpPr>
          <p:nvPr>
            <p:ph type="title"/>
          </p:nvPr>
        </p:nvSpPr>
        <p:spPr/>
        <p:txBody>
          <a:bodyPr/>
          <a:lstStyle/>
          <a:p>
            <a:r>
              <a:rPr lang="en-IN" dirty="0"/>
              <a:t>Disadvantages of Boolean Retrieval Model</a:t>
            </a:r>
          </a:p>
        </p:txBody>
      </p:sp>
      <p:sp>
        <p:nvSpPr>
          <p:cNvPr id="3" name="Content Placeholder 2">
            <a:extLst>
              <a:ext uri="{FF2B5EF4-FFF2-40B4-BE49-F238E27FC236}">
                <a16:creationId xmlns="" xmlns:a16="http://schemas.microsoft.com/office/drawing/2014/main" id="{083B9A0D-B8D6-47B8-9999-0D40E58AF36B}"/>
              </a:ext>
            </a:extLst>
          </p:cNvPr>
          <p:cNvSpPr>
            <a:spLocks noGrp="1"/>
          </p:cNvSpPr>
          <p:nvPr>
            <p:ph idx="1"/>
          </p:nvPr>
        </p:nvSpPr>
        <p:spPr/>
        <p:txBody>
          <a:bodyPr>
            <a:normAutofit fontScale="85000" lnSpcReduction="20000"/>
          </a:bodyPr>
          <a:lstStyle/>
          <a:p>
            <a:r>
              <a:rPr lang="en-US" dirty="0"/>
              <a:t>The Boolean model </a:t>
            </a:r>
            <a:r>
              <a:rPr lang="en-US"/>
              <a:t>gives </a:t>
            </a:r>
            <a:r>
              <a:rPr lang="en-US" smtClean="0"/>
              <a:t>counter intuitive </a:t>
            </a:r>
            <a:r>
              <a:rPr lang="en-US" dirty="0"/>
              <a:t>results for certain types of queries</a:t>
            </a:r>
          </a:p>
          <a:p>
            <a:pPr lvl="1"/>
            <a:r>
              <a:rPr lang="en-US" i="1" dirty="0"/>
              <a:t>A</a:t>
            </a:r>
            <a:r>
              <a:rPr lang="en-US" dirty="0"/>
              <a:t> </a:t>
            </a:r>
            <a:r>
              <a:rPr lang="en-US" i="1" dirty="0"/>
              <a:t>and</a:t>
            </a:r>
            <a:r>
              <a:rPr lang="en-US" dirty="0"/>
              <a:t> </a:t>
            </a:r>
            <a:r>
              <a:rPr lang="en-US" i="1" dirty="0"/>
              <a:t>B and C and D and E</a:t>
            </a:r>
          </a:p>
          <a:p>
            <a:pPr lvl="1"/>
            <a:r>
              <a:rPr lang="en-US" i="1" dirty="0"/>
              <a:t>Low precision</a:t>
            </a:r>
          </a:p>
          <a:p>
            <a:pPr lvl="1"/>
            <a:r>
              <a:rPr lang="en-US" i="1" dirty="0"/>
              <a:t>Low recall</a:t>
            </a:r>
          </a:p>
          <a:p>
            <a:pPr lvl="1"/>
            <a:r>
              <a:rPr lang="en-US" i="1" dirty="0"/>
              <a:t>Size of the output may be too large or too small</a:t>
            </a:r>
          </a:p>
          <a:p>
            <a:r>
              <a:rPr lang="en-US" dirty="0"/>
              <a:t>No provision for ranking. All the documents have the same rank</a:t>
            </a:r>
          </a:p>
          <a:p>
            <a:r>
              <a:rPr lang="en-US" dirty="0"/>
              <a:t>Difficult to control the number of documents retrieved</a:t>
            </a:r>
          </a:p>
          <a:p>
            <a:r>
              <a:rPr lang="en-US" i="1" dirty="0"/>
              <a:t> </a:t>
            </a:r>
            <a:r>
              <a:rPr lang="en-US" dirty="0"/>
              <a:t>During the indexing process for the Boolean model, it is necessary to decide whether a particular document is either relevant or nonrelevant with respect to a given index term</a:t>
            </a:r>
            <a:endParaRPr lang="en-IN" dirty="0"/>
          </a:p>
          <a:p>
            <a:r>
              <a:rPr lang="en-US" dirty="0"/>
              <a:t>The Boolean model has no provision for assigning importance factors or weights to query terms</a:t>
            </a:r>
          </a:p>
          <a:p>
            <a:r>
              <a:rPr lang="en-US" dirty="0"/>
              <a:t>Difficult to perform relevance feedback</a:t>
            </a:r>
            <a:endParaRPr lang="en-IN" dirty="0"/>
          </a:p>
        </p:txBody>
      </p:sp>
      <p:sp>
        <p:nvSpPr>
          <p:cNvPr id="4" name="Date Placeholder 3">
            <a:extLst>
              <a:ext uri="{FF2B5EF4-FFF2-40B4-BE49-F238E27FC236}">
                <a16:creationId xmlns="" xmlns:a16="http://schemas.microsoft.com/office/drawing/2014/main" id="{D215AEFE-2CCF-4E00-AA2B-113F3B54D124}"/>
              </a:ext>
            </a:extLst>
          </p:cNvPr>
          <p:cNvSpPr>
            <a:spLocks noGrp="1"/>
          </p:cNvSpPr>
          <p:nvPr>
            <p:ph type="dt" sz="half" idx="10"/>
          </p:nvPr>
        </p:nvSpPr>
        <p:spPr/>
        <p:txBody>
          <a:bodyPr/>
          <a:lstStyle/>
          <a:p>
            <a:fld id="{E837B179-8243-4A71-A660-953C3AC536AA}" type="datetime1">
              <a:rPr lang="en-IN" smtClean="0"/>
              <a:t>28-08-2019</a:t>
            </a:fld>
            <a:endParaRPr lang="en-IN"/>
          </a:p>
        </p:txBody>
      </p:sp>
      <p:sp>
        <p:nvSpPr>
          <p:cNvPr id="5" name="Footer Placeholder 4">
            <a:extLst>
              <a:ext uri="{FF2B5EF4-FFF2-40B4-BE49-F238E27FC236}">
                <a16:creationId xmlns="" xmlns:a16="http://schemas.microsoft.com/office/drawing/2014/main" id="{EB21911C-4C92-4442-B876-DA8B811A138B}"/>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166F12CF-9E28-4D2C-937D-A0D3B7FB5FF4}"/>
              </a:ext>
            </a:extLst>
          </p:cNvPr>
          <p:cNvSpPr>
            <a:spLocks noGrp="1"/>
          </p:cNvSpPr>
          <p:nvPr>
            <p:ph type="sldNum" sz="quarter" idx="12"/>
          </p:nvPr>
        </p:nvSpPr>
        <p:spPr/>
        <p:txBody>
          <a:bodyPr/>
          <a:lstStyle/>
          <a:p>
            <a:fld id="{C0F9F683-3FDB-4107-96CB-B1C6B49462B6}" type="slidenum">
              <a:rPr lang="en-IN" smtClean="0"/>
              <a:t>55</a:t>
            </a:fld>
            <a:endParaRPr lang="en-IN"/>
          </a:p>
        </p:txBody>
      </p:sp>
    </p:spTree>
    <p:extLst>
      <p:ext uri="{BB962C8B-B14F-4D97-AF65-F5344CB8AC3E}">
        <p14:creationId xmlns:p14="http://schemas.microsoft.com/office/powerpoint/2010/main" val="3541911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14022E-79CA-485E-BCA6-EE8E51D4498A}"/>
              </a:ext>
            </a:extLst>
          </p:cNvPr>
          <p:cNvSpPr>
            <a:spLocks noGrp="1"/>
          </p:cNvSpPr>
          <p:nvPr>
            <p:ph type="title"/>
          </p:nvPr>
        </p:nvSpPr>
        <p:spPr/>
        <p:txBody>
          <a:bodyPr/>
          <a:lstStyle/>
          <a:p>
            <a:r>
              <a:rPr lang="en-IN" dirty="0"/>
              <a:t>Vector Space Model</a:t>
            </a:r>
          </a:p>
        </p:txBody>
      </p:sp>
      <p:sp>
        <p:nvSpPr>
          <p:cNvPr id="4" name="Content Placeholder 3">
            <a:extLst>
              <a:ext uri="{FF2B5EF4-FFF2-40B4-BE49-F238E27FC236}">
                <a16:creationId xmlns="" xmlns:a16="http://schemas.microsoft.com/office/drawing/2014/main" id="{9AE2A643-EFB0-44EA-B987-EC0CBFDC9359}"/>
              </a:ext>
            </a:extLst>
          </p:cNvPr>
          <p:cNvSpPr>
            <a:spLocks noGrp="1"/>
          </p:cNvSpPr>
          <p:nvPr>
            <p:ph sz="half" idx="1"/>
          </p:nvPr>
        </p:nvSpPr>
        <p:spPr/>
        <p:txBody>
          <a:bodyPr>
            <a:normAutofit/>
          </a:bodyPr>
          <a:lstStyle/>
          <a:p>
            <a:r>
              <a:rPr lang="en-IN" dirty="0"/>
              <a:t>Basic Concept:</a:t>
            </a:r>
          </a:p>
          <a:p>
            <a:pPr lvl="1"/>
            <a:r>
              <a:rPr lang="en-IN" dirty="0"/>
              <a:t>Every term is a dimension</a:t>
            </a:r>
          </a:p>
          <a:p>
            <a:pPr lvl="1"/>
            <a:r>
              <a:rPr lang="en-IN" dirty="0"/>
              <a:t>Query as a vector	</a:t>
            </a:r>
          </a:p>
          <a:p>
            <a:pPr lvl="1"/>
            <a:r>
              <a:rPr lang="en-IN" dirty="0"/>
              <a:t>Document as a vector</a:t>
            </a:r>
          </a:p>
          <a:p>
            <a:r>
              <a:rPr lang="en-IN" dirty="0"/>
              <a:t>Cosine similarity Measure</a:t>
            </a:r>
          </a:p>
          <a:p>
            <a:pPr lvl="1"/>
            <a:r>
              <a:rPr lang="en-IN" dirty="0"/>
              <a:t>Angle between query and document</a:t>
            </a:r>
          </a:p>
          <a:p>
            <a:pPr lvl="1"/>
            <a:r>
              <a:rPr lang="en-IN" dirty="0"/>
              <a:t>cos is an monotonically decreasing function</a:t>
            </a:r>
          </a:p>
          <a:p>
            <a:pPr lvl="1"/>
            <a:r>
              <a:rPr lang="en-IN" dirty="0"/>
              <a:t>Greater the angle, smaller the cos value and lesser the similarity</a:t>
            </a:r>
          </a:p>
          <a:p>
            <a:endParaRPr lang="en-IN" dirty="0"/>
          </a:p>
          <a:p>
            <a:endParaRPr lang="en-IN" dirty="0"/>
          </a:p>
        </p:txBody>
      </p:sp>
      <p:pic>
        <p:nvPicPr>
          <p:cNvPr id="7" name="Content Placeholder 6">
            <a:extLst>
              <a:ext uri="{FF2B5EF4-FFF2-40B4-BE49-F238E27FC236}">
                <a16:creationId xmlns="" xmlns:a16="http://schemas.microsoft.com/office/drawing/2014/main" id="{5C922FDD-B8D9-49EB-A118-9224689974D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29412" y="2001044"/>
            <a:ext cx="4067175" cy="4000500"/>
          </a:xfrm>
        </p:spPr>
      </p:pic>
      <p:sp>
        <p:nvSpPr>
          <p:cNvPr id="3" name="Date Placeholder 2">
            <a:extLst>
              <a:ext uri="{FF2B5EF4-FFF2-40B4-BE49-F238E27FC236}">
                <a16:creationId xmlns="" xmlns:a16="http://schemas.microsoft.com/office/drawing/2014/main" id="{B0BB6DDE-BB8A-4E93-8C1B-4318743F7B4B}"/>
              </a:ext>
            </a:extLst>
          </p:cNvPr>
          <p:cNvSpPr>
            <a:spLocks noGrp="1"/>
          </p:cNvSpPr>
          <p:nvPr>
            <p:ph type="dt" sz="half" idx="10"/>
          </p:nvPr>
        </p:nvSpPr>
        <p:spPr/>
        <p:txBody>
          <a:bodyPr/>
          <a:lstStyle/>
          <a:p>
            <a:fld id="{D969CFB5-6C20-4C66-878E-14E19C972DA0}" type="datetime1">
              <a:rPr lang="en-IN" smtClean="0"/>
              <a:t>28-08-2019</a:t>
            </a:fld>
            <a:endParaRPr lang="en-IN"/>
          </a:p>
        </p:txBody>
      </p:sp>
      <p:sp>
        <p:nvSpPr>
          <p:cNvPr id="5" name="Footer Placeholder 4">
            <a:extLst>
              <a:ext uri="{FF2B5EF4-FFF2-40B4-BE49-F238E27FC236}">
                <a16:creationId xmlns="" xmlns:a16="http://schemas.microsoft.com/office/drawing/2014/main" id="{751F9068-F340-42EE-A50B-9445D662CC88}"/>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1F3535AF-4BF9-423E-B4B0-4036789532B0}"/>
              </a:ext>
            </a:extLst>
          </p:cNvPr>
          <p:cNvSpPr>
            <a:spLocks noGrp="1"/>
          </p:cNvSpPr>
          <p:nvPr>
            <p:ph type="sldNum" sz="quarter" idx="12"/>
          </p:nvPr>
        </p:nvSpPr>
        <p:spPr/>
        <p:txBody>
          <a:bodyPr/>
          <a:lstStyle/>
          <a:p>
            <a:fld id="{C0F9F683-3FDB-4107-96CB-B1C6B49462B6}" type="slidenum">
              <a:rPr lang="en-IN" smtClean="0"/>
              <a:t>56</a:t>
            </a:fld>
            <a:endParaRPr lang="en-IN"/>
          </a:p>
        </p:txBody>
      </p:sp>
    </p:spTree>
    <p:extLst>
      <p:ext uri="{BB962C8B-B14F-4D97-AF65-F5344CB8AC3E}">
        <p14:creationId xmlns:p14="http://schemas.microsoft.com/office/powerpoint/2010/main" val="2988685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54E1B4-D2CC-4D33-B62F-A783AC34BE12}"/>
              </a:ext>
            </a:extLst>
          </p:cNvPr>
          <p:cNvSpPr>
            <a:spLocks noGrp="1"/>
          </p:cNvSpPr>
          <p:nvPr>
            <p:ph type="title"/>
          </p:nvPr>
        </p:nvSpPr>
        <p:spPr/>
        <p:txBody>
          <a:bodyPr/>
          <a:lstStyle/>
          <a:p>
            <a:r>
              <a:rPr lang="en-IN" dirty="0"/>
              <a:t>Dictionaries and Tolerant retrieval</a:t>
            </a:r>
          </a:p>
        </p:txBody>
      </p:sp>
      <p:pic>
        <p:nvPicPr>
          <p:cNvPr id="4" name="Content Placeholder 3">
            <a:extLst>
              <a:ext uri="{FF2B5EF4-FFF2-40B4-BE49-F238E27FC236}">
                <a16:creationId xmlns="" xmlns:a16="http://schemas.microsoft.com/office/drawing/2014/main" id="{55BC21E2-5E4C-4ECC-956D-01F2791053C6}"/>
              </a:ext>
            </a:extLst>
          </p:cNvPr>
          <p:cNvPicPr>
            <a:picLocks noGrp="1" noChangeAspect="1"/>
          </p:cNvPicPr>
          <p:nvPr>
            <p:ph idx="1"/>
          </p:nvPr>
        </p:nvPicPr>
        <p:blipFill>
          <a:blip r:embed="rId2"/>
          <a:stretch>
            <a:fillRect/>
          </a:stretch>
        </p:blipFill>
        <p:spPr>
          <a:xfrm>
            <a:off x="838200" y="2502404"/>
            <a:ext cx="10515600" cy="2997780"/>
          </a:xfrm>
          <a:prstGeom prst="rect">
            <a:avLst/>
          </a:prstGeom>
        </p:spPr>
      </p:pic>
      <p:sp>
        <p:nvSpPr>
          <p:cNvPr id="3" name="Date Placeholder 2">
            <a:extLst>
              <a:ext uri="{FF2B5EF4-FFF2-40B4-BE49-F238E27FC236}">
                <a16:creationId xmlns="" xmlns:a16="http://schemas.microsoft.com/office/drawing/2014/main" id="{013C87B4-29E8-421C-B7D9-EA3B18BF17FA}"/>
              </a:ext>
            </a:extLst>
          </p:cNvPr>
          <p:cNvSpPr>
            <a:spLocks noGrp="1"/>
          </p:cNvSpPr>
          <p:nvPr>
            <p:ph type="dt" sz="half" idx="10"/>
          </p:nvPr>
        </p:nvSpPr>
        <p:spPr/>
        <p:txBody>
          <a:bodyPr/>
          <a:lstStyle/>
          <a:p>
            <a:fld id="{DC645D64-8970-4849-8EB9-E8EC09BB1790}" type="datetime1">
              <a:rPr lang="en-IN" smtClean="0"/>
              <a:t>28-08-2019</a:t>
            </a:fld>
            <a:endParaRPr lang="en-IN"/>
          </a:p>
        </p:txBody>
      </p:sp>
      <p:sp>
        <p:nvSpPr>
          <p:cNvPr id="5" name="Footer Placeholder 4">
            <a:extLst>
              <a:ext uri="{FF2B5EF4-FFF2-40B4-BE49-F238E27FC236}">
                <a16:creationId xmlns="" xmlns:a16="http://schemas.microsoft.com/office/drawing/2014/main" id="{6BABFB2A-3E79-44E2-8A8D-BC8921D28F83}"/>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5D464614-BDCA-4610-A253-CDAAD280A328}"/>
              </a:ext>
            </a:extLst>
          </p:cNvPr>
          <p:cNvSpPr>
            <a:spLocks noGrp="1"/>
          </p:cNvSpPr>
          <p:nvPr>
            <p:ph type="sldNum" sz="quarter" idx="12"/>
          </p:nvPr>
        </p:nvSpPr>
        <p:spPr/>
        <p:txBody>
          <a:bodyPr/>
          <a:lstStyle/>
          <a:p>
            <a:fld id="{C0F9F683-3FDB-4107-96CB-B1C6B49462B6}" type="slidenum">
              <a:rPr lang="en-IN" smtClean="0"/>
              <a:t>57</a:t>
            </a:fld>
            <a:endParaRPr lang="en-IN"/>
          </a:p>
        </p:txBody>
      </p:sp>
    </p:spTree>
    <p:extLst>
      <p:ext uri="{BB962C8B-B14F-4D97-AF65-F5344CB8AC3E}">
        <p14:creationId xmlns:p14="http://schemas.microsoft.com/office/powerpoint/2010/main" val="40499985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EE8F0C-2A7D-4EE1-81D6-319BF2BBC815}"/>
              </a:ext>
            </a:extLst>
          </p:cNvPr>
          <p:cNvSpPr>
            <a:spLocks noGrp="1"/>
          </p:cNvSpPr>
          <p:nvPr>
            <p:ph type="title"/>
          </p:nvPr>
        </p:nvSpPr>
        <p:spPr/>
        <p:txBody>
          <a:bodyPr/>
          <a:lstStyle/>
          <a:p>
            <a:r>
              <a:rPr lang="en-IN" dirty="0"/>
              <a:t>How does that happen</a:t>
            </a:r>
          </a:p>
        </p:txBody>
      </p:sp>
      <p:sp>
        <p:nvSpPr>
          <p:cNvPr id="3" name="Content Placeholder 2">
            <a:extLst>
              <a:ext uri="{FF2B5EF4-FFF2-40B4-BE49-F238E27FC236}">
                <a16:creationId xmlns="" xmlns:a16="http://schemas.microsoft.com/office/drawing/2014/main" id="{B02F3449-46A1-4532-AB55-C4CB0D100CB9}"/>
              </a:ext>
            </a:extLst>
          </p:cNvPr>
          <p:cNvSpPr>
            <a:spLocks noGrp="1"/>
          </p:cNvSpPr>
          <p:nvPr>
            <p:ph idx="1"/>
          </p:nvPr>
        </p:nvSpPr>
        <p:spPr/>
        <p:txBody>
          <a:bodyPr/>
          <a:lstStyle/>
          <a:p>
            <a:endParaRPr lang="en-IN" dirty="0"/>
          </a:p>
          <a:p>
            <a:r>
              <a:rPr lang="en-IN" dirty="0"/>
              <a:t>String matching Algorithms……</a:t>
            </a:r>
          </a:p>
          <a:p>
            <a:endParaRPr lang="en-IN" dirty="0"/>
          </a:p>
          <a:p>
            <a:r>
              <a:rPr lang="en-IN" dirty="0"/>
              <a:t>Edit Distance is one of those</a:t>
            </a:r>
          </a:p>
          <a:p>
            <a:endParaRPr lang="en-IN" dirty="0"/>
          </a:p>
        </p:txBody>
      </p:sp>
      <p:sp>
        <p:nvSpPr>
          <p:cNvPr id="4" name="Date Placeholder 3">
            <a:extLst>
              <a:ext uri="{FF2B5EF4-FFF2-40B4-BE49-F238E27FC236}">
                <a16:creationId xmlns="" xmlns:a16="http://schemas.microsoft.com/office/drawing/2014/main" id="{4E0AD11B-A064-42E8-B7C3-8FE1B64E6CFB}"/>
              </a:ext>
            </a:extLst>
          </p:cNvPr>
          <p:cNvSpPr>
            <a:spLocks noGrp="1"/>
          </p:cNvSpPr>
          <p:nvPr>
            <p:ph type="dt" sz="half" idx="10"/>
          </p:nvPr>
        </p:nvSpPr>
        <p:spPr/>
        <p:txBody>
          <a:bodyPr/>
          <a:lstStyle/>
          <a:p>
            <a:fld id="{15D6B749-A091-4E64-A082-DC4E34469A44}" type="datetime1">
              <a:rPr lang="en-IN" smtClean="0"/>
              <a:t>28-08-2019</a:t>
            </a:fld>
            <a:endParaRPr lang="en-IN"/>
          </a:p>
        </p:txBody>
      </p:sp>
      <p:sp>
        <p:nvSpPr>
          <p:cNvPr id="5" name="Footer Placeholder 4">
            <a:extLst>
              <a:ext uri="{FF2B5EF4-FFF2-40B4-BE49-F238E27FC236}">
                <a16:creationId xmlns="" xmlns:a16="http://schemas.microsoft.com/office/drawing/2014/main" id="{EA36C4BD-02C6-4D60-9897-79BCDF8BE365}"/>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88F27016-E492-461A-9CB7-6658E582C71F}"/>
              </a:ext>
            </a:extLst>
          </p:cNvPr>
          <p:cNvSpPr>
            <a:spLocks noGrp="1"/>
          </p:cNvSpPr>
          <p:nvPr>
            <p:ph type="sldNum" sz="quarter" idx="12"/>
          </p:nvPr>
        </p:nvSpPr>
        <p:spPr/>
        <p:txBody>
          <a:bodyPr/>
          <a:lstStyle/>
          <a:p>
            <a:fld id="{C0F9F683-3FDB-4107-96CB-B1C6B49462B6}" type="slidenum">
              <a:rPr lang="en-IN" smtClean="0"/>
              <a:t>58</a:t>
            </a:fld>
            <a:endParaRPr lang="en-IN"/>
          </a:p>
        </p:txBody>
      </p:sp>
    </p:spTree>
    <p:extLst>
      <p:ext uri="{BB962C8B-B14F-4D97-AF65-F5344CB8AC3E}">
        <p14:creationId xmlns:p14="http://schemas.microsoft.com/office/powerpoint/2010/main" val="8603750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60474F53-B26B-4948-8CB4-CCC0A3249722}"/>
              </a:ext>
            </a:extLst>
          </p:cNvPr>
          <p:cNvSpPr>
            <a:spLocks noGrp="1"/>
          </p:cNvSpPr>
          <p:nvPr>
            <p:ph type="title"/>
          </p:nvPr>
        </p:nvSpPr>
        <p:spPr/>
        <p:txBody>
          <a:bodyPr/>
          <a:lstStyle/>
          <a:p>
            <a:r>
              <a:rPr lang="en-IN" dirty="0"/>
              <a:t>Edit distance between ‘cats’ and ‘fast’</a:t>
            </a:r>
          </a:p>
        </p:txBody>
      </p:sp>
      <p:pic>
        <p:nvPicPr>
          <p:cNvPr id="12" name="Content Placeholder 3">
            <a:extLst>
              <a:ext uri="{FF2B5EF4-FFF2-40B4-BE49-F238E27FC236}">
                <a16:creationId xmlns="" xmlns:a16="http://schemas.microsoft.com/office/drawing/2014/main" id="{43D1C933-73BA-45A5-A742-778FF4AD317C}"/>
              </a:ext>
            </a:extLst>
          </p:cNvPr>
          <p:cNvPicPr>
            <a:picLocks noGrp="1" noChangeAspect="1"/>
          </p:cNvPicPr>
          <p:nvPr>
            <p:ph sz="half" idx="1"/>
          </p:nvPr>
        </p:nvPicPr>
        <p:blipFill>
          <a:blip r:embed="rId2"/>
          <a:stretch>
            <a:fillRect/>
          </a:stretch>
        </p:blipFill>
        <p:spPr>
          <a:xfrm>
            <a:off x="838200" y="2676698"/>
            <a:ext cx="5181600" cy="2599113"/>
          </a:xfrm>
          <a:prstGeom prst="rect">
            <a:avLst/>
          </a:prstGeom>
        </p:spPr>
      </p:pic>
      <p:pic>
        <p:nvPicPr>
          <p:cNvPr id="13" name="Content Placeholder 12">
            <a:extLst>
              <a:ext uri="{FF2B5EF4-FFF2-40B4-BE49-F238E27FC236}">
                <a16:creationId xmlns="" xmlns:a16="http://schemas.microsoft.com/office/drawing/2014/main" id="{AB8EF015-A1EE-4E9E-AFEA-A29567FCEA2F}"/>
              </a:ext>
            </a:extLst>
          </p:cNvPr>
          <p:cNvPicPr>
            <a:picLocks noGrp="1" noChangeAspect="1"/>
          </p:cNvPicPr>
          <p:nvPr>
            <p:ph sz="half" idx="2"/>
          </p:nvPr>
        </p:nvPicPr>
        <p:blipFill>
          <a:blip r:embed="rId3"/>
          <a:stretch>
            <a:fillRect/>
          </a:stretch>
        </p:blipFill>
        <p:spPr>
          <a:xfrm>
            <a:off x="6172200" y="2534740"/>
            <a:ext cx="5181600" cy="2933107"/>
          </a:xfrm>
          <a:prstGeom prst="rect">
            <a:avLst/>
          </a:prstGeom>
        </p:spPr>
      </p:pic>
      <p:sp>
        <p:nvSpPr>
          <p:cNvPr id="2" name="Date Placeholder 1">
            <a:extLst>
              <a:ext uri="{FF2B5EF4-FFF2-40B4-BE49-F238E27FC236}">
                <a16:creationId xmlns="" xmlns:a16="http://schemas.microsoft.com/office/drawing/2014/main" id="{093B6A7F-682F-4B82-AE0C-07018593A57B}"/>
              </a:ext>
            </a:extLst>
          </p:cNvPr>
          <p:cNvSpPr>
            <a:spLocks noGrp="1"/>
          </p:cNvSpPr>
          <p:nvPr>
            <p:ph type="dt" sz="half" idx="10"/>
          </p:nvPr>
        </p:nvSpPr>
        <p:spPr/>
        <p:txBody>
          <a:bodyPr/>
          <a:lstStyle/>
          <a:p>
            <a:fld id="{0A931980-3734-4795-A23C-69B7956544F6}" type="datetime1">
              <a:rPr lang="en-IN" smtClean="0"/>
              <a:t>28-08-2019</a:t>
            </a:fld>
            <a:endParaRPr lang="en-IN"/>
          </a:p>
        </p:txBody>
      </p:sp>
      <p:sp>
        <p:nvSpPr>
          <p:cNvPr id="3" name="Footer Placeholder 2">
            <a:extLst>
              <a:ext uri="{FF2B5EF4-FFF2-40B4-BE49-F238E27FC236}">
                <a16:creationId xmlns="" xmlns:a16="http://schemas.microsoft.com/office/drawing/2014/main" id="{14CA1FB7-3BE9-4040-97D9-74511E15EDC6}"/>
              </a:ext>
            </a:extLst>
          </p:cNvPr>
          <p:cNvSpPr>
            <a:spLocks noGrp="1"/>
          </p:cNvSpPr>
          <p:nvPr>
            <p:ph type="ftr" sz="quarter" idx="11"/>
          </p:nvPr>
        </p:nvSpPr>
        <p:spPr/>
        <p:txBody>
          <a:bodyPr/>
          <a:lstStyle/>
          <a:p>
            <a:r>
              <a:rPr lang="en-IN"/>
              <a:t>IR-Winter-2019 Mansi A. Radke</a:t>
            </a:r>
          </a:p>
        </p:txBody>
      </p:sp>
      <p:sp>
        <p:nvSpPr>
          <p:cNvPr id="4" name="Slide Number Placeholder 3">
            <a:extLst>
              <a:ext uri="{FF2B5EF4-FFF2-40B4-BE49-F238E27FC236}">
                <a16:creationId xmlns="" xmlns:a16="http://schemas.microsoft.com/office/drawing/2014/main" id="{B52115BC-8009-4658-B6B5-9217F867A017}"/>
              </a:ext>
            </a:extLst>
          </p:cNvPr>
          <p:cNvSpPr>
            <a:spLocks noGrp="1"/>
          </p:cNvSpPr>
          <p:nvPr>
            <p:ph type="sldNum" sz="quarter" idx="12"/>
          </p:nvPr>
        </p:nvSpPr>
        <p:spPr/>
        <p:txBody>
          <a:bodyPr/>
          <a:lstStyle/>
          <a:p>
            <a:fld id="{C0F9F683-3FDB-4107-96CB-B1C6B49462B6}" type="slidenum">
              <a:rPr lang="en-IN" smtClean="0"/>
              <a:t>59</a:t>
            </a:fld>
            <a:endParaRPr lang="en-IN"/>
          </a:p>
        </p:txBody>
      </p:sp>
    </p:spTree>
    <p:extLst>
      <p:ext uri="{BB962C8B-B14F-4D97-AF65-F5344CB8AC3E}">
        <p14:creationId xmlns:p14="http://schemas.microsoft.com/office/powerpoint/2010/main" val="2492780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E96A54-9E41-481E-8FA1-7CF0003CFDEC}"/>
              </a:ext>
            </a:extLst>
          </p:cNvPr>
          <p:cNvSpPr>
            <a:spLocks noGrp="1"/>
          </p:cNvSpPr>
          <p:nvPr>
            <p:ph type="title"/>
          </p:nvPr>
        </p:nvSpPr>
        <p:spPr/>
        <p:txBody>
          <a:bodyPr/>
          <a:lstStyle/>
          <a:p>
            <a:r>
              <a:rPr lang="en-IN" dirty="0"/>
              <a:t>Course Outline – Till Sessional II</a:t>
            </a:r>
          </a:p>
        </p:txBody>
      </p:sp>
      <p:sp>
        <p:nvSpPr>
          <p:cNvPr id="3" name="Content Placeholder 2">
            <a:extLst>
              <a:ext uri="{FF2B5EF4-FFF2-40B4-BE49-F238E27FC236}">
                <a16:creationId xmlns="" xmlns:a16="http://schemas.microsoft.com/office/drawing/2014/main" id="{7AF935CA-F30C-492E-9FF8-29BE328029C9}"/>
              </a:ext>
            </a:extLst>
          </p:cNvPr>
          <p:cNvSpPr>
            <a:spLocks noGrp="1"/>
          </p:cNvSpPr>
          <p:nvPr>
            <p:ph idx="1"/>
          </p:nvPr>
        </p:nvSpPr>
        <p:spPr/>
        <p:txBody>
          <a:bodyPr>
            <a:normAutofit lnSpcReduction="10000"/>
          </a:bodyPr>
          <a:lstStyle/>
          <a:p>
            <a:r>
              <a:rPr lang="en-IN" dirty="0"/>
              <a:t>Index construction</a:t>
            </a:r>
          </a:p>
          <a:p>
            <a:r>
              <a:rPr lang="en-IN" dirty="0"/>
              <a:t>Index compression</a:t>
            </a:r>
          </a:p>
          <a:p>
            <a:r>
              <a:rPr lang="en-IN" dirty="0"/>
              <a:t>Relevance feedback</a:t>
            </a:r>
          </a:p>
          <a:p>
            <a:r>
              <a:rPr lang="en-IN" dirty="0"/>
              <a:t>Probabilistic IR</a:t>
            </a:r>
          </a:p>
          <a:p>
            <a:r>
              <a:rPr lang="en-IN" dirty="0"/>
              <a:t>Language models for IR</a:t>
            </a:r>
          </a:p>
          <a:p>
            <a:r>
              <a:rPr lang="en-IN" dirty="0"/>
              <a:t>Latent Semantic Indexing</a:t>
            </a:r>
          </a:p>
          <a:p>
            <a:r>
              <a:rPr lang="en-IN" dirty="0"/>
              <a:t>Web Search </a:t>
            </a:r>
          </a:p>
          <a:p>
            <a:r>
              <a:rPr lang="en-IN" dirty="0"/>
              <a:t>Page rank algorithms</a:t>
            </a:r>
          </a:p>
          <a:p>
            <a:r>
              <a:rPr lang="en-IN" dirty="0"/>
              <a:t>HITS algorithms</a:t>
            </a:r>
          </a:p>
          <a:p>
            <a:pPr marL="0" indent="0">
              <a:buNone/>
            </a:pPr>
            <a:endParaRPr lang="en-IN" dirty="0"/>
          </a:p>
        </p:txBody>
      </p:sp>
      <p:sp>
        <p:nvSpPr>
          <p:cNvPr id="4" name="Date Placeholder 3">
            <a:extLst>
              <a:ext uri="{FF2B5EF4-FFF2-40B4-BE49-F238E27FC236}">
                <a16:creationId xmlns="" xmlns:a16="http://schemas.microsoft.com/office/drawing/2014/main" id="{D3CB39DB-DA9C-449F-8C69-322EEA7A87CB}"/>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FA21C54F-4D44-4882-AA0C-4D489E396200}"/>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4E1EFE39-DCBA-431A-B0AD-8172B596F852}"/>
              </a:ext>
            </a:extLst>
          </p:cNvPr>
          <p:cNvSpPr>
            <a:spLocks noGrp="1"/>
          </p:cNvSpPr>
          <p:nvPr>
            <p:ph type="sldNum" sz="quarter" idx="12"/>
          </p:nvPr>
        </p:nvSpPr>
        <p:spPr/>
        <p:txBody>
          <a:bodyPr/>
          <a:lstStyle/>
          <a:p>
            <a:fld id="{C0F9F683-3FDB-4107-96CB-B1C6B49462B6}" type="slidenum">
              <a:rPr lang="en-IN" smtClean="0"/>
              <a:t>6</a:t>
            </a:fld>
            <a:endParaRPr lang="en-IN" dirty="0"/>
          </a:p>
        </p:txBody>
      </p:sp>
    </p:spTree>
    <p:extLst>
      <p:ext uri="{BB962C8B-B14F-4D97-AF65-F5344CB8AC3E}">
        <p14:creationId xmlns:p14="http://schemas.microsoft.com/office/powerpoint/2010/main" val="37326067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 xmlns:a16="http://schemas.microsoft.com/office/drawing/2014/main" id="{57BA7550-35C9-424D-AD92-C6FC6248E845}"/>
              </a:ext>
            </a:extLst>
          </p:cNvPr>
          <p:cNvSpPr>
            <a:spLocks noGrp="1"/>
          </p:cNvSpPr>
          <p:nvPr>
            <p:ph type="dt" sz="half" idx="10"/>
          </p:nvPr>
        </p:nvSpPr>
        <p:spPr/>
        <p:txBody>
          <a:bodyPr/>
          <a:lstStyle/>
          <a:p>
            <a:fld id="{15A3F502-944D-4A63-8326-7C228D79FF3B}" type="datetime1">
              <a:rPr lang="en-IN" smtClean="0"/>
              <a:t>28-08-2019</a:t>
            </a:fld>
            <a:endParaRPr lang="en-IN" dirty="0"/>
          </a:p>
        </p:txBody>
      </p:sp>
      <p:sp>
        <p:nvSpPr>
          <p:cNvPr id="6" name="Footer Placeholder 5">
            <a:extLst>
              <a:ext uri="{FF2B5EF4-FFF2-40B4-BE49-F238E27FC236}">
                <a16:creationId xmlns="" xmlns:a16="http://schemas.microsoft.com/office/drawing/2014/main" id="{F5DC52EB-D8D5-4702-B3A6-A1503FFE05DF}"/>
              </a:ext>
            </a:extLst>
          </p:cNvPr>
          <p:cNvSpPr>
            <a:spLocks noGrp="1"/>
          </p:cNvSpPr>
          <p:nvPr>
            <p:ph type="ftr" sz="quarter" idx="11"/>
          </p:nvPr>
        </p:nvSpPr>
        <p:spPr/>
        <p:txBody>
          <a:bodyPr/>
          <a:lstStyle/>
          <a:p>
            <a:r>
              <a:rPr lang="en-IN"/>
              <a:t>IR-Winter-2019 Mansi A. Radke</a:t>
            </a:r>
            <a:endParaRPr lang="en-IN" dirty="0"/>
          </a:p>
        </p:txBody>
      </p:sp>
      <p:sp>
        <p:nvSpPr>
          <p:cNvPr id="7" name="Slide Number Placeholder 6">
            <a:extLst>
              <a:ext uri="{FF2B5EF4-FFF2-40B4-BE49-F238E27FC236}">
                <a16:creationId xmlns="" xmlns:a16="http://schemas.microsoft.com/office/drawing/2014/main" id="{1E092C48-1F46-4CF9-9992-6995C953B1F7}"/>
              </a:ext>
            </a:extLst>
          </p:cNvPr>
          <p:cNvSpPr>
            <a:spLocks noGrp="1"/>
          </p:cNvSpPr>
          <p:nvPr>
            <p:ph type="sldNum" sz="quarter" idx="12"/>
          </p:nvPr>
        </p:nvSpPr>
        <p:spPr/>
        <p:txBody>
          <a:bodyPr/>
          <a:lstStyle/>
          <a:p>
            <a:fld id="{C0F9F683-3FDB-4107-96CB-B1C6B49462B6}" type="slidenum">
              <a:rPr lang="en-IN" smtClean="0"/>
              <a:t>60</a:t>
            </a:fld>
            <a:endParaRPr lang="en-IN" dirty="0"/>
          </a:p>
        </p:txBody>
      </p:sp>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 xmlns:a16="http://schemas.microsoft.com/office/drawing/2014/main" id="{61CC1ECC-2C27-42AC-9E78-55F0031ED250}"/>
                  </a:ext>
                </a:extLst>
              </p14:cNvPr>
              <p14:cNvContentPartPr/>
              <p14:nvPr/>
            </p14:nvContentPartPr>
            <p14:xfrm>
              <a:off x="2424338" y="2451415"/>
              <a:ext cx="428040" cy="3030120"/>
            </p14:xfrm>
          </p:contentPart>
        </mc:Choice>
        <mc:Fallback xmlns="">
          <p:pic>
            <p:nvPicPr>
              <p:cNvPr id="44" name="Ink 43">
                <a:extLst>
                  <a:ext uri="{FF2B5EF4-FFF2-40B4-BE49-F238E27FC236}">
                    <a16:creationId xmlns:a16="http://schemas.microsoft.com/office/drawing/2014/main" id="{61CC1ECC-2C27-42AC-9E78-55F0031ED250}"/>
                  </a:ext>
                </a:extLst>
              </p:cNvPr>
              <p:cNvPicPr/>
              <p:nvPr/>
            </p:nvPicPr>
            <p:blipFill>
              <a:blip r:embed="rId3"/>
              <a:stretch>
                <a:fillRect/>
              </a:stretch>
            </p:blipFill>
            <p:spPr>
              <a:xfrm>
                <a:off x="2415698" y="2442414"/>
                <a:ext cx="445680" cy="304776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0" name="Ink 79">
                <a:extLst>
                  <a:ext uri="{FF2B5EF4-FFF2-40B4-BE49-F238E27FC236}">
                    <a16:creationId xmlns="" xmlns:a16="http://schemas.microsoft.com/office/drawing/2014/main" id="{27FE2922-EA36-400E-A266-6ECA3B52FBC7}"/>
                  </a:ext>
                </a:extLst>
              </p14:cNvPr>
              <p14:cNvContentPartPr/>
              <p14:nvPr/>
            </p14:nvContentPartPr>
            <p14:xfrm>
              <a:off x="1127978" y="490495"/>
              <a:ext cx="9106560" cy="5248800"/>
            </p14:xfrm>
          </p:contentPart>
        </mc:Choice>
        <mc:Fallback xmlns="">
          <p:pic>
            <p:nvPicPr>
              <p:cNvPr id="80" name="Ink 79">
                <a:extLst>
                  <a:ext uri="{FF2B5EF4-FFF2-40B4-BE49-F238E27FC236}">
                    <a16:creationId xmlns:a16="http://schemas.microsoft.com/office/drawing/2014/main" id="{27FE2922-EA36-400E-A266-6ECA3B52FBC7}"/>
                  </a:ext>
                </a:extLst>
              </p:cNvPr>
              <p:cNvPicPr/>
              <p:nvPr/>
            </p:nvPicPr>
            <p:blipFill>
              <a:blip r:embed="rId5"/>
              <a:stretch>
                <a:fillRect/>
              </a:stretch>
            </p:blipFill>
            <p:spPr>
              <a:xfrm>
                <a:off x="1119338" y="481495"/>
                <a:ext cx="9124200" cy="5266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8" name="Ink 97">
                <a:extLst>
                  <a:ext uri="{FF2B5EF4-FFF2-40B4-BE49-F238E27FC236}">
                    <a16:creationId xmlns="" xmlns:a16="http://schemas.microsoft.com/office/drawing/2014/main" id="{7DBF7325-B6F6-4C6C-A3B6-BEF9F206E566}"/>
                  </a:ext>
                </a:extLst>
              </p14:cNvPr>
              <p14:cNvContentPartPr/>
              <p14:nvPr/>
            </p14:nvContentPartPr>
            <p14:xfrm>
              <a:off x="2058218" y="1297615"/>
              <a:ext cx="6051960" cy="4205880"/>
            </p14:xfrm>
          </p:contentPart>
        </mc:Choice>
        <mc:Fallback xmlns="">
          <p:pic>
            <p:nvPicPr>
              <p:cNvPr id="98" name="Ink 97">
                <a:extLst>
                  <a:ext uri="{FF2B5EF4-FFF2-40B4-BE49-F238E27FC236}">
                    <a16:creationId xmlns:a16="http://schemas.microsoft.com/office/drawing/2014/main" id="{7DBF7325-B6F6-4C6C-A3B6-BEF9F206E566}"/>
                  </a:ext>
                </a:extLst>
              </p:cNvPr>
              <p:cNvPicPr/>
              <p:nvPr/>
            </p:nvPicPr>
            <p:blipFill>
              <a:blip r:embed="rId7"/>
              <a:stretch>
                <a:fillRect/>
              </a:stretch>
            </p:blipFill>
            <p:spPr>
              <a:xfrm>
                <a:off x="2049578" y="1288615"/>
                <a:ext cx="6069600" cy="4223520"/>
              </a:xfrm>
              <a:prstGeom prst="rect">
                <a:avLst/>
              </a:prstGeom>
            </p:spPr>
          </p:pic>
        </mc:Fallback>
      </mc:AlternateContent>
    </p:spTree>
    <p:extLst>
      <p:ext uri="{BB962C8B-B14F-4D97-AF65-F5344CB8AC3E}">
        <p14:creationId xmlns:p14="http://schemas.microsoft.com/office/powerpoint/2010/main" val="996827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endParaRPr lang="en-IN" dirty="0"/>
          </a:p>
          <a:p>
            <a:r>
              <a:rPr lang="en-IN" dirty="0" err="1"/>
              <a:t>Lavenshtein</a:t>
            </a:r>
            <a:r>
              <a:rPr lang="en-IN" dirty="0"/>
              <a:t> distance – when insert, delete, replace all costs 1 unit</a:t>
            </a:r>
          </a:p>
          <a:p>
            <a:r>
              <a:rPr lang="en-IN" dirty="0"/>
              <a:t>Max(s1,s2) when no common character</a:t>
            </a:r>
          </a:p>
          <a:p>
            <a:r>
              <a:rPr lang="en-IN" dirty="0"/>
              <a:t>Max(s1,s2)</a:t>
            </a:r>
          </a:p>
          <a:p>
            <a:endParaRPr lang="en-IN" dirty="0"/>
          </a:p>
          <a:p>
            <a:r>
              <a:rPr lang="en-IN" dirty="0"/>
              <a:t>Time complexity ?</a:t>
            </a:r>
          </a:p>
          <a:p>
            <a:r>
              <a:rPr lang="en-IN" dirty="0"/>
              <a:t>O(</a:t>
            </a:r>
            <a:r>
              <a:rPr lang="en-IN" dirty="0" err="1"/>
              <a:t>mXn</a:t>
            </a:r>
            <a:r>
              <a:rPr lang="en-IN" dirty="0"/>
              <a:t>)</a:t>
            </a:r>
          </a:p>
          <a:p>
            <a:endParaRPr lang="en-IN" dirty="0"/>
          </a:p>
          <a:p>
            <a:r>
              <a:rPr lang="en-IN" dirty="0"/>
              <a:t>Trace back the answer</a:t>
            </a:r>
          </a:p>
        </p:txBody>
      </p:sp>
      <p:sp>
        <p:nvSpPr>
          <p:cNvPr id="3" name="Title 2"/>
          <p:cNvSpPr>
            <a:spLocks noGrp="1"/>
          </p:cNvSpPr>
          <p:nvPr>
            <p:ph type="title"/>
          </p:nvPr>
        </p:nvSpPr>
        <p:spPr/>
        <p:txBody>
          <a:bodyPr>
            <a:normAutofit/>
          </a:bodyPr>
          <a:lstStyle/>
          <a:p>
            <a:r>
              <a:rPr lang="en-IN" dirty="0"/>
              <a:t>Minimum edit distance algorithm</a:t>
            </a:r>
          </a:p>
        </p:txBody>
      </p:sp>
      <p:sp>
        <p:nvSpPr>
          <p:cNvPr id="4" name="Date Placeholder 3">
            <a:extLst>
              <a:ext uri="{FF2B5EF4-FFF2-40B4-BE49-F238E27FC236}">
                <a16:creationId xmlns="" xmlns:a16="http://schemas.microsoft.com/office/drawing/2014/main" id="{8ED7E68E-8A0A-451F-AB3F-522B5A15C57D}"/>
              </a:ext>
            </a:extLst>
          </p:cNvPr>
          <p:cNvSpPr>
            <a:spLocks noGrp="1"/>
          </p:cNvSpPr>
          <p:nvPr>
            <p:ph type="dt" sz="half" idx="10"/>
          </p:nvPr>
        </p:nvSpPr>
        <p:spPr/>
        <p:txBody>
          <a:bodyPr/>
          <a:lstStyle/>
          <a:p>
            <a:fld id="{5D8887C2-7C12-4BFD-AA45-D3FA49070EBC}" type="datetime1">
              <a:rPr lang="en-IN" smtClean="0"/>
              <a:t>28-08-2019</a:t>
            </a:fld>
            <a:endParaRPr lang="en-IN" dirty="0"/>
          </a:p>
        </p:txBody>
      </p:sp>
      <p:sp>
        <p:nvSpPr>
          <p:cNvPr id="5" name="Footer Placeholder 4">
            <a:extLst>
              <a:ext uri="{FF2B5EF4-FFF2-40B4-BE49-F238E27FC236}">
                <a16:creationId xmlns="" xmlns:a16="http://schemas.microsoft.com/office/drawing/2014/main" id="{EB8F6E69-B5DE-43CB-B178-7B16D405A325}"/>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C26A9098-6766-4666-AE96-43C59B29BB48}"/>
              </a:ext>
            </a:extLst>
          </p:cNvPr>
          <p:cNvSpPr>
            <a:spLocks noGrp="1"/>
          </p:cNvSpPr>
          <p:nvPr>
            <p:ph type="sldNum" sz="quarter" idx="12"/>
          </p:nvPr>
        </p:nvSpPr>
        <p:spPr/>
        <p:txBody>
          <a:bodyPr/>
          <a:lstStyle/>
          <a:p>
            <a:fld id="{C0F9F683-3FDB-4107-96CB-B1C6B49462B6}" type="slidenum">
              <a:rPr lang="en-IN" smtClean="0"/>
              <a:t>61</a:t>
            </a:fld>
            <a:endParaRPr lang="en-IN" dirty="0"/>
          </a:p>
        </p:txBody>
      </p:sp>
    </p:spTree>
    <p:extLst>
      <p:ext uri="{BB962C8B-B14F-4D97-AF65-F5344CB8AC3E}">
        <p14:creationId xmlns:p14="http://schemas.microsoft.com/office/powerpoint/2010/main" val="17830950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A39134-360B-4F26-815A-61773B27D611}"/>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36DC8E7F-85FD-4AC1-90C7-8D36DCEF10DF}"/>
              </a:ext>
            </a:extLst>
          </p:cNvPr>
          <p:cNvSpPr>
            <a:spLocks noGrp="1"/>
          </p:cNvSpPr>
          <p:nvPr>
            <p:ph idx="1"/>
          </p:nvPr>
        </p:nvSpPr>
        <p:spPr/>
        <p:txBody>
          <a:bodyPr/>
          <a:lstStyle/>
          <a:p>
            <a:endParaRPr lang="en-IN"/>
          </a:p>
        </p:txBody>
      </p:sp>
      <p:sp>
        <p:nvSpPr>
          <p:cNvPr id="4" name="Date Placeholder 3">
            <a:extLst>
              <a:ext uri="{FF2B5EF4-FFF2-40B4-BE49-F238E27FC236}">
                <a16:creationId xmlns="" xmlns:a16="http://schemas.microsoft.com/office/drawing/2014/main" id="{CD736161-2EEF-4F3C-A594-0F40D7EFED3B}"/>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5B714094-F92B-446A-91EA-A2FFCE49FC8A}"/>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24D15B35-BEF2-4077-9A0A-1B64AFC8F7CE}"/>
              </a:ext>
            </a:extLst>
          </p:cNvPr>
          <p:cNvSpPr>
            <a:spLocks noGrp="1"/>
          </p:cNvSpPr>
          <p:nvPr>
            <p:ph type="sldNum" sz="quarter" idx="12"/>
          </p:nvPr>
        </p:nvSpPr>
        <p:spPr/>
        <p:txBody>
          <a:bodyPr/>
          <a:lstStyle/>
          <a:p>
            <a:fld id="{C0F9F683-3FDB-4107-96CB-B1C6B49462B6}" type="slidenum">
              <a:rPr lang="en-IN" smtClean="0"/>
              <a:t>62</a:t>
            </a:fld>
            <a:endParaRPr lang="en-IN" dirty="0"/>
          </a:p>
        </p:txBody>
      </p:sp>
      <p:pic>
        <p:nvPicPr>
          <p:cNvPr id="7" name="Picture 6">
            <a:extLst>
              <a:ext uri="{FF2B5EF4-FFF2-40B4-BE49-F238E27FC236}">
                <a16:creationId xmlns="" xmlns:a16="http://schemas.microsoft.com/office/drawing/2014/main" id="{61FB507E-74ED-457D-9C3C-66FFDC57E435}"/>
              </a:ext>
            </a:extLst>
          </p:cNvPr>
          <p:cNvPicPr>
            <a:picLocks noChangeAspect="1"/>
          </p:cNvPicPr>
          <p:nvPr/>
        </p:nvPicPr>
        <p:blipFill>
          <a:blip r:embed="rId2"/>
          <a:stretch>
            <a:fillRect/>
          </a:stretch>
        </p:blipFill>
        <p:spPr>
          <a:xfrm>
            <a:off x="2416233" y="0"/>
            <a:ext cx="6411884" cy="6176963"/>
          </a:xfrm>
          <a:prstGeom prst="rect">
            <a:avLst/>
          </a:prstGeom>
        </p:spPr>
      </p:pic>
    </p:spTree>
    <p:extLst>
      <p:ext uri="{BB962C8B-B14F-4D97-AF65-F5344CB8AC3E}">
        <p14:creationId xmlns:p14="http://schemas.microsoft.com/office/powerpoint/2010/main" val="23985210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BCAEA7-399F-4B26-A53E-B589A4C49361}"/>
              </a:ext>
            </a:extLst>
          </p:cNvPr>
          <p:cNvSpPr>
            <a:spLocks noGrp="1"/>
          </p:cNvSpPr>
          <p:nvPr>
            <p:ph type="title"/>
          </p:nvPr>
        </p:nvSpPr>
        <p:spPr/>
        <p:txBody>
          <a:bodyPr/>
          <a:lstStyle/>
          <a:p>
            <a:r>
              <a:rPr lang="en-IN" dirty="0"/>
              <a:t>Knuth Morris Pratt Algorithm for string matching</a:t>
            </a:r>
          </a:p>
        </p:txBody>
      </p:sp>
      <p:sp>
        <p:nvSpPr>
          <p:cNvPr id="3" name="Content Placeholder 2">
            <a:extLst>
              <a:ext uri="{FF2B5EF4-FFF2-40B4-BE49-F238E27FC236}">
                <a16:creationId xmlns="" xmlns:a16="http://schemas.microsoft.com/office/drawing/2014/main" id="{C55B546C-AE57-47B1-82FE-D424CBF22085}"/>
              </a:ext>
            </a:extLst>
          </p:cNvPr>
          <p:cNvSpPr>
            <a:spLocks noGrp="1"/>
          </p:cNvSpPr>
          <p:nvPr>
            <p:ph idx="1"/>
          </p:nvPr>
        </p:nvSpPr>
        <p:spPr/>
        <p:txBody>
          <a:bodyPr>
            <a:normAutofit/>
          </a:bodyPr>
          <a:lstStyle/>
          <a:p>
            <a:r>
              <a:rPr lang="en-IN" dirty="0"/>
              <a:t>Linear algorithm</a:t>
            </a:r>
          </a:p>
          <a:p>
            <a:r>
              <a:rPr lang="en-IN" dirty="0"/>
              <a:t>Complexity O(</a:t>
            </a:r>
            <a:r>
              <a:rPr lang="en-IN" dirty="0" err="1"/>
              <a:t>m+n</a:t>
            </a:r>
            <a:r>
              <a:rPr lang="en-IN" dirty="0"/>
              <a:t>)</a:t>
            </a:r>
          </a:p>
          <a:p>
            <a:r>
              <a:rPr lang="en-IN" dirty="0"/>
              <a:t>Never backtracks on the input text string T</a:t>
            </a:r>
          </a:p>
          <a:p>
            <a:r>
              <a:rPr lang="en-IN" dirty="0"/>
              <a:t>Makes use of prefix function </a:t>
            </a:r>
          </a:p>
          <a:p>
            <a:r>
              <a:rPr lang="en-IN" dirty="0"/>
              <a:t>The compute prefix function calculates the overlap of pattern string with itself.</a:t>
            </a:r>
          </a:p>
          <a:p>
            <a:r>
              <a:rPr lang="en-IN" dirty="0"/>
              <a:t>The KMP matcher calculates the overlap between the text string and the pattern string. </a:t>
            </a:r>
          </a:p>
        </p:txBody>
      </p:sp>
      <p:sp>
        <p:nvSpPr>
          <p:cNvPr id="4" name="Date Placeholder 3">
            <a:extLst>
              <a:ext uri="{FF2B5EF4-FFF2-40B4-BE49-F238E27FC236}">
                <a16:creationId xmlns="" xmlns:a16="http://schemas.microsoft.com/office/drawing/2014/main" id="{F43C133C-BC90-4B2E-8B0E-D04584360CE4}"/>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9B0F2FEE-A597-425C-80FF-987524124D64}"/>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BFE11888-A398-4642-B969-40F000DF92F0}"/>
              </a:ext>
            </a:extLst>
          </p:cNvPr>
          <p:cNvSpPr>
            <a:spLocks noGrp="1"/>
          </p:cNvSpPr>
          <p:nvPr>
            <p:ph type="sldNum" sz="quarter" idx="12"/>
          </p:nvPr>
        </p:nvSpPr>
        <p:spPr/>
        <p:txBody>
          <a:bodyPr/>
          <a:lstStyle/>
          <a:p>
            <a:fld id="{C0F9F683-3FDB-4107-96CB-B1C6B49462B6}" type="slidenum">
              <a:rPr lang="en-IN" smtClean="0"/>
              <a:t>63</a:t>
            </a:fld>
            <a:endParaRPr lang="en-IN" dirty="0"/>
          </a:p>
        </p:txBody>
      </p:sp>
    </p:spTree>
    <p:extLst>
      <p:ext uri="{BB962C8B-B14F-4D97-AF65-F5344CB8AC3E}">
        <p14:creationId xmlns:p14="http://schemas.microsoft.com/office/powerpoint/2010/main" val="16799228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2B7CE3-1B14-4C58-A3BE-F1ADCBE3935C}"/>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2772284A-F01A-4E0D-93FC-3B815869D484}"/>
              </a:ext>
            </a:extLst>
          </p:cNvPr>
          <p:cNvSpPr>
            <a:spLocks noGrp="1"/>
          </p:cNvSpPr>
          <p:nvPr>
            <p:ph idx="1"/>
          </p:nvPr>
        </p:nvSpPr>
        <p:spPr/>
        <p:txBody>
          <a:bodyPr/>
          <a:lstStyle/>
          <a:p>
            <a:endParaRPr lang="en-IN"/>
          </a:p>
        </p:txBody>
      </p:sp>
      <p:sp>
        <p:nvSpPr>
          <p:cNvPr id="4" name="Date Placeholder 3">
            <a:extLst>
              <a:ext uri="{FF2B5EF4-FFF2-40B4-BE49-F238E27FC236}">
                <a16:creationId xmlns="" xmlns:a16="http://schemas.microsoft.com/office/drawing/2014/main" id="{A12A73B6-9B34-4BDF-A029-A683260EE783}"/>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EF9DAA7A-7590-4CF5-9567-BAE6B276783E}"/>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ADB5C18D-E071-4140-9889-6376451B1385}"/>
              </a:ext>
            </a:extLst>
          </p:cNvPr>
          <p:cNvSpPr>
            <a:spLocks noGrp="1"/>
          </p:cNvSpPr>
          <p:nvPr>
            <p:ph type="sldNum" sz="quarter" idx="12"/>
          </p:nvPr>
        </p:nvSpPr>
        <p:spPr/>
        <p:txBody>
          <a:bodyPr/>
          <a:lstStyle/>
          <a:p>
            <a:fld id="{C0F9F683-3FDB-4107-96CB-B1C6B49462B6}" type="slidenum">
              <a:rPr lang="en-IN" smtClean="0"/>
              <a:t>64</a:t>
            </a:fld>
            <a:endParaRPr lang="en-IN" dirty="0"/>
          </a:p>
        </p:txBody>
      </p:sp>
      <p:pic>
        <p:nvPicPr>
          <p:cNvPr id="7" name="Picture 6">
            <a:extLst>
              <a:ext uri="{FF2B5EF4-FFF2-40B4-BE49-F238E27FC236}">
                <a16:creationId xmlns="" xmlns:a16="http://schemas.microsoft.com/office/drawing/2014/main" id="{7D665031-0909-4AF1-A85A-F5F2281FCFFB}"/>
              </a:ext>
            </a:extLst>
          </p:cNvPr>
          <p:cNvPicPr>
            <a:picLocks noChangeAspect="1"/>
          </p:cNvPicPr>
          <p:nvPr/>
        </p:nvPicPr>
        <p:blipFill>
          <a:blip r:embed="rId2"/>
          <a:stretch>
            <a:fillRect/>
          </a:stretch>
        </p:blipFill>
        <p:spPr>
          <a:xfrm>
            <a:off x="1617841" y="326950"/>
            <a:ext cx="8956318" cy="6204100"/>
          </a:xfrm>
          <a:prstGeom prst="rect">
            <a:avLst/>
          </a:prstGeom>
        </p:spPr>
      </p:pic>
    </p:spTree>
    <p:extLst>
      <p:ext uri="{BB962C8B-B14F-4D97-AF65-F5344CB8AC3E}">
        <p14:creationId xmlns:p14="http://schemas.microsoft.com/office/powerpoint/2010/main" val="13473240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D2DE91-0BE1-486B-B528-BDCD6CDA1AB6}"/>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E053B720-741F-4FF6-A51B-4ABF6653A020}"/>
              </a:ext>
            </a:extLst>
          </p:cNvPr>
          <p:cNvSpPr>
            <a:spLocks noGrp="1"/>
          </p:cNvSpPr>
          <p:nvPr>
            <p:ph idx="1"/>
          </p:nvPr>
        </p:nvSpPr>
        <p:spPr/>
        <p:txBody>
          <a:bodyPr/>
          <a:lstStyle/>
          <a:p>
            <a:endParaRPr lang="en-IN"/>
          </a:p>
        </p:txBody>
      </p:sp>
      <p:sp>
        <p:nvSpPr>
          <p:cNvPr id="4" name="Date Placeholder 3">
            <a:extLst>
              <a:ext uri="{FF2B5EF4-FFF2-40B4-BE49-F238E27FC236}">
                <a16:creationId xmlns="" xmlns:a16="http://schemas.microsoft.com/office/drawing/2014/main" id="{23DE6DE8-48C6-42D6-8880-9BBBC70438E2}"/>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25B0E9E5-70A5-40A4-B0EE-980FB40F3756}"/>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0953A47E-C6F5-4FFE-B282-70FE68FFAE23}"/>
              </a:ext>
            </a:extLst>
          </p:cNvPr>
          <p:cNvSpPr>
            <a:spLocks noGrp="1"/>
          </p:cNvSpPr>
          <p:nvPr>
            <p:ph type="sldNum" sz="quarter" idx="12"/>
          </p:nvPr>
        </p:nvSpPr>
        <p:spPr/>
        <p:txBody>
          <a:bodyPr/>
          <a:lstStyle/>
          <a:p>
            <a:fld id="{C0F9F683-3FDB-4107-96CB-B1C6B49462B6}" type="slidenum">
              <a:rPr lang="en-IN" smtClean="0"/>
              <a:t>65</a:t>
            </a:fld>
            <a:endParaRPr lang="en-IN" dirty="0"/>
          </a:p>
        </p:txBody>
      </p:sp>
      <p:pic>
        <p:nvPicPr>
          <p:cNvPr id="7" name="Picture 6">
            <a:extLst>
              <a:ext uri="{FF2B5EF4-FFF2-40B4-BE49-F238E27FC236}">
                <a16:creationId xmlns="" xmlns:a16="http://schemas.microsoft.com/office/drawing/2014/main" id="{A3EC8D5B-B756-4B14-8C73-AEFE2D4346A0}"/>
              </a:ext>
            </a:extLst>
          </p:cNvPr>
          <p:cNvPicPr>
            <a:picLocks noChangeAspect="1"/>
          </p:cNvPicPr>
          <p:nvPr/>
        </p:nvPicPr>
        <p:blipFill>
          <a:blip r:embed="rId2"/>
          <a:stretch>
            <a:fillRect/>
          </a:stretch>
        </p:blipFill>
        <p:spPr>
          <a:xfrm>
            <a:off x="101321" y="136525"/>
            <a:ext cx="12007551" cy="6040438"/>
          </a:xfrm>
          <a:prstGeom prst="rect">
            <a:avLst/>
          </a:prstGeom>
        </p:spPr>
      </p:pic>
    </p:spTree>
    <p:extLst>
      <p:ext uri="{BB962C8B-B14F-4D97-AF65-F5344CB8AC3E}">
        <p14:creationId xmlns:p14="http://schemas.microsoft.com/office/powerpoint/2010/main" val="2795480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9DAC05-D3A4-4812-9EB5-B026E94B1C08}"/>
              </a:ext>
            </a:extLst>
          </p:cNvPr>
          <p:cNvSpPr>
            <a:spLocks noGrp="1"/>
          </p:cNvSpPr>
          <p:nvPr>
            <p:ph type="title"/>
          </p:nvPr>
        </p:nvSpPr>
        <p:spPr/>
        <p:txBody>
          <a:bodyPr/>
          <a:lstStyle/>
          <a:p>
            <a:r>
              <a:rPr lang="en-IN" dirty="0"/>
              <a:t>Runtime Analysis of KMP – Compute prefix function</a:t>
            </a:r>
          </a:p>
        </p:txBody>
      </p:sp>
      <p:sp>
        <p:nvSpPr>
          <p:cNvPr id="3" name="Content Placeholder 2">
            <a:extLst>
              <a:ext uri="{FF2B5EF4-FFF2-40B4-BE49-F238E27FC236}">
                <a16:creationId xmlns="" xmlns:a16="http://schemas.microsoft.com/office/drawing/2014/main" id="{71ED3530-7CB6-4C7B-AA67-A65A88922DA5}"/>
              </a:ext>
            </a:extLst>
          </p:cNvPr>
          <p:cNvSpPr>
            <a:spLocks noGrp="1"/>
          </p:cNvSpPr>
          <p:nvPr>
            <p:ph idx="1"/>
          </p:nvPr>
        </p:nvSpPr>
        <p:spPr/>
        <p:txBody>
          <a:bodyPr>
            <a:normAutofit fontScale="85000" lnSpcReduction="20000"/>
          </a:bodyPr>
          <a:lstStyle/>
          <a:p>
            <a:r>
              <a:rPr lang="en-US" dirty="0"/>
              <a:t>The running time of COMPUTE-PREFIX-FUNCTION is O(m)</a:t>
            </a:r>
          </a:p>
          <a:p>
            <a:r>
              <a:rPr lang="en-US" dirty="0"/>
              <a:t>The only tricky part is showing that the while loop of lines 6–7 executes O(m) times altogether</a:t>
            </a:r>
          </a:p>
          <a:p>
            <a:r>
              <a:rPr lang="en-US" dirty="0"/>
              <a:t>We start by making some observations about k</a:t>
            </a:r>
          </a:p>
          <a:p>
            <a:r>
              <a:rPr lang="en-US" dirty="0"/>
              <a:t>Observation 1:</a:t>
            </a:r>
          </a:p>
          <a:p>
            <a:pPr lvl="1"/>
            <a:r>
              <a:rPr lang="en-US" dirty="0"/>
              <a:t>line 4 starts k at 0, and the only way that k increases is by the increment operation in line 9, which executes at most once per iteration of the for loop of lines 5–10. Thus, the total increase in k is at most m-1.</a:t>
            </a:r>
          </a:p>
          <a:p>
            <a:r>
              <a:rPr lang="en-US" dirty="0"/>
              <a:t>Observation 2:</a:t>
            </a:r>
          </a:p>
          <a:p>
            <a:pPr lvl="1"/>
            <a:r>
              <a:rPr lang="en-US" dirty="0"/>
              <a:t>since k &lt; q upon entering the </a:t>
            </a:r>
            <a:r>
              <a:rPr lang="en-US" b="1" dirty="0"/>
              <a:t>for </a:t>
            </a:r>
            <a:r>
              <a:rPr lang="en-US" dirty="0"/>
              <a:t>loop and each iteration of the loop increments q, we always have k &lt; q. Therefore, the assignments in lines 3 and 10 ensure that </a:t>
            </a:r>
            <a:r>
              <a:rPr lang="el-GR" dirty="0"/>
              <a:t>π</a:t>
            </a:r>
            <a:r>
              <a:rPr lang="en-IN" dirty="0"/>
              <a:t>(</a:t>
            </a:r>
            <a:r>
              <a:rPr lang="en-US" dirty="0"/>
              <a:t>q)&lt; q for all q = 1,2,….m, which means that each iteration of the </a:t>
            </a:r>
            <a:r>
              <a:rPr lang="en-US" b="1" dirty="0"/>
              <a:t>while </a:t>
            </a:r>
            <a:r>
              <a:rPr lang="en-US" dirty="0"/>
              <a:t>loop decreases k.</a:t>
            </a:r>
          </a:p>
          <a:p>
            <a:r>
              <a:rPr lang="en-US" dirty="0"/>
              <a:t>Observation 3:</a:t>
            </a:r>
          </a:p>
          <a:p>
            <a:pPr lvl="1"/>
            <a:r>
              <a:rPr lang="en-IN" dirty="0"/>
              <a:t>k never becomes negative.</a:t>
            </a:r>
            <a:endParaRPr lang="en-US" dirty="0"/>
          </a:p>
          <a:p>
            <a:pPr lvl="1"/>
            <a:endParaRPr lang="en-US" dirty="0"/>
          </a:p>
          <a:p>
            <a:pPr lvl="1"/>
            <a:endParaRPr lang="en-IN" dirty="0"/>
          </a:p>
        </p:txBody>
      </p:sp>
      <p:sp>
        <p:nvSpPr>
          <p:cNvPr id="4" name="Date Placeholder 3">
            <a:extLst>
              <a:ext uri="{FF2B5EF4-FFF2-40B4-BE49-F238E27FC236}">
                <a16:creationId xmlns="" xmlns:a16="http://schemas.microsoft.com/office/drawing/2014/main" id="{A059CE2A-C15F-442F-AE48-BC7A6438E0BC}"/>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7310A775-4625-41AE-8743-8DDB41D818FA}"/>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5672AA93-D7BD-4A4B-9B05-4318B9422775}"/>
              </a:ext>
            </a:extLst>
          </p:cNvPr>
          <p:cNvSpPr>
            <a:spLocks noGrp="1"/>
          </p:cNvSpPr>
          <p:nvPr>
            <p:ph type="sldNum" sz="quarter" idx="12"/>
          </p:nvPr>
        </p:nvSpPr>
        <p:spPr/>
        <p:txBody>
          <a:bodyPr/>
          <a:lstStyle/>
          <a:p>
            <a:fld id="{C0F9F683-3FDB-4107-96CB-B1C6B49462B6}" type="slidenum">
              <a:rPr lang="en-IN" smtClean="0"/>
              <a:t>66</a:t>
            </a:fld>
            <a:endParaRPr lang="en-IN" dirty="0"/>
          </a:p>
        </p:txBody>
      </p:sp>
    </p:spTree>
    <p:extLst>
      <p:ext uri="{BB962C8B-B14F-4D97-AF65-F5344CB8AC3E}">
        <p14:creationId xmlns:p14="http://schemas.microsoft.com/office/powerpoint/2010/main" val="10953481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176415-FB9A-4A48-B502-00B597A9AC8C}"/>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9C0E49F3-8C28-4626-8875-4E1176E4B99D}"/>
              </a:ext>
            </a:extLst>
          </p:cNvPr>
          <p:cNvSpPr>
            <a:spLocks noGrp="1"/>
          </p:cNvSpPr>
          <p:nvPr>
            <p:ph idx="1"/>
          </p:nvPr>
        </p:nvSpPr>
        <p:spPr/>
        <p:txBody>
          <a:bodyPr/>
          <a:lstStyle/>
          <a:p>
            <a:r>
              <a:rPr lang="en-IN" dirty="0"/>
              <a:t>Putting these facts </a:t>
            </a:r>
            <a:r>
              <a:rPr lang="en-US" dirty="0"/>
              <a:t>together, we see that the total decrease in k from the </a:t>
            </a:r>
            <a:r>
              <a:rPr lang="en-US" b="1" dirty="0"/>
              <a:t>while </a:t>
            </a:r>
            <a:r>
              <a:rPr lang="en-US" dirty="0"/>
              <a:t>loop is bounded from above by the total increase in k over all iterations of the </a:t>
            </a:r>
            <a:r>
              <a:rPr lang="en-US" b="1" dirty="0"/>
              <a:t>for </a:t>
            </a:r>
            <a:r>
              <a:rPr lang="en-US" dirty="0"/>
              <a:t>loop, which is m - 1. Thus, the </a:t>
            </a:r>
            <a:r>
              <a:rPr lang="en-US" b="1" dirty="0"/>
              <a:t>while </a:t>
            </a:r>
            <a:r>
              <a:rPr lang="en-US" dirty="0"/>
              <a:t>loop iterates at most m - 1 times in all, and COMPUTE-PREFIX-FUNCTION </a:t>
            </a:r>
            <a:r>
              <a:rPr lang="en-IN" dirty="0"/>
              <a:t>runs in time O(m)</a:t>
            </a:r>
          </a:p>
          <a:p>
            <a:endParaRPr lang="en-IN" dirty="0"/>
          </a:p>
          <a:p>
            <a:endParaRPr lang="en-IN" dirty="0"/>
          </a:p>
          <a:p>
            <a:endParaRPr lang="en-IN" dirty="0"/>
          </a:p>
          <a:p>
            <a:endParaRPr lang="en-IN" dirty="0"/>
          </a:p>
        </p:txBody>
      </p:sp>
      <p:sp>
        <p:nvSpPr>
          <p:cNvPr id="4" name="Date Placeholder 3">
            <a:extLst>
              <a:ext uri="{FF2B5EF4-FFF2-40B4-BE49-F238E27FC236}">
                <a16:creationId xmlns="" xmlns:a16="http://schemas.microsoft.com/office/drawing/2014/main" id="{8DC13F2E-5125-417E-816A-7275BDE772DD}"/>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3168D656-3E20-45B3-ACCB-7BF33185697B}"/>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31157326-508E-41AB-876E-0D9A33DE4520}"/>
              </a:ext>
            </a:extLst>
          </p:cNvPr>
          <p:cNvSpPr>
            <a:spLocks noGrp="1"/>
          </p:cNvSpPr>
          <p:nvPr>
            <p:ph type="sldNum" sz="quarter" idx="12"/>
          </p:nvPr>
        </p:nvSpPr>
        <p:spPr/>
        <p:txBody>
          <a:bodyPr/>
          <a:lstStyle/>
          <a:p>
            <a:fld id="{C0F9F683-3FDB-4107-96CB-B1C6B49462B6}" type="slidenum">
              <a:rPr lang="en-IN" smtClean="0"/>
              <a:t>67</a:t>
            </a:fld>
            <a:endParaRPr lang="en-IN" dirty="0"/>
          </a:p>
        </p:txBody>
      </p:sp>
    </p:spTree>
    <p:extLst>
      <p:ext uri="{BB962C8B-B14F-4D97-AF65-F5344CB8AC3E}">
        <p14:creationId xmlns:p14="http://schemas.microsoft.com/office/powerpoint/2010/main" val="38564332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F952B5-03D8-4F55-BA0C-5B35202CFF6B}"/>
              </a:ext>
            </a:extLst>
          </p:cNvPr>
          <p:cNvSpPr>
            <a:spLocks noGrp="1"/>
          </p:cNvSpPr>
          <p:nvPr>
            <p:ph type="title"/>
          </p:nvPr>
        </p:nvSpPr>
        <p:spPr/>
        <p:txBody>
          <a:bodyPr/>
          <a:lstStyle/>
          <a:p>
            <a:r>
              <a:rPr lang="en-IN" dirty="0"/>
              <a:t>Runtime analysis of the KMP matcher routine</a:t>
            </a:r>
          </a:p>
        </p:txBody>
      </p:sp>
      <p:sp>
        <p:nvSpPr>
          <p:cNvPr id="3" name="Content Placeholder 2">
            <a:extLst>
              <a:ext uri="{FF2B5EF4-FFF2-40B4-BE49-F238E27FC236}">
                <a16:creationId xmlns="" xmlns:a16="http://schemas.microsoft.com/office/drawing/2014/main" id="{80FE6784-BEEA-43AD-9127-373A6611D41A}"/>
              </a:ext>
            </a:extLst>
          </p:cNvPr>
          <p:cNvSpPr>
            <a:spLocks noGrp="1"/>
          </p:cNvSpPr>
          <p:nvPr>
            <p:ph idx="1"/>
          </p:nvPr>
        </p:nvSpPr>
        <p:spPr/>
        <p:txBody>
          <a:bodyPr>
            <a:normAutofit fontScale="92500" lnSpcReduction="10000"/>
          </a:bodyPr>
          <a:lstStyle/>
          <a:p>
            <a:r>
              <a:rPr lang="en-IN" dirty="0"/>
              <a:t>Similar argument as we did for the </a:t>
            </a:r>
            <a:r>
              <a:rPr lang="en-US" dirty="0"/>
              <a:t>COMPUTE-PREFIX-FUNCTION</a:t>
            </a:r>
          </a:p>
          <a:p>
            <a:r>
              <a:rPr lang="en-US" dirty="0"/>
              <a:t>Solve the following: </a:t>
            </a:r>
          </a:p>
          <a:p>
            <a:pPr marL="0" indent="0">
              <a:buNone/>
            </a:pPr>
            <a:r>
              <a:rPr lang="en-US" dirty="0"/>
              <a:t>1)</a:t>
            </a:r>
          </a:p>
          <a:p>
            <a:pPr marL="0" indent="0">
              <a:buNone/>
            </a:pPr>
            <a:r>
              <a:rPr lang="en-US" dirty="0"/>
              <a:t>Text T is : </a:t>
            </a:r>
            <a:r>
              <a:rPr lang="en-US" dirty="0" err="1"/>
              <a:t>abacaabaccabacabaa</a:t>
            </a:r>
            <a:endParaRPr lang="en-US" dirty="0"/>
          </a:p>
          <a:p>
            <a:pPr marL="0" indent="0">
              <a:buNone/>
            </a:pPr>
            <a:r>
              <a:rPr lang="en-US" dirty="0"/>
              <a:t>Pattern P is : </a:t>
            </a:r>
            <a:r>
              <a:rPr lang="en-US" dirty="0" err="1"/>
              <a:t>abacab</a:t>
            </a:r>
            <a:r>
              <a:rPr lang="en-US" dirty="0"/>
              <a:t/>
            </a:r>
            <a:br>
              <a:rPr lang="en-US" dirty="0"/>
            </a:br>
            <a:r>
              <a:rPr lang="en-US" dirty="0"/>
              <a:t>Pi values: </a:t>
            </a:r>
            <a:r>
              <a:rPr lang="en-US" dirty="0" smtClean="0"/>
              <a:t>001012</a:t>
            </a:r>
            <a:endParaRPr lang="en-US" dirty="0"/>
          </a:p>
          <a:p>
            <a:pPr marL="0" indent="0">
              <a:buNone/>
            </a:pPr>
            <a:r>
              <a:rPr lang="en-IN" dirty="0"/>
              <a:t>2)</a:t>
            </a:r>
          </a:p>
          <a:p>
            <a:pPr marL="0" indent="0">
              <a:buNone/>
            </a:pPr>
            <a:r>
              <a:rPr lang="en-IN" dirty="0"/>
              <a:t>Text T is: </a:t>
            </a:r>
            <a:r>
              <a:rPr lang="en-IN" dirty="0" err="1"/>
              <a:t>bacbabababacaab</a:t>
            </a:r>
            <a:endParaRPr lang="en-IN" dirty="0"/>
          </a:p>
          <a:p>
            <a:pPr marL="0" indent="0">
              <a:buNone/>
            </a:pPr>
            <a:r>
              <a:rPr lang="en-IN" dirty="0"/>
              <a:t>Pattern P is: </a:t>
            </a:r>
            <a:r>
              <a:rPr lang="en-IN" dirty="0" err="1"/>
              <a:t>ababaca</a:t>
            </a:r>
            <a:endParaRPr lang="en-IN" dirty="0"/>
          </a:p>
          <a:p>
            <a:pPr marL="0" indent="0">
              <a:buNone/>
            </a:pPr>
            <a:r>
              <a:rPr lang="en-IN" dirty="0"/>
              <a:t>Pi values: 0012301</a:t>
            </a:r>
          </a:p>
          <a:p>
            <a:pPr marL="0" indent="0">
              <a:buNone/>
            </a:pPr>
            <a:endParaRPr lang="en-IN" dirty="0"/>
          </a:p>
          <a:p>
            <a:endParaRPr lang="en-IN" dirty="0"/>
          </a:p>
          <a:p>
            <a:endParaRPr lang="en-IN" dirty="0"/>
          </a:p>
        </p:txBody>
      </p:sp>
      <p:sp>
        <p:nvSpPr>
          <p:cNvPr id="4" name="Date Placeholder 3">
            <a:extLst>
              <a:ext uri="{FF2B5EF4-FFF2-40B4-BE49-F238E27FC236}">
                <a16:creationId xmlns="" xmlns:a16="http://schemas.microsoft.com/office/drawing/2014/main" id="{B0C214E3-ABFE-4EF1-A3E6-2C3D94DF9738}"/>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1E9FDB27-8C6C-4FDD-8C64-8808F366F3DD}"/>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BCF42A25-70AA-42CB-8EEF-44E054266A47}"/>
              </a:ext>
            </a:extLst>
          </p:cNvPr>
          <p:cNvSpPr>
            <a:spLocks noGrp="1"/>
          </p:cNvSpPr>
          <p:nvPr>
            <p:ph type="sldNum" sz="quarter" idx="12"/>
          </p:nvPr>
        </p:nvSpPr>
        <p:spPr/>
        <p:txBody>
          <a:bodyPr/>
          <a:lstStyle/>
          <a:p>
            <a:fld id="{C0F9F683-3FDB-4107-96CB-B1C6B49462B6}" type="slidenum">
              <a:rPr lang="en-IN" smtClean="0"/>
              <a:t>68</a:t>
            </a:fld>
            <a:endParaRPr lang="en-IN" dirty="0"/>
          </a:p>
        </p:txBody>
      </p:sp>
    </p:spTree>
    <p:extLst>
      <p:ext uri="{BB962C8B-B14F-4D97-AF65-F5344CB8AC3E}">
        <p14:creationId xmlns:p14="http://schemas.microsoft.com/office/powerpoint/2010/main" val="38008162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BDA3AC-F160-4F8F-BC17-E352AAAEB89C}"/>
              </a:ext>
            </a:extLst>
          </p:cNvPr>
          <p:cNvSpPr>
            <a:spLocks noGrp="1"/>
          </p:cNvSpPr>
          <p:nvPr>
            <p:ph type="ctrTitle"/>
          </p:nvPr>
        </p:nvSpPr>
        <p:spPr/>
        <p:txBody>
          <a:bodyPr/>
          <a:lstStyle/>
          <a:p>
            <a:r>
              <a:rPr lang="en-IN" dirty="0"/>
              <a:t>Inverted Index as an ADT</a:t>
            </a:r>
          </a:p>
        </p:txBody>
      </p:sp>
      <p:sp>
        <p:nvSpPr>
          <p:cNvPr id="3" name="Subtitle 2">
            <a:extLst>
              <a:ext uri="{FF2B5EF4-FFF2-40B4-BE49-F238E27FC236}">
                <a16:creationId xmlns="" xmlns:a16="http://schemas.microsoft.com/office/drawing/2014/main" id="{4B7066FD-9886-4BEB-96CA-7D73463EE027}"/>
              </a:ext>
            </a:extLst>
          </p:cNvPr>
          <p:cNvSpPr>
            <a:spLocks noGrp="1"/>
          </p:cNvSpPr>
          <p:nvPr>
            <p:ph type="subTitle" idx="1"/>
          </p:nvPr>
        </p:nvSpPr>
        <p:spPr/>
        <p:txBody>
          <a:bodyPr/>
          <a:lstStyle/>
          <a:p>
            <a:r>
              <a:rPr lang="en-IN" dirty="0"/>
              <a:t>Mansi A. </a:t>
            </a:r>
            <a:r>
              <a:rPr lang="en-IN"/>
              <a:t>Radke</a:t>
            </a:r>
          </a:p>
        </p:txBody>
      </p:sp>
    </p:spTree>
    <p:extLst>
      <p:ext uri="{BB962C8B-B14F-4D97-AF65-F5344CB8AC3E}">
        <p14:creationId xmlns:p14="http://schemas.microsoft.com/office/powerpoint/2010/main" val="2367895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A8189A-258D-4C2F-B786-413F11DAECED}"/>
              </a:ext>
            </a:extLst>
          </p:cNvPr>
          <p:cNvSpPr>
            <a:spLocks noGrp="1"/>
          </p:cNvSpPr>
          <p:nvPr>
            <p:ph type="title"/>
          </p:nvPr>
        </p:nvSpPr>
        <p:spPr/>
        <p:txBody>
          <a:bodyPr/>
          <a:lstStyle/>
          <a:p>
            <a:r>
              <a:rPr lang="en-IN" dirty="0"/>
              <a:t>Course Outline – till End Sem</a:t>
            </a:r>
          </a:p>
        </p:txBody>
      </p:sp>
      <p:sp>
        <p:nvSpPr>
          <p:cNvPr id="3" name="Content Placeholder 2">
            <a:extLst>
              <a:ext uri="{FF2B5EF4-FFF2-40B4-BE49-F238E27FC236}">
                <a16:creationId xmlns="" xmlns:a16="http://schemas.microsoft.com/office/drawing/2014/main" id="{3B8B6AF2-C08A-4C64-91BF-B0B37CF80A89}"/>
              </a:ext>
            </a:extLst>
          </p:cNvPr>
          <p:cNvSpPr>
            <a:spLocks noGrp="1"/>
          </p:cNvSpPr>
          <p:nvPr>
            <p:ph idx="1"/>
          </p:nvPr>
        </p:nvSpPr>
        <p:spPr/>
        <p:txBody>
          <a:bodyPr>
            <a:normAutofit lnSpcReduction="10000"/>
          </a:bodyPr>
          <a:lstStyle/>
          <a:p>
            <a:r>
              <a:rPr lang="en-IN" dirty="0"/>
              <a:t>Text Classification using Naïve Bayes</a:t>
            </a:r>
          </a:p>
          <a:p>
            <a:r>
              <a:rPr lang="en-IN" dirty="0"/>
              <a:t>Clustering techniques</a:t>
            </a:r>
          </a:p>
          <a:p>
            <a:pPr lvl="1"/>
            <a:r>
              <a:rPr lang="en-IN" dirty="0"/>
              <a:t>K means algorithm</a:t>
            </a:r>
          </a:p>
          <a:p>
            <a:pPr lvl="1"/>
            <a:r>
              <a:rPr lang="en-IN" dirty="0"/>
              <a:t>Flat and hierarchical clustering</a:t>
            </a:r>
          </a:p>
          <a:p>
            <a:pPr lvl="1"/>
            <a:r>
              <a:rPr lang="en-IN" dirty="0"/>
              <a:t>Purity of clustering</a:t>
            </a:r>
          </a:p>
          <a:p>
            <a:r>
              <a:rPr lang="en-IN" dirty="0"/>
              <a:t>Advanced topics in IR</a:t>
            </a:r>
          </a:p>
          <a:p>
            <a:pPr lvl="1"/>
            <a:r>
              <a:rPr lang="en-IN" dirty="0"/>
              <a:t>Evaluation in IR more details</a:t>
            </a:r>
          </a:p>
          <a:p>
            <a:pPr lvl="1"/>
            <a:r>
              <a:rPr lang="en-IN" dirty="0"/>
              <a:t>Fairness issues in IR</a:t>
            </a:r>
          </a:p>
          <a:p>
            <a:pPr lvl="1"/>
            <a:r>
              <a:rPr lang="en-IN" dirty="0"/>
              <a:t>Parallel IR </a:t>
            </a:r>
          </a:p>
          <a:p>
            <a:pPr lvl="1"/>
            <a:r>
              <a:rPr lang="en-IN" dirty="0"/>
              <a:t>Research directions in IR</a:t>
            </a:r>
          </a:p>
          <a:p>
            <a:r>
              <a:rPr lang="en-IN" dirty="0"/>
              <a:t>Introduction to Geographical Information Retrieval</a:t>
            </a:r>
          </a:p>
          <a:p>
            <a:pPr lvl="1"/>
            <a:endParaRPr lang="en-IN" dirty="0"/>
          </a:p>
          <a:p>
            <a:endParaRPr lang="en-IN" dirty="0"/>
          </a:p>
          <a:p>
            <a:endParaRPr lang="en-IN" dirty="0"/>
          </a:p>
        </p:txBody>
      </p:sp>
      <p:sp>
        <p:nvSpPr>
          <p:cNvPr id="4" name="Date Placeholder 3">
            <a:extLst>
              <a:ext uri="{FF2B5EF4-FFF2-40B4-BE49-F238E27FC236}">
                <a16:creationId xmlns="" xmlns:a16="http://schemas.microsoft.com/office/drawing/2014/main" id="{57AE49EA-C704-4B0A-9785-42F24C988AE0}"/>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CD838542-62D8-416C-9A23-10C471D32C8D}"/>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2067CFA1-60B9-45F1-8FDE-2253D5710D63}"/>
              </a:ext>
            </a:extLst>
          </p:cNvPr>
          <p:cNvSpPr>
            <a:spLocks noGrp="1"/>
          </p:cNvSpPr>
          <p:nvPr>
            <p:ph type="sldNum" sz="quarter" idx="12"/>
          </p:nvPr>
        </p:nvSpPr>
        <p:spPr/>
        <p:txBody>
          <a:bodyPr/>
          <a:lstStyle/>
          <a:p>
            <a:fld id="{C0F9F683-3FDB-4107-96CB-B1C6B49462B6}" type="slidenum">
              <a:rPr lang="en-IN" smtClean="0"/>
              <a:t>7</a:t>
            </a:fld>
            <a:endParaRPr lang="en-IN" dirty="0"/>
          </a:p>
        </p:txBody>
      </p:sp>
    </p:spTree>
    <p:extLst>
      <p:ext uri="{BB962C8B-B14F-4D97-AF65-F5344CB8AC3E}">
        <p14:creationId xmlns:p14="http://schemas.microsoft.com/office/powerpoint/2010/main" val="7318874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006BCC4D-83F3-404D-9795-8F7B83F27FD6}"/>
              </a:ext>
            </a:extLst>
          </p:cNvPr>
          <p:cNvPicPr>
            <a:picLocks noChangeAspect="1"/>
          </p:cNvPicPr>
          <p:nvPr/>
        </p:nvPicPr>
        <p:blipFill>
          <a:blip r:embed="rId2"/>
          <a:stretch>
            <a:fillRect/>
          </a:stretch>
        </p:blipFill>
        <p:spPr>
          <a:xfrm>
            <a:off x="1977052" y="262075"/>
            <a:ext cx="8237896" cy="6333850"/>
          </a:xfrm>
          <a:prstGeom prst="rect">
            <a:avLst/>
          </a:prstGeom>
        </p:spPr>
      </p:pic>
      <p:sp>
        <p:nvSpPr>
          <p:cNvPr id="2" name="Title 1">
            <a:extLst>
              <a:ext uri="{FF2B5EF4-FFF2-40B4-BE49-F238E27FC236}">
                <a16:creationId xmlns="" xmlns:a16="http://schemas.microsoft.com/office/drawing/2014/main" id="{805FD9AA-B474-4952-AC94-C3B890F0181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 xmlns:a16="http://schemas.microsoft.com/office/drawing/2014/main" id="{D22B2BC3-964C-4F73-8F58-F278055EF755}"/>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2301276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BAB206-6925-47D4-9485-7990211D2A9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 xmlns:a16="http://schemas.microsoft.com/office/drawing/2014/main" id="{E4D5EACE-A9CC-4AF4-83E0-D95287D40416}"/>
              </a:ext>
            </a:extLst>
          </p:cNvPr>
          <p:cNvPicPr>
            <a:picLocks noGrp="1" noChangeAspect="1"/>
          </p:cNvPicPr>
          <p:nvPr>
            <p:ph idx="1"/>
          </p:nvPr>
        </p:nvPicPr>
        <p:blipFill>
          <a:blip r:embed="rId2"/>
          <a:stretch>
            <a:fillRect/>
          </a:stretch>
        </p:blipFill>
        <p:spPr>
          <a:xfrm>
            <a:off x="936758" y="3731538"/>
            <a:ext cx="10515600" cy="2258803"/>
          </a:xfrm>
          <a:prstGeom prst="rect">
            <a:avLst/>
          </a:prstGeom>
        </p:spPr>
      </p:pic>
      <p:pic>
        <p:nvPicPr>
          <p:cNvPr id="4" name="Picture 3">
            <a:extLst>
              <a:ext uri="{FF2B5EF4-FFF2-40B4-BE49-F238E27FC236}">
                <a16:creationId xmlns="" xmlns:a16="http://schemas.microsoft.com/office/drawing/2014/main" id="{BC03AF67-546A-4EE0-9EC6-9786C947BE29}"/>
              </a:ext>
            </a:extLst>
          </p:cNvPr>
          <p:cNvPicPr>
            <a:picLocks noChangeAspect="1"/>
          </p:cNvPicPr>
          <p:nvPr/>
        </p:nvPicPr>
        <p:blipFill>
          <a:blip r:embed="rId3"/>
          <a:stretch>
            <a:fillRect/>
          </a:stretch>
        </p:blipFill>
        <p:spPr>
          <a:xfrm>
            <a:off x="-49279" y="-13806"/>
            <a:ext cx="12192000" cy="3618129"/>
          </a:xfrm>
          <a:prstGeom prst="rect">
            <a:avLst/>
          </a:prstGeom>
        </p:spPr>
      </p:pic>
    </p:spTree>
    <p:extLst>
      <p:ext uri="{BB962C8B-B14F-4D97-AF65-F5344CB8AC3E}">
        <p14:creationId xmlns:p14="http://schemas.microsoft.com/office/powerpoint/2010/main" val="40617078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51B99A-D04A-472B-9076-8CE8F8C0D429}"/>
              </a:ext>
            </a:extLst>
          </p:cNvPr>
          <p:cNvSpPr>
            <a:spLocks noGrp="1"/>
          </p:cNvSpPr>
          <p:nvPr>
            <p:ph type="title"/>
          </p:nvPr>
        </p:nvSpPr>
        <p:spPr/>
        <p:txBody>
          <a:bodyPr/>
          <a:lstStyle/>
          <a:p>
            <a:r>
              <a:rPr lang="en-IN" dirty="0"/>
              <a:t>Traversing the Posting list ADT in general </a:t>
            </a:r>
          </a:p>
        </p:txBody>
      </p:sp>
      <p:pic>
        <p:nvPicPr>
          <p:cNvPr id="4" name="Content Placeholder 3">
            <a:extLst>
              <a:ext uri="{FF2B5EF4-FFF2-40B4-BE49-F238E27FC236}">
                <a16:creationId xmlns="" xmlns:a16="http://schemas.microsoft.com/office/drawing/2014/main" id="{DA3AFE50-5EA7-4DE4-839C-4D6BCC8901AF}"/>
              </a:ext>
            </a:extLst>
          </p:cNvPr>
          <p:cNvPicPr>
            <a:picLocks noGrp="1" noChangeAspect="1"/>
          </p:cNvPicPr>
          <p:nvPr>
            <p:ph idx="1"/>
          </p:nvPr>
        </p:nvPicPr>
        <p:blipFill>
          <a:blip r:embed="rId2"/>
          <a:stretch>
            <a:fillRect/>
          </a:stretch>
        </p:blipFill>
        <p:spPr>
          <a:xfrm>
            <a:off x="2765102" y="1944385"/>
            <a:ext cx="5645188" cy="1121866"/>
          </a:xfrm>
          <a:prstGeom prst="rect">
            <a:avLst/>
          </a:prstGeom>
        </p:spPr>
      </p:pic>
      <p:pic>
        <p:nvPicPr>
          <p:cNvPr id="5" name="Picture 4">
            <a:extLst>
              <a:ext uri="{FF2B5EF4-FFF2-40B4-BE49-F238E27FC236}">
                <a16:creationId xmlns="" xmlns:a16="http://schemas.microsoft.com/office/drawing/2014/main" id="{667E1C18-2AAB-460D-B85A-D4716A2A8A44}"/>
              </a:ext>
            </a:extLst>
          </p:cNvPr>
          <p:cNvPicPr>
            <a:picLocks noChangeAspect="1"/>
          </p:cNvPicPr>
          <p:nvPr/>
        </p:nvPicPr>
        <p:blipFill>
          <a:blip r:embed="rId3"/>
          <a:stretch>
            <a:fillRect/>
          </a:stretch>
        </p:blipFill>
        <p:spPr>
          <a:xfrm>
            <a:off x="2469428" y="3630223"/>
            <a:ext cx="5984665" cy="1753221"/>
          </a:xfrm>
          <a:prstGeom prst="rect">
            <a:avLst/>
          </a:prstGeom>
        </p:spPr>
      </p:pic>
    </p:spTree>
    <p:extLst>
      <p:ext uri="{BB962C8B-B14F-4D97-AF65-F5344CB8AC3E}">
        <p14:creationId xmlns:p14="http://schemas.microsoft.com/office/powerpoint/2010/main" val="35776394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D1A9CA5-E0A1-4586-8027-5A45955E7413}"/>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551EF6DE-1981-48DA-967F-78D26D234A1A}"/>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97ECC2AD-878E-4A97-B117-45D98F9C6991}"/>
              </a:ext>
            </a:extLst>
          </p:cNvPr>
          <p:cNvPicPr>
            <a:picLocks noChangeAspect="1"/>
          </p:cNvPicPr>
          <p:nvPr/>
        </p:nvPicPr>
        <p:blipFill>
          <a:blip r:embed="rId2"/>
          <a:stretch>
            <a:fillRect/>
          </a:stretch>
        </p:blipFill>
        <p:spPr>
          <a:xfrm>
            <a:off x="838200" y="365125"/>
            <a:ext cx="10515600" cy="5811838"/>
          </a:xfrm>
          <a:prstGeom prst="rect">
            <a:avLst/>
          </a:prstGeom>
        </p:spPr>
      </p:pic>
    </p:spTree>
    <p:extLst>
      <p:ext uri="{BB962C8B-B14F-4D97-AF65-F5344CB8AC3E}">
        <p14:creationId xmlns:p14="http://schemas.microsoft.com/office/powerpoint/2010/main" val="9288030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8038FC-083A-4D8C-872E-B9A8366F12A1}"/>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ABB3B0D8-06B6-4277-9960-DA679FC782A9}"/>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C8088009-0E26-4596-8E90-C60126DD1484}"/>
              </a:ext>
            </a:extLst>
          </p:cNvPr>
          <p:cNvPicPr>
            <a:picLocks noChangeAspect="1"/>
          </p:cNvPicPr>
          <p:nvPr/>
        </p:nvPicPr>
        <p:blipFill>
          <a:blip r:embed="rId2"/>
          <a:stretch>
            <a:fillRect/>
          </a:stretch>
        </p:blipFill>
        <p:spPr>
          <a:xfrm>
            <a:off x="838200" y="365125"/>
            <a:ext cx="10515600" cy="5811837"/>
          </a:xfrm>
          <a:prstGeom prst="rect">
            <a:avLst/>
          </a:prstGeom>
        </p:spPr>
      </p:pic>
    </p:spTree>
    <p:extLst>
      <p:ext uri="{BB962C8B-B14F-4D97-AF65-F5344CB8AC3E}">
        <p14:creationId xmlns:p14="http://schemas.microsoft.com/office/powerpoint/2010/main" val="15369319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1B239F-D300-4DE3-993B-72C677B01CD7}"/>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A0E09110-F30E-43DB-8E30-FAB20B3805CA}"/>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A866C722-F8A5-42BD-8570-818AD213ECE4}"/>
              </a:ext>
            </a:extLst>
          </p:cNvPr>
          <p:cNvPicPr>
            <a:picLocks noChangeAspect="1"/>
          </p:cNvPicPr>
          <p:nvPr/>
        </p:nvPicPr>
        <p:blipFill>
          <a:blip r:embed="rId2"/>
          <a:stretch>
            <a:fillRect/>
          </a:stretch>
        </p:blipFill>
        <p:spPr>
          <a:xfrm>
            <a:off x="1136196" y="392421"/>
            <a:ext cx="9757251" cy="5909740"/>
          </a:xfrm>
          <a:prstGeom prst="rect">
            <a:avLst/>
          </a:prstGeom>
        </p:spPr>
      </p:pic>
    </p:spTree>
    <p:extLst>
      <p:ext uri="{BB962C8B-B14F-4D97-AF65-F5344CB8AC3E}">
        <p14:creationId xmlns:p14="http://schemas.microsoft.com/office/powerpoint/2010/main" val="1577479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25B40A-8064-4328-9AB6-997F91CCEA33}"/>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36ED36F4-C4DC-4854-9B7E-8251EC18B0FE}"/>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FE1FB12F-63E4-4A69-BDD1-0BEDA8906A59}"/>
              </a:ext>
            </a:extLst>
          </p:cNvPr>
          <p:cNvPicPr>
            <a:picLocks noChangeAspect="1"/>
          </p:cNvPicPr>
          <p:nvPr/>
        </p:nvPicPr>
        <p:blipFill>
          <a:blip r:embed="rId2"/>
          <a:stretch>
            <a:fillRect/>
          </a:stretch>
        </p:blipFill>
        <p:spPr>
          <a:xfrm>
            <a:off x="1648111" y="365125"/>
            <a:ext cx="8935932" cy="5811838"/>
          </a:xfrm>
          <a:prstGeom prst="rect">
            <a:avLst/>
          </a:prstGeom>
        </p:spPr>
      </p:pic>
    </p:spTree>
    <p:extLst>
      <p:ext uri="{BB962C8B-B14F-4D97-AF65-F5344CB8AC3E}">
        <p14:creationId xmlns:p14="http://schemas.microsoft.com/office/powerpoint/2010/main" val="25668668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011BFE-DB65-4CDF-8573-824A4A6DFAEF}"/>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 xmlns:a16="http://schemas.microsoft.com/office/drawing/2014/main" id="{1DE4D379-A2BC-44BC-97CE-5633969DD160}"/>
              </a:ext>
            </a:extLst>
          </p:cNvPr>
          <p:cNvPicPr>
            <a:picLocks noGrp="1" noChangeAspect="1"/>
          </p:cNvPicPr>
          <p:nvPr>
            <p:ph idx="1"/>
          </p:nvPr>
        </p:nvPicPr>
        <p:blipFill>
          <a:blip r:embed="rId2"/>
          <a:stretch>
            <a:fillRect/>
          </a:stretch>
        </p:blipFill>
        <p:spPr>
          <a:xfrm>
            <a:off x="65643" y="79272"/>
            <a:ext cx="12126357" cy="6819672"/>
          </a:xfrm>
          <a:prstGeom prst="rect">
            <a:avLst/>
          </a:prstGeom>
        </p:spPr>
      </p:pic>
    </p:spTree>
    <p:extLst>
      <p:ext uri="{BB962C8B-B14F-4D97-AF65-F5344CB8AC3E}">
        <p14:creationId xmlns:p14="http://schemas.microsoft.com/office/powerpoint/2010/main" val="18609325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729C5C-E58A-459A-A0C8-C1BDB3274173}"/>
              </a:ext>
            </a:extLst>
          </p:cNvPr>
          <p:cNvSpPr>
            <a:spLocks noGrp="1"/>
          </p:cNvSpPr>
          <p:nvPr>
            <p:ph type="title"/>
          </p:nvPr>
        </p:nvSpPr>
        <p:spPr/>
        <p:txBody>
          <a:bodyPr>
            <a:normAutofit fontScale="90000"/>
          </a:bodyPr>
          <a:lstStyle/>
          <a:p>
            <a:r>
              <a:rPr lang="en-IN" dirty="0"/>
              <a:t>If all the occurrences of the term are required then we need another loop which calls the </a:t>
            </a:r>
            <a:r>
              <a:rPr lang="en-IN" dirty="0" err="1"/>
              <a:t>nextPhrase</a:t>
            </a:r>
            <a:r>
              <a:rPr lang="en-IN" dirty="0"/>
              <a:t> function</a:t>
            </a:r>
          </a:p>
        </p:txBody>
      </p:sp>
      <p:pic>
        <p:nvPicPr>
          <p:cNvPr id="4" name="Content Placeholder 3">
            <a:extLst>
              <a:ext uri="{FF2B5EF4-FFF2-40B4-BE49-F238E27FC236}">
                <a16:creationId xmlns="" xmlns:a16="http://schemas.microsoft.com/office/drawing/2014/main" id="{3A008F0C-912C-45FC-87BD-9EAEA50B151C}"/>
              </a:ext>
            </a:extLst>
          </p:cNvPr>
          <p:cNvPicPr>
            <a:picLocks noGrp="1" noChangeAspect="1"/>
          </p:cNvPicPr>
          <p:nvPr>
            <p:ph idx="1"/>
          </p:nvPr>
        </p:nvPicPr>
        <p:blipFill>
          <a:blip r:embed="rId2"/>
          <a:stretch>
            <a:fillRect/>
          </a:stretch>
        </p:blipFill>
        <p:spPr>
          <a:xfrm>
            <a:off x="1081087" y="2315369"/>
            <a:ext cx="10029825" cy="3371850"/>
          </a:xfrm>
          <a:prstGeom prst="rect">
            <a:avLst/>
          </a:prstGeom>
        </p:spPr>
      </p:pic>
    </p:spTree>
    <p:extLst>
      <p:ext uri="{BB962C8B-B14F-4D97-AF65-F5344CB8AC3E}">
        <p14:creationId xmlns:p14="http://schemas.microsoft.com/office/powerpoint/2010/main" val="15920223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21CA18-2B4B-4A37-8A60-0F56A9498631}"/>
              </a:ext>
            </a:extLst>
          </p:cNvPr>
          <p:cNvSpPr>
            <a:spLocks noGrp="1"/>
          </p:cNvSpPr>
          <p:nvPr>
            <p:ph type="title"/>
          </p:nvPr>
        </p:nvSpPr>
        <p:spPr/>
        <p:txBody>
          <a:bodyPr/>
          <a:lstStyle/>
          <a:p>
            <a:r>
              <a:rPr lang="en-IN" dirty="0"/>
              <a:t>Another version of </a:t>
            </a:r>
            <a:r>
              <a:rPr lang="en-IN" dirty="0" err="1"/>
              <a:t>nextphrase</a:t>
            </a:r>
            <a:r>
              <a:rPr lang="en-IN" dirty="0"/>
              <a:t> function which makes calls to next but no calls to previous!</a:t>
            </a:r>
          </a:p>
        </p:txBody>
      </p:sp>
      <p:sp>
        <p:nvSpPr>
          <p:cNvPr id="3" name="Content Placeholder 2">
            <a:extLst>
              <a:ext uri="{FF2B5EF4-FFF2-40B4-BE49-F238E27FC236}">
                <a16:creationId xmlns="" xmlns:a16="http://schemas.microsoft.com/office/drawing/2014/main" id="{FB34BE12-B194-45FC-90E8-24904D579523}"/>
              </a:ext>
            </a:extLst>
          </p:cNvPr>
          <p:cNvSpPr>
            <a:spLocks noGrp="1"/>
          </p:cNvSpPr>
          <p:nvPr>
            <p:ph idx="1"/>
          </p:nvPr>
        </p:nvSpPr>
        <p:spPr/>
        <p:txBody>
          <a:bodyPr/>
          <a:lstStyle/>
          <a:p>
            <a:endParaRPr lang="en-IN" dirty="0"/>
          </a:p>
        </p:txBody>
      </p:sp>
      <p:pic>
        <p:nvPicPr>
          <p:cNvPr id="4" name="Picture 3">
            <a:extLst>
              <a:ext uri="{FF2B5EF4-FFF2-40B4-BE49-F238E27FC236}">
                <a16:creationId xmlns="" xmlns:a16="http://schemas.microsoft.com/office/drawing/2014/main" id="{05DC0D29-8AA5-434D-AB9B-9BA8E20B5165}"/>
              </a:ext>
            </a:extLst>
          </p:cNvPr>
          <p:cNvPicPr>
            <a:picLocks noChangeAspect="1"/>
          </p:cNvPicPr>
          <p:nvPr/>
        </p:nvPicPr>
        <p:blipFill>
          <a:blip r:embed="rId2"/>
          <a:stretch>
            <a:fillRect/>
          </a:stretch>
        </p:blipFill>
        <p:spPr>
          <a:xfrm>
            <a:off x="1795947" y="1910913"/>
            <a:ext cx="7264395" cy="4287277"/>
          </a:xfrm>
          <a:prstGeom prst="rect">
            <a:avLst/>
          </a:prstGeom>
        </p:spPr>
      </p:pic>
    </p:spTree>
    <p:extLst>
      <p:ext uri="{BB962C8B-B14F-4D97-AF65-F5344CB8AC3E}">
        <p14:creationId xmlns:p14="http://schemas.microsoft.com/office/powerpoint/2010/main" val="94558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587B17-9B58-40C8-B65A-CBA791741325}"/>
              </a:ext>
            </a:extLst>
          </p:cNvPr>
          <p:cNvSpPr>
            <a:spLocks noGrp="1"/>
          </p:cNvSpPr>
          <p:nvPr>
            <p:ph type="title"/>
          </p:nvPr>
        </p:nvSpPr>
        <p:spPr/>
        <p:txBody>
          <a:bodyPr/>
          <a:lstStyle/>
          <a:p>
            <a:r>
              <a:rPr lang="en-IN" dirty="0"/>
              <a:t>Grading Criteria</a:t>
            </a:r>
          </a:p>
        </p:txBody>
      </p:sp>
      <p:sp>
        <p:nvSpPr>
          <p:cNvPr id="3" name="Content Placeholder 2">
            <a:extLst>
              <a:ext uri="{FF2B5EF4-FFF2-40B4-BE49-F238E27FC236}">
                <a16:creationId xmlns="" xmlns:a16="http://schemas.microsoft.com/office/drawing/2014/main" id="{52491511-352B-483F-8F85-659FEF50F14C}"/>
              </a:ext>
            </a:extLst>
          </p:cNvPr>
          <p:cNvSpPr>
            <a:spLocks noGrp="1"/>
          </p:cNvSpPr>
          <p:nvPr>
            <p:ph idx="1"/>
          </p:nvPr>
        </p:nvSpPr>
        <p:spPr/>
        <p:txBody>
          <a:bodyPr/>
          <a:lstStyle/>
          <a:p>
            <a:r>
              <a:rPr lang="en-IN" dirty="0"/>
              <a:t>15 marks Sessional I</a:t>
            </a:r>
          </a:p>
          <a:p>
            <a:r>
              <a:rPr lang="en-IN" dirty="0"/>
              <a:t>15 marks Sessional II</a:t>
            </a:r>
          </a:p>
          <a:p>
            <a:r>
              <a:rPr lang="en-IN" dirty="0"/>
              <a:t>50 marks End Semester</a:t>
            </a:r>
          </a:p>
          <a:p>
            <a:r>
              <a:rPr lang="en-IN" dirty="0"/>
              <a:t>20 marks Programming assignments </a:t>
            </a:r>
          </a:p>
          <a:p>
            <a:pPr marL="0" indent="0">
              <a:buNone/>
            </a:pPr>
            <a:endParaRPr lang="en-IN" dirty="0"/>
          </a:p>
          <a:p>
            <a:pPr marL="457200" lvl="1" indent="0">
              <a:buNone/>
            </a:pPr>
            <a:endParaRPr lang="en-IN" dirty="0"/>
          </a:p>
        </p:txBody>
      </p:sp>
      <p:sp>
        <p:nvSpPr>
          <p:cNvPr id="4" name="Date Placeholder 3">
            <a:extLst>
              <a:ext uri="{FF2B5EF4-FFF2-40B4-BE49-F238E27FC236}">
                <a16:creationId xmlns="" xmlns:a16="http://schemas.microsoft.com/office/drawing/2014/main" id="{D7E83279-80B9-4B5B-8CE5-B39D4CEB1A6A}"/>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270B5943-162A-4876-BB38-06565D6AC04B}"/>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F0B2902D-CB18-46D9-9EC5-9119EFD53B59}"/>
              </a:ext>
            </a:extLst>
          </p:cNvPr>
          <p:cNvSpPr>
            <a:spLocks noGrp="1"/>
          </p:cNvSpPr>
          <p:nvPr>
            <p:ph type="sldNum" sz="quarter" idx="12"/>
          </p:nvPr>
        </p:nvSpPr>
        <p:spPr/>
        <p:txBody>
          <a:bodyPr/>
          <a:lstStyle/>
          <a:p>
            <a:fld id="{C0F9F683-3FDB-4107-96CB-B1C6B49462B6}" type="slidenum">
              <a:rPr lang="en-IN" smtClean="0"/>
              <a:t>8</a:t>
            </a:fld>
            <a:endParaRPr lang="en-IN" dirty="0"/>
          </a:p>
        </p:txBody>
      </p:sp>
    </p:spTree>
    <p:extLst>
      <p:ext uri="{BB962C8B-B14F-4D97-AF65-F5344CB8AC3E}">
        <p14:creationId xmlns:p14="http://schemas.microsoft.com/office/powerpoint/2010/main" val="1802111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E6CC96-12E8-442F-9366-4541C159D159}"/>
              </a:ext>
            </a:extLst>
          </p:cNvPr>
          <p:cNvSpPr>
            <a:spLocks noGrp="1"/>
          </p:cNvSpPr>
          <p:nvPr>
            <p:ph type="title"/>
          </p:nvPr>
        </p:nvSpPr>
        <p:spPr/>
        <p:txBody>
          <a:bodyPr/>
          <a:lstStyle/>
          <a:p>
            <a:r>
              <a:rPr lang="en-IN" dirty="0"/>
              <a:t>Question to ponder!</a:t>
            </a:r>
          </a:p>
        </p:txBody>
      </p:sp>
      <p:sp>
        <p:nvSpPr>
          <p:cNvPr id="3" name="Content Placeholder 2">
            <a:extLst>
              <a:ext uri="{FF2B5EF4-FFF2-40B4-BE49-F238E27FC236}">
                <a16:creationId xmlns="" xmlns:a16="http://schemas.microsoft.com/office/drawing/2014/main" id="{587B54BE-3E93-4935-97F3-8CCB340A1D33}"/>
              </a:ext>
            </a:extLst>
          </p:cNvPr>
          <p:cNvSpPr>
            <a:spLocks noGrp="1"/>
          </p:cNvSpPr>
          <p:nvPr>
            <p:ph idx="1"/>
          </p:nvPr>
        </p:nvSpPr>
        <p:spPr/>
        <p:txBody>
          <a:bodyPr/>
          <a:lstStyle/>
          <a:p>
            <a:r>
              <a:rPr lang="en-US" dirty="0"/>
              <a:t>When combined with galloping search to find all occurrences of a phrase, would you expect improved efficiency compared to the original version? Explain.</a:t>
            </a:r>
            <a:endParaRPr lang="en-IN" dirty="0"/>
          </a:p>
        </p:txBody>
      </p:sp>
    </p:spTree>
    <p:extLst>
      <p:ext uri="{BB962C8B-B14F-4D97-AF65-F5344CB8AC3E}">
        <p14:creationId xmlns:p14="http://schemas.microsoft.com/office/powerpoint/2010/main" val="16146487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382077-673E-4654-BCE7-7D0187578958}"/>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4254F2DF-349A-4251-BB33-F49E283B64F7}"/>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05E90E04-2F68-4FC3-844F-F96A61F85720}"/>
              </a:ext>
            </a:extLst>
          </p:cNvPr>
          <p:cNvPicPr>
            <a:picLocks noChangeAspect="1"/>
          </p:cNvPicPr>
          <p:nvPr/>
        </p:nvPicPr>
        <p:blipFill>
          <a:blip r:embed="rId2"/>
          <a:stretch>
            <a:fillRect/>
          </a:stretch>
        </p:blipFill>
        <p:spPr>
          <a:xfrm>
            <a:off x="3095736" y="186957"/>
            <a:ext cx="6000527" cy="6484086"/>
          </a:xfrm>
          <a:prstGeom prst="rect">
            <a:avLst/>
          </a:prstGeom>
        </p:spPr>
      </p:pic>
    </p:spTree>
    <p:extLst>
      <p:ext uri="{BB962C8B-B14F-4D97-AF65-F5344CB8AC3E}">
        <p14:creationId xmlns:p14="http://schemas.microsoft.com/office/powerpoint/2010/main" val="32060869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389FAF84-4980-4464-AC05-CAB30E84A091}"/>
              </a:ext>
            </a:extLst>
          </p:cNvPr>
          <p:cNvSpPr>
            <a:spLocks noGrp="1"/>
          </p:cNvSpPr>
          <p:nvPr>
            <p:ph type="ctrTitle"/>
          </p:nvPr>
        </p:nvSpPr>
        <p:spPr/>
        <p:txBody>
          <a:bodyPr/>
          <a:lstStyle/>
          <a:p>
            <a:r>
              <a:rPr lang="en-IN" dirty="0"/>
              <a:t>The Vector Space Model</a:t>
            </a:r>
          </a:p>
        </p:txBody>
      </p:sp>
      <p:sp>
        <p:nvSpPr>
          <p:cNvPr id="8" name="Subtitle 7">
            <a:extLst>
              <a:ext uri="{FF2B5EF4-FFF2-40B4-BE49-F238E27FC236}">
                <a16:creationId xmlns="" xmlns:a16="http://schemas.microsoft.com/office/drawing/2014/main" id="{708F8590-BCD8-4AD7-A9D2-529256695C8A}"/>
              </a:ext>
            </a:extLst>
          </p:cNvPr>
          <p:cNvSpPr>
            <a:spLocks noGrp="1"/>
          </p:cNvSpPr>
          <p:nvPr>
            <p:ph type="subTitle" idx="1"/>
          </p:nvPr>
        </p:nvSpPr>
        <p:spPr/>
        <p:txBody>
          <a:bodyPr/>
          <a:lstStyle/>
          <a:p>
            <a:endParaRPr lang="en-IN" dirty="0"/>
          </a:p>
        </p:txBody>
      </p:sp>
      <p:sp>
        <p:nvSpPr>
          <p:cNvPr id="4" name="Date Placeholder 3">
            <a:extLst>
              <a:ext uri="{FF2B5EF4-FFF2-40B4-BE49-F238E27FC236}">
                <a16:creationId xmlns="" xmlns:a16="http://schemas.microsoft.com/office/drawing/2014/main" id="{927076C0-FD2C-451C-82F4-9562982DB2A0}"/>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016C1E59-61DE-4B5E-AFF0-DB1E430A25F1}"/>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060B1F6F-6CD9-4E3B-9204-DA321F5DF3A1}"/>
              </a:ext>
            </a:extLst>
          </p:cNvPr>
          <p:cNvSpPr>
            <a:spLocks noGrp="1"/>
          </p:cNvSpPr>
          <p:nvPr>
            <p:ph type="sldNum" sz="quarter" idx="12"/>
          </p:nvPr>
        </p:nvSpPr>
        <p:spPr/>
        <p:txBody>
          <a:bodyPr/>
          <a:lstStyle/>
          <a:p>
            <a:fld id="{C0F9F683-3FDB-4107-96CB-B1C6B49462B6}" type="slidenum">
              <a:rPr lang="en-IN" smtClean="0"/>
              <a:t>82</a:t>
            </a:fld>
            <a:endParaRPr lang="en-IN" dirty="0"/>
          </a:p>
        </p:txBody>
      </p:sp>
    </p:spTree>
    <p:extLst>
      <p:ext uri="{BB962C8B-B14F-4D97-AF65-F5344CB8AC3E}">
        <p14:creationId xmlns:p14="http://schemas.microsoft.com/office/powerpoint/2010/main" val="6522784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14022E-79CA-485E-BCA6-EE8E51D4498A}"/>
              </a:ext>
            </a:extLst>
          </p:cNvPr>
          <p:cNvSpPr>
            <a:spLocks noGrp="1"/>
          </p:cNvSpPr>
          <p:nvPr>
            <p:ph type="title"/>
          </p:nvPr>
        </p:nvSpPr>
        <p:spPr/>
        <p:txBody>
          <a:bodyPr/>
          <a:lstStyle/>
          <a:p>
            <a:r>
              <a:rPr lang="en-IN" dirty="0"/>
              <a:t>Vector Space Model - Recap</a:t>
            </a:r>
          </a:p>
        </p:txBody>
      </p:sp>
      <p:sp>
        <p:nvSpPr>
          <p:cNvPr id="4" name="Content Placeholder 3">
            <a:extLst>
              <a:ext uri="{FF2B5EF4-FFF2-40B4-BE49-F238E27FC236}">
                <a16:creationId xmlns="" xmlns:a16="http://schemas.microsoft.com/office/drawing/2014/main" id="{9AE2A643-EFB0-44EA-B987-EC0CBFDC9359}"/>
              </a:ext>
            </a:extLst>
          </p:cNvPr>
          <p:cNvSpPr>
            <a:spLocks noGrp="1"/>
          </p:cNvSpPr>
          <p:nvPr>
            <p:ph sz="half" idx="1"/>
          </p:nvPr>
        </p:nvSpPr>
        <p:spPr/>
        <p:txBody>
          <a:bodyPr>
            <a:normAutofit/>
          </a:bodyPr>
          <a:lstStyle/>
          <a:p>
            <a:r>
              <a:rPr lang="en-IN" dirty="0"/>
              <a:t>Basic Concept:</a:t>
            </a:r>
          </a:p>
          <a:p>
            <a:pPr lvl="1"/>
            <a:r>
              <a:rPr lang="en-IN" dirty="0"/>
              <a:t>Every term is a dimension</a:t>
            </a:r>
          </a:p>
          <a:p>
            <a:pPr lvl="1"/>
            <a:r>
              <a:rPr lang="en-IN" dirty="0"/>
              <a:t>Query as a vector	</a:t>
            </a:r>
          </a:p>
          <a:p>
            <a:pPr lvl="1"/>
            <a:r>
              <a:rPr lang="en-IN" dirty="0"/>
              <a:t>Document as a vector</a:t>
            </a:r>
          </a:p>
          <a:p>
            <a:r>
              <a:rPr lang="en-IN" dirty="0"/>
              <a:t>Cosine similarity Measure</a:t>
            </a:r>
          </a:p>
          <a:p>
            <a:pPr lvl="1"/>
            <a:r>
              <a:rPr lang="en-IN" dirty="0"/>
              <a:t>Angle between query and document</a:t>
            </a:r>
          </a:p>
          <a:p>
            <a:pPr lvl="1"/>
            <a:r>
              <a:rPr lang="en-IN" dirty="0"/>
              <a:t>cos is an monotonically decreasing function</a:t>
            </a:r>
          </a:p>
          <a:p>
            <a:pPr lvl="1"/>
            <a:r>
              <a:rPr lang="en-IN" dirty="0"/>
              <a:t>Greater the angle, smaller the cos value and lesser the similarity</a:t>
            </a:r>
          </a:p>
          <a:p>
            <a:endParaRPr lang="en-IN" dirty="0"/>
          </a:p>
          <a:p>
            <a:endParaRPr lang="en-IN" dirty="0"/>
          </a:p>
        </p:txBody>
      </p:sp>
      <p:pic>
        <p:nvPicPr>
          <p:cNvPr id="7" name="Content Placeholder 6">
            <a:extLst>
              <a:ext uri="{FF2B5EF4-FFF2-40B4-BE49-F238E27FC236}">
                <a16:creationId xmlns="" xmlns:a16="http://schemas.microsoft.com/office/drawing/2014/main" id="{5C922FDD-B8D9-49EB-A118-9224689974D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29412" y="2001044"/>
            <a:ext cx="4067175" cy="4000500"/>
          </a:xfrm>
        </p:spPr>
      </p:pic>
      <p:sp>
        <p:nvSpPr>
          <p:cNvPr id="3" name="Date Placeholder 2">
            <a:extLst>
              <a:ext uri="{FF2B5EF4-FFF2-40B4-BE49-F238E27FC236}">
                <a16:creationId xmlns="" xmlns:a16="http://schemas.microsoft.com/office/drawing/2014/main" id="{B0BB6DDE-BB8A-4E93-8C1B-4318743F7B4B}"/>
              </a:ext>
            </a:extLst>
          </p:cNvPr>
          <p:cNvSpPr>
            <a:spLocks noGrp="1"/>
          </p:cNvSpPr>
          <p:nvPr>
            <p:ph type="dt" sz="half" idx="10"/>
          </p:nvPr>
        </p:nvSpPr>
        <p:spPr/>
        <p:txBody>
          <a:bodyPr/>
          <a:lstStyle/>
          <a:p>
            <a:fld id="{D969CFB5-6C20-4C66-878E-14E19C972DA0}" type="datetime1">
              <a:rPr lang="en-IN" smtClean="0"/>
              <a:t>28-08-2019</a:t>
            </a:fld>
            <a:endParaRPr lang="en-IN"/>
          </a:p>
        </p:txBody>
      </p:sp>
      <p:sp>
        <p:nvSpPr>
          <p:cNvPr id="5" name="Footer Placeholder 4">
            <a:extLst>
              <a:ext uri="{FF2B5EF4-FFF2-40B4-BE49-F238E27FC236}">
                <a16:creationId xmlns="" xmlns:a16="http://schemas.microsoft.com/office/drawing/2014/main" id="{751F9068-F340-42EE-A50B-9445D662CC88}"/>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1F3535AF-4BF9-423E-B4B0-4036789532B0}"/>
              </a:ext>
            </a:extLst>
          </p:cNvPr>
          <p:cNvSpPr>
            <a:spLocks noGrp="1"/>
          </p:cNvSpPr>
          <p:nvPr>
            <p:ph type="sldNum" sz="quarter" idx="12"/>
          </p:nvPr>
        </p:nvSpPr>
        <p:spPr/>
        <p:txBody>
          <a:bodyPr/>
          <a:lstStyle/>
          <a:p>
            <a:fld id="{C0F9F683-3FDB-4107-96CB-B1C6B49462B6}" type="slidenum">
              <a:rPr lang="en-IN" smtClean="0"/>
              <a:t>83</a:t>
            </a:fld>
            <a:endParaRPr lang="en-IN"/>
          </a:p>
        </p:txBody>
      </p:sp>
    </p:spTree>
    <p:extLst>
      <p:ext uri="{BB962C8B-B14F-4D97-AF65-F5344CB8AC3E}">
        <p14:creationId xmlns:p14="http://schemas.microsoft.com/office/powerpoint/2010/main" val="45841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13A9CA-7693-4098-ADB2-F4CE9C581DBC}"/>
              </a:ext>
            </a:extLst>
          </p:cNvPr>
          <p:cNvSpPr>
            <a:spLocks noGrp="1"/>
          </p:cNvSpPr>
          <p:nvPr>
            <p:ph type="title"/>
          </p:nvPr>
        </p:nvSpPr>
        <p:spPr/>
        <p:txBody>
          <a:bodyPr/>
          <a:lstStyle/>
          <a:p>
            <a:r>
              <a:rPr lang="en-IN" dirty="0"/>
              <a:t>Solve the following question….</a:t>
            </a:r>
          </a:p>
        </p:txBody>
      </p:sp>
      <p:sp>
        <p:nvSpPr>
          <p:cNvPr id="3" name="Content Placeholder 2">
            <a:extLst>
              <a:ext uri="{FF2B5EF4-FFF2-40B4-BE49-F238E27FC236}">
                <a16:creationId xmlns="" xmlns:a16="http://schemas.microsoft.com/office/drawing/2014/main" id="{B7E05065-2219-44B9-BA8E-6E1C7EE0CD99}"/>
              </a:ext>
            </a:extLst>
          </p:cNvPr>
          <p:cNvSpPr>
            <a:spLocks noGrp="1"/>
          </p:cNvSpPr>
          <p:nvPr>
            <p:ph idx="1"/>
          </p:nvPr>
        </p:nvSpPr>
        <p:spPr/>
        <p:txBody>
          <a:bodyPr>
            <a:normAutofit fontScale="85000" lnSpcReduction="10000"/>
          </a:bodyPr>
          <a:lstStyle/>
          <a:p>
            <a:pPr lvl="0"/>
            <a:r>
              <a:rPr lang="en-US" dirty="0"/>
              <a:t>Consider a very small collection C that consists of the following 3 documents:</a:t>
            </a:r>
            <a:endParaRPr lang="en-IN" dirty="0"/>
          </a:p>
          <a:p>
            <a:r>
              <a:rPr lang="en-US" dirty="0"/>
              <a:t>D1: red green rainbow</a:t>
            </a:r>
            <a:endParaRPr lang="en-IN" dirty="0"/>
          </a:p>
          <a:p>
            <a:r>
              <a:rPr lang="en-US" dirty="0"/>
              <a:t>D2: red green blue</a:t>
            </a:r>
            <a:endParaRPr lang="en-IN" dirty="0"/>
          </a:p>
          <a:p>
            <a:r>
              <a:rPr lang="en-US" dirty="0"/>
              <a:t>D3: yellow rainbow</a:t>
            </a:r>
            <a:endParaRPr lang="en-IN" dirty="0"/>
          </a:p>
          <a:p>
            <a:r>
              <a:rPr lang="en-IN" dirty="0"/>
              <a:t>For all the documents, calculate the </a:t>
            </a:r>
            <a:r>
              <a:rPr lang="en-IN" dirty="0" err="1"/>
              <a:t>tf</a:t>
            </a:r>
            <a:r>
              <a:rPr lang="en-IN" dirty="0"/>
              <a:t> scores for all the documents in C. Ignore </a:t>
            </a:r>
            <a:r>
              <a:rPr lang="en-IN" dirty="0" err="1"/>
              <a:t>idf</a:t>
            </a:r>
            <a:r>
              <a:rPr lang="en-IN" dirty="0"/>
              <a:t> now for simplicity. Assume that the words in the vectors are ordered alphabetically. The normalization by maximum frequency is not needed because the maximum frequency is 1 here. </a:t>
            </a:r>
          </a:p>
          <a:p>
            <a:r>
              <a:rPr lang="en-IN" dirty="0"/>
              <a:t>Given the following query, “blue green rainbow”, calculate the </a:t>
            </a:r>
            <a:r>
              <a:rPr lang="en-IN" dirty="0" err="1"/>
              <a:t>tf</a:t>
            </a:r>
            <a:r>
              <a:rPr lang="en-IN" dirty="0"/>
              <a:t> vector for the query and cosine similarity score of each document in C with respect to the query. (Do not forget to compute the lengths of the vectors). What is the final order in which the documents are presented as a result to the query?</a:t>
            </a:r>
          </a:p>
          <a:p>
            <a:endParaRPr lang="en-IN" dirty="0"/>
          </a:p>
          <a:p>
            <a:endParaRPr lang="en-IN" dirty="0"/>
          </a:p>
        </p:txBody>
      </p:sp>
      <p:sp>
        <p:nvSpPr>
          <p:cNvPr id="4" name="Date Placeholder 3">
            <a:extLst>
              <a:ext uri="{FF2B5EF4-FFF2-40B4-BE49-F238E27FC236}">
                <a16:creationId xmlns="" xmlns:a16="http://schemas.microsoft.com/office/drawing/2014/main" id="{DBE3D3AE-ABBA-4D93-A302-EB190A0A865C}"/>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7353C690-83D5-4029-A00A-BAB1183DF35F}"/>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6517F0D6-532A-4D5B-AF89-755B8B1D60A3}"/>
              </a:ext>
            </a:extLst>
          </p:cNvPr>
          <p:cNvSpPr>
            <a:spLocks noGrp="1"/>
          </p:cNvSpPr>
          <p:nvPr>
            <p:ph type="sldNum" sz="quarter" idx="12"/>
          </p:nvPr>
        </p:nvSpPr>
        <p:spPr/>
        <p:txBody>
          <a:bodyPr/>
          <a:lstStyle/>
          <a:p>
            <a:fld id="{C0F9F683-3FDB-4107-96CB-B1C6B49462B6}" type="slidenum">
              <a:rPr lang="en-IN" smtClean="0"/>
              <a:t>84</a:t>
            </a:fld>
            <a:endParaRPr lang="en-IN" dirty="0"/>
          </a:p>
        </p:txBody>
      </p:sp>
    </p:spTree>
    <p:extLst>
      <p:ext uri="{BB962C8B-B14F-4D97-AF65-F5344CB8AC3E}">
        <p14:creationId xmlns:p14="http://schemas.microsoft.com/office/powerpoint/2010/main" val="39247689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C2878E-D595-4121-8D63-5288E41804ED}"/>
              </a:ext>
            </a:extLst>
          </p:cNvPr>
          <p:cNvSpPr>
            <a:spLocks noGrp="1"/>
          </p:cNvSpPr>
          <p:nvPr>
            <p:ph type="title"/>
          </p:nvPr>
        </p:nvSpPr>
        <p:spPr/>
        <p:txBody>
          <a:bodyPr/>
          <a:lstStyle/>
          <a:p>
            <a:r>
              <a:rPr lang="en-IN" dirty="0"/>
              <a:t>Answer: </a:t>
            </a:r>
          </a:p>
        </p:txBody>
      </p:sp>
      <p:sp>
        <p:nvSpPr>
          <p:cNvPr id="3" name="Content Placeholder 2">
            <a:extLst>
              <a:ext uri="{FF2B5EF4-FFF2-40B4-BE49-F238E27FC236}">
                <a16:creationId xmlns="" xmlns:a16="http://schemas.microsoft.com/office/drawing/2014/main" id="{422C84DD-6080-41BC-8C9C-1DA74F977EBC}"/>
              </a:ext>
            </a:extLst>
          </p:cNvPr>
          <p:cNvSpPr>
            <a:spLocks noGrp="1"/>
          </p:cNvSpPr>
          <p:nvPr>
            <p:ph idx="1"/>
          </p:nvPr>
        </p:nvSpPr>
        <p:spPr/>
        <p:txBody>
          <a:bodyPr/>
          <a:lstStyle/>
          <a:p>
            <a:r>
              <a:rPr lang="en-IN" dirty="0"/>
              <a:t>d1 or d2 in any order (Same rank)</a:t>
            </a:r>
          </a:p>
          <a:p>
            <a:r>
              <a:rPr lang="en-IN" dirty="0"/>
              <a:t>d3</a:t>
            </a:r>
          </a:p>
        </p:txBody>
      </p:sp>
      <p:sp>
        <p:nvSpPr>
          <p:cNvPr id="4" name="Date Placeholder 3">
            <a:extLst>
              <a:ext uri="{FF2B5EF4-FFF2-40B4-BE49-F238E27FC236}">
                <a16:creationId xmlns="" xmlns:a16="http://schemas.microsoft.com/office/drawing/2014/main" id="{723D8FBD-9BAA-40B4-8C78-A2363436850F}"/>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06F66028-A4B4-4433-BC91-315A7DFFEF3F}"/>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6524F027-D4D1-4BFA-AE99-D96712187D5E}"/>
              </a:ext>
            </a:extLst>
          </p:cNvPr>
          <p:cNvSpPr>
            <a:spLocks noGrp="1"/>
          </p:cNvSpPr>
          <p:nvPr>
            <p:ph type="sldNum" sz="quarter" idx="12"/>
          </p:nvPr>
        </p:nvSpPr>
        <p:spPr/>
        <p:txBody>
          <a:bodyPr/>
          <a:lstStyle/>
          <a:p>
            <a:fld id="{C0F9F683-3FDB-4107-96CB-B1C6B49462B6}" type="slidenum">
              <a:rPr lang="en-IN" smtClean="0"/>
              <a:t>85</a:t>
            </a:fld>
            <a:endParaRPr lang="en-IN" dirty="0"/>
          </a:p>
        </p:txBody>
      </p:sp>
    </p:spTree>
    <p:extLst>
      <p:ext uri="{BB962C8B-B14F-4D97-AF65-F5344CB8AC3E}">
        <p14:creationId xmlns:p14="http://schemas.microsoft.com/office/powerpoint/2010/main" val="34204008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8EA6F9-F82A-4B9B-B6AF-7E3506365A84}"/>
              </a:ext>
            </a:extLst>
          </p:cNvPr>
          <p:cNvSpPr>
            <a:spLocks noGrp="1"/>
          </p:cNvSpPr>
          <p:nvPr>
            <p:ph type="title"/>
          </p:nvPr>
        </p:nvSpPr>
        <p:spPr/>
        <p:txBody>
          <a:bodyPr/>
          <a:lstStyle/>
          <a:p>
            <a:r>
              <a:rPr lang="en-IN" dirty="0"/>
              <a:t>Solve the following 	question……</a:t>
            </a:r>
          </a:p>
        </p:txBody>
      </p:sp>
      <p:sp>
        <p:nvSpPr>
          <p:cNvPr id="3" name="Content Placeholder 2">
            <a:extLst>
              <a:ext uri="{FF2B5EF4-FFF2-40B4-BE49-F238E27FC236}">
                <a16:creationId xmlns="" xmlns:a16="http://schemas.microsoft.com/office/drawing/2014/main" id="{04E235D2-7DE0-46F3-8002-B37A796FF8B7}"/>
              </a:ext>
            </a:extLst>
          </p:cNvPr>
          <p:cNvSpPr>
            <a:spLocks noGrp="1"/>
          </p:cNvSpPr>
          <p:nvPr>
            <p:ph idx="1"/>
          </p:nvPr>
        </p:nvSpPr>
        <p:spPr/>
        <p:txBody>
          <a:bodyPr>
            <a:normAutofit fontScale="85000" lnSpcReduction="20000"/>
          </a:bodyPr>
          <a:lstStyle/>
          <a:p>
            <a:pPr lvl="0"/>
            <a:r>
              <a:rPr lang="en-US" dirty="0"/>
              <a:t>Consider a very small collection C that consists of the following 4 documents. </a:t>
            </a:r>
            <a:endParaRPr lang="en-IN" dirty="0"/>
          </a:p>
          <a:p>
            <a:r>
              <a:rPr lang="en-IN" dirty="0"/>
              <a:t>D1: cute puppy</a:t>
            </a:r>
          </a:p>
          <a:p>
            <a:r>
              <a:rPr lang="en-IN" dirty="0"/>
              <a:t>D2: big puppy</a:t>
            </a:r>
          </a:p>
          <a:p>
            <a:r>
              <a:rPr lang="en-IN" dirty="0"/>
              <a:t>D3: cute white kitten</a:t>
            </a:r>
          </a:p>
          <a:p>
            <a:r>
              <a:rPr lang="en-IN" dirty="0"/>
              <a:t>D4: white kitten</a:t>
            </a:r>
          </a:p>
          <a:p>
            <a:r>
              <a:rPr lang="en-IN" dirty="0"/>
              <a:t>For all the documents, calculate the </a:t>
            </a:r>
            <a:r>
              <a:rPr lang="en-IN" dirty="0" err="1"/>
              <a:t>tf</a:t>
            </a:r>
            <a:r>
              <a:rPr lang="en-IN" dirty="0"/>
              <a:t> scores for all the documents in C. Ignore </a:t>
            </a:r>
            <a:r>
              <a:rPr lang="en-IN" dirty="0" err="1"/>
              <a:t>idf</a:t>
            </a:r>
            <a:r>
              <a:rPr lang="en-IN" dirty="0"/>
              <a:t> now for simplicity. Assume that the words in the vectors are ordered alphabetically. The normalization by maximum frequency is not needed because the maximum frequency is 1 here. </a:t>
            </a:r>
          </a:p>
          <a:p>
            <a:r>
              <a:rPr lang="en-IN" dirty="0"/>
              <a:t>Given the following query, “big white puppy”, calculate the </a:t>
            </a:r>
            <a:r>
              <a:rPr lang="en-IN" dirty="0" err="1"/>
              <a:t>tf</a:t>
            </a:r>
            <a:r>
              <a:rPr lang="en-IN" dirty="0"/>
              <a:t> vector for the query and cosine similarity score of each document in C with respect to the query. (Do not forget to compute the lengths of the vectors). What is the final order in which the documents are presented as a result to the query?</a:t>
            </a:r>
          </a:p>
          <a:p>
            <a:endParaRPr lang="en-IN" dirty="0"/>
          </a:p>
        </p:txBody>
      </p:sp>
      <p:sp>
        <p:nvSpPr>
          <p:cNvPr id="4" name="Date Placeholder 3">
            <a:extLst>
              <a:ext uri="{FF2B5EF4-FFF2-40B4-BE49-F238E27FC236}">
                <a16:creationId xmlns="" xmlns:a16="http://schemas.microsoft.com/office/drawing/2014/main" id="{B27BD192-2CD7-4324-8946-30CBA8DCC32A}"/>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806485EE-C0BB-4B8D-98DA-C424FF472606}"/>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891EB790-1C48-4C63-8403-F41A3ABAEA7F}"/>
              </a:ext>
            </a:extLst>
          </p:cNvPr>
          <p:cNvSpPr>
            <a:spLocks noGrp="1"/>
          </p:cNvSpPr>
          <p:nvPr>
            <p:ph type="sldNum" sz="quarter" idx="12"/>
          </p:nvPr>
        </p:nvSpPr>
        <p:spPr/>
        <p:txBody>
          <a:bodyPr/>
          <a:lstStyle/>
          <a:p>
            <a:fld id="{C0F9F683-3FDB-4107-96CB-B1C6B49462B6}" type="slidenum">
              <a:rPr lang="en-IN" smtClean="0"/>
              <a:t>86</a:t>
            </a:fld>
            <a:endParaRPr lang="en-IN" dirty="0"/>
          </a:p>
        </p:txBody>
      </p:sp>
    </p:spTree>
    <p:extLst>
      <p:ext uri="{BB962C8B-B14F-4D97-AF65-F5344CB8AC3E}">
        <p14:creationId xmlns:p14="http://schemas.microsoft.com/office/powerpoint/2010/main" val="1183155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0BA728-08F2-4A25-9CC0-07B3438C5B7E}"/>
              </a:ext>
            </a:extLst>
          </p:cNvPr>
          <p:cNvSpPr>
            <a:spLocks noGrp="1"/>
          </p:cNvSpPr>
          <p:nvPr>
            <p:ph type="title"/>
          </p:nvPr>
        </p:nvSpPr>
        <p:spPr/>
        <p:txBody>
          <a:bodyPr/>
          <a:lstStyle/>
          <a:p>
            <a:r>
              <a:rPr lang="en-IN" dirty="0"/>
              <a:t>Answer:</a:t>
            </a:r>
          </a:p>
        </p:txBody>
      </p:sp>
      <p:sp>
        <p:nvSpPr>
          <p:cNvPr id="3" name="Content Placeholder 2">
            <a:extLst>
              <a:ext uri="{FF2B5EF4-FFF2-40B4-BE49-F238E27FC236}">
                <a16:creationId xmlns="" xmlns:a16="http://schemas.microsoft.com/office/drawing/2014/main" id="{EA6AB993-F809-4958-B01C-D949A769D71A}"/>
              </a:ext>
            </a:extLst>
          </p:cNvPr>
          <p:cNvSpPr>
            <a:spLocks noGrp="1"/>
          </p:cNvSpPr>
          <p:nvPr>
            <p:ph idx="1"/>
          </p:nvPr>
        </p:nvSpPr>
        <p:spPr/>
        <p:txBody>
          <a:bodyPr/>
          <a:lstStyle/>
          <a:p>
            <a:r>
              <a:rPr lang="en-IN" dirty="0"/>
              <a:t>d2</a:t>
            </a:r>
          </a:p>
          <a:p>
            <a:r>
              <a:rPr lang="en-IN" dirty="0"/>
              <a:t>d1 and d4 in any order (same rank)</a:t>
            </a:r>
          </a:p>
          <a:p>
            <a:r>
              <a:rPr lang="en-IN" dirty="0"/>
              <a:t>d3</a:t>
            </a:r>
          </a:p>
        </p:txBody>
      </p:sp>
      <p:sp>
        <p:nvSpPr>
          <p:cNvPr id="4" name="Date Placeholder 3">
            <a:extLst>
              <a:ext uri="{FF2B5EF4-FFF2-40B4-BE49-F238E27FC236}">
                <a16:creationId xmlns="" xmlns:a16="http://schemas.microsoft.com/office/drawing/2014/main" id="{E78D1BB4-FBFF-4C92-93EB-3ACCB2EE092E}"/>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95D1FD99-3881-4445-BE55-87E088F03E66}"/>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54C7DA0D-E58B-4014-9462-9B2B3EAA5BBC}"/>
              </a:ext>
            </a:extLst>
          </p:cNvPr>
          <p:cNvSpPr>
            <a:spLocks noGrp="1"/>
          </p:cNvSpPr>
          <p:nvPr>
            <p:ph type="sldNum" sz="quarter" idx="12"/>
          </p:nvPr>
        </p:nvSpPr>
        <p:spPr/>
        <p:txBody>
          <a:bodyPr/>
          <a:lstStyle/>
          <a:p>
            <a:fld id="{C0F9F683-3FDB-4107-96CB-B1C6B49462B6}" type="slidenum">
              <a:rPr lang="en-IN" smtClean="0"/>
              <a:t>87</a:t>
            </a:fld>
            <a:endParaRPr lang="en-IN" dirty="0"/>
          </a:p>
        </p:txBody>
      </p:sp>
    </p:spTree>
    <p:extLst>
      <p:ext uri="{BB962C8B-B14F-4D97-AF65-F5344CB8AC3E}">
        <p14:creationId xmlns:p14="http://schemas.microsoft.com/office/powerpoint/2010/main" val="14213207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6A99E0-11A7-4F2D-96ED-1578E5473829}"/>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0C814D5F-9B63-4CC1-B984-974F1981AD45}"/>
              </a:ext>
            </a:extLst>
          </p:cNvPr>
          <p:cNvSpPr>
            <a:spLocks noGrp="1"/>
          </p:cNvSpPr>
          <p:nvPr>
            <p:ph idx="1"/>
          </p:nvPr>
        </p:nvSpPr>
        <p:spPr/>
        <p:txBody>
          <a:bodyPr/>
          <a:lstStyle/>
          <a:p>
            <a:endParaRPr lang="en-IN" dirty="0"/>
          </a:p>
        </p:txBody>
      </p:sp>
      <p:sp>
        <p:nvSpPr>
          <p:cNvPr id="4" name="Date Placeholder 3">
            <a:extLst>
              <a:ext uri="{FF2B5EF4-FFF2-40B4-BE49-F238E27FC236}">
                <a16:creationId xmlns="" xmlns:a16="http://schemas.microsoft.com/office/drawing/2014/main" id="{2A5BAA2A-CECC-4081-AD5B-313C82D3659A}"/>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887081BF-6C6F-459B-89A3-D3D599C62A96}"/>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9266518A-E7D2-46D1-8AAC-0B09936D282E}"/>
              </a:ext>
            </a:extLst>
          </p:cNvPr>
          <p:cNvSpPr>
            <a:spLocks noGrp="1"/>
          </p:cNvSpPr>
          <p:nvPr>
            <p:ph type="sldNum" sz="quarter" idx="12"/>
          </p:nvPr>
        </p:nvSpPr>
        <p:spPr/>
        <p:txBody>
          <a:bodyPr/>
          <a:lstStyle/>
          <a:p>
            <a:fld id="{C0F9F683-3FDB-4107-96CB-B1C6B49462B6}" type="slidenum">
              <a:rPr lang="en-IN" smtClean="0"/>
              <a:t>88</a:t>
            </a:fld>
            <a:endParaRPr lang="en-IN" dirty="0"/>
          </a:p>
        </p:txBody>
      </p:sp>
      <p:pic>
        <p:nvPicPr>
          <p:cNvPr id="7" name="Picture 6">
            <a:extLst>
              <a:ext uri="{FF2B5EF4-FFF2-40B4-BE49-F238E27FC236}">
                <a16:creationId xmlns="" xmlns:a16="http://schemas.microsoft.com/office/drawing/2014/main" id="{599D101C-E23A-4FBA-B6ED-047AAF1EC17A}"/>
              </a:ext>
            </a:extLst>
          </p:cNvPr>
          <p:cNvPicPr>
            <a:picLocks noChangeAspect="1"/>
          </p:cNvPicPr>
          <p:nvPr/>
        </p:nvPicPr>
        <p:blipFill>
          <a:blip r:embed="rId2"/>
          <a:stretch>
            <a:fillRect/>
          </a:stretch>
        </p:blipFill>
        <p:spPr>
          <a:xfrm>
            <a:off x="838199" y="365125"/>
            <a:ext cx="8217011" cy="5811838"/>
          </a:xfrm>
          <a:prstGeom prst="rect">
            <a:avLst/>
          </a:prstGeom>
        </p:spPr>
      </p:pic>
    </p:spTree>
    <p:extLst>
      <p:ext uri="{BB962C8B-B14F-4D97-AF65-F5344CB8AC3E}">
        <p14:creationId xmlns:p14="http://schemas.microsoft.com/office/powerpoint/2010/main" val="31954809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087EE1-CFEB-4426-A64A-5DE5BE135612}"/>
              </a:ext>
            </a:extLst>
          </p:cNvPr>
          <p:cNvSpPr>
            <a:spLocks noGrp="1"/>
          </p:cNvSpPr>
          <p:nvPr>
            <p:ph type="title"/>
          </p:nvPr>
        </p:nvSpPr>
        <p:spPr/>
        <p:txBody>
          <a:bodyPr/>
          <a:lstStyle/>
          <a:p>
            <a:endParaRPr lang="en-IN"/>
          </a:p>
        </p:txBody>
      </p:sp>
      <p:pic>
        <p:nvPicPr>
          <p:cNvPr id="7" name="Content Placeholder 6">
            <a:extLst>
              <a:ext uri="{FF2B5EF4-FFF2-40B4-BE49-F238E27FC236}">
                <a16:creationId xmlns="" xmlns:a16="http://schemas.microsoft.com/office/drawing/2014/main" id="{77FD0AB2-88A9-42ED-B8C8-E0EE173A7C43}"/>
              </a:ext>
            </a:extLst>
          </p:cNvPr>
          <p:cNvPicPr>
            <a:picLocks noGrp="1" noChangeAspect="1"/>
          </p:cNvPicPr>
          <p:nvPr>
            <p:ph idx="1"/>
          </p:nvPr>
        </p:nvPicPr>
        <p:blipFill>
          <a:blip r:embed="rId2"/>
          <a:stretch>
            <a:fillRect/>
          </a:stretch>
        </p:blipFill>
        <p:spPr>
          <a:xfrm>
            <a:off x="838200" y="365125"/>
            <a:ext cx="6722011" cy="4383939"/>
          </a:xfrm>
          <a:prstGeom prst="rect">
            <a:avLst/>
          </a:prstGeom>
        </p:spPr>
      </p:pic>
      <p:sp>
        <p:nvSpPr>
          <p:cNvPr id="4" name="Date Placeholder 3">
            <a:extLst>
              <a:ext uri="{FF2B5EF4-FFF2-40B4-BE49-F238E27FC236}">
                <a16:creationId xmlns="" xmlns:a16="http://schemas.microsoft.com/office/drawing/2014/main" id="{179C34D0-CCEE-47AF-9658-2BDC0CB3B10D}"/>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0BCA9C12-1BD1-44B6-AEA0-0BF2951CF9A8}"/>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13018CCF-BE5C-45C3-9BBB-BA7C6A40C8BB}"/>
              </a:ext>
            </a:extLst>
          </p:cNvPr>
          <p:cNvSpPr>
            <a:spLocks noGrp="1"/>
          </p:cNvSpPr>
          <p:nvPr>
            <p:ph type="sldNum" sz="quarter" idx="12"/>
          </p:nvPr>
        </p:nvSpPr>
        <p:spPr/>
        <p:txBody>
          <a:bodyPr/>
          <a:lstStyle/>
          <a:p>
            <a:fld id="{C0F9F683-3FDB-4107-96CB-B1C6B49462B6}" type="slidenum">
              <a:rPr lang="en-IN" smtClean="0"/>
              <a:t>89</a:t>
            </a:fld>
            <a:endParaRPr lang="en-IN" dirty="0"/>
          </a:p>
        </p:txBody>
      </p:sp>
    </p:spTree>
    <p:extLst>
      <p:ext uri="{BB962C8B-B14F-4D97-AF65-F5344CB8AC3E}">
        <p14:creationId xmlns:p14="http://schemas.microsoft.com/office/powerpoint/2010/main" val="1976200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7F554D-E0FE-4A88-A20A-8BD517A45BFD}"/>
              </a:ext>
            </a:extLst>
          </p:cNvPr>
          <p:cNvSpPr>
            <a:spLocks noGrp="1"/>
          </p:cNvSpPr>
          <p:nvPr>
            <p:ph type="title"/>
          </p:nvPr>
        </p:nvSpPr>
        <p:spPr/>
        <p:txBody>
          <a:bodyPr/>
          <a:lstStyle/>
          <a:p>
            <a:pPr algn="ctr"/>
            <a:r>
              <a:rPr lang="en-IN"/>
              <a:t>Lecture </a:t>
            </a:r>
            <a:r>
              <a:rPr lang="en-IN" dirty="0"/>
              <a:t>1</a:t>
            </a:r>
            <a:br>
              <a:rPr lang="en-IN" dirty="0"/>
            </a:br>
            <a:r>
              <a:rPr lang="en-IN" dirty="0"/>
              <a:t>Basics of Information Retrieval </a:t>
            </a:r>
          </a:p>
        </p:txBody>
      </p:sp>
      <p:sp>
        <p:nvSpPr>
          <p:cNvPr id="3" name="Content Placeholder 2">
            <a:extLst>
              <a:ext uri="{FF2B5EF4-FFF2-40B4-BE49-F238E27FC236}">
                <a16:creationId xmlns="" xmlns:a16="http://schemas.microsoft.com/office/drawing/2014/main" id="{946DA473-BBB5-42A3-A0FD-5BF03F2DC3F6}"/>
              </a:ext>
            </a:extLst>
          </p:cNvPr>
          <p:cNvSpPr>
            <a:spLocks noGrp="1"/>
          </p:cNvSpPr>
          <p:nvPr>
            <p:ph idx="1"/>
          </p:nvPr>
        </p:nvSpPr>
        <p:spPr/>
        <p:txBody>
          <a:bodyPr>
            <a:normAutofit lnSpcReduction="10000"/>
          </a:bodyPr>
          <a:lstStyle/>
          <a:p>
            <a:endParaRPr lang="en-IN" dirty="0"/>
          </a:p>
          <a:p>
            <a:endParaRPr lang="en-IN" dirty="0"/>
          </a:p>
          <a:p>
            <a:endParaRPr lang="en-IN" dirty="0"/>
          </a:p>
          <a:p>
            <a:endParaRPr lang="en-IN" dirty="0"/>
          </a:p>
          <a:p>
            <a:pPr marL="0" indent="0">
              <a:buNone/>
            </a:pPr>
            <a:r>
              <a:rPr lang="en-IN" dirty="0"/>
              <a:t>					- Mansi A. Radke</a:t>
            </a:r>
          </a:p>
          <a:p>
            <a:pPr marL="0" indent="0">
              <a:buNone/>
            </a:pPr>
            <a:r>
              <a:rPr lang="en-IN" dirty="0"/>
              <a:t>					  Ph.D. (Computer Science)</a:t>
            </a:r>
          </a:p>
          <a:p>
            <a:pPr marL="0" indent="0">
              <a:buNone/>
            </a:pPr>
            <a:r>
              <a:rPr lang="en-IN" dirty="0"/>
              <a:t>					  Assistant Professor</a:t>
            </a:r>
          </a:p>
          <a:p>
            <a:pPr marL="0" indent="0">
              <a:buNone/>
            </a:pPr>
            <a:r>
              <a:rPr lang="en-IN" dirty="0"/>
              <a:t>					  Computer Science and Engineering</a:t>
            </a:r>
          </a:p>
          <a:p>
            <a:pPr marL="0" indent="0">
              <a:buNone/>
            </a:pPr>
            <a:r>
              <a:rPr lang="en-IN" dirty="0"/>
              <a:t>					  VNIT, Nagpur.</a:t>
            </a:r>
          </a:p>
        </p:txBody>
      </p:sp>
      <p:sp>
        <p:nvSpPr>
          <p:cNvPr id="4" name="Date Placeholder 3">
            <a:extLst>
              <a:ext uri="{FF2B5EF4-FFF2-40B4-BE49-F238E27FC236}">
                <a16:creationId xmlns="" xmlns:a16="http://schemas.microsoft.com/office/drawing/2014/main" id="{55EBC9A9-B4AF-413D-B84F-0A16D30DE9D6}"/>
              </a:ext>
            </a:extLst>
          </p:cNvPr>
          <p:cNvSpPr>
            <a:spLocks noGrp="1"/>
          </p:cNvSpPr>
          <p:nvPr>
            <p:ph type="dt" sz="half" idx="10"/>
          </p:nvPr>
        </p:nvSpPr>
        <p:spPr/>
        <p:txBody>
          <a:bodyPr/>
          <a:lstStyle/>
          <a:p>
            <a:fld id="{3791EBEC-CA3A-42BF-AC23-C780D054EDD1}" type="datetime1">
              <a:rPr lang="en-IN" smtClean="0"/>
              <a:t>28-08-2019</a:t>
            </a:fld>
            <a:endParaRPr lang="en-IN"/>
          </a:p>
        </p:txBody>
      </p:sp>
      <p:sp>
        <p:nvSpPr>
          <p:cNvPr id="5" name="Footer Placeholder 4">
            <a:extLst>
              <a:ext uri="{FF2B5EF4-FFF2-40B4-BE49-F238E27FC236}">
                <a16:creationId xmlns="" xmlns:a16="http://schemas.microsoft.com/office/drawing/2014/main" id="{217D879B-09E6-4FD4-A43E-85FC90615AD6}"/>
              </a:ext>
            </a:extLst>
          </p:cNvPr>
          <p:cNvSpPr>
            <a:spLocks noGrp="1"/>
          </p:cNvSpPr>
          <p:nvPr>
            <p:ph type="ftr" sz="quarter" idx="11"/>
          </p:nvPr>
        </p:nvSpPr>
        <p:spPr/>
        <p:txBody>
          <a:bodyPr/>
          <a:lstStyle/>
          <a:p>
            <a:r>
              <a:rPr lang="en-IN"/>
              <a:t>IR-Winter-2019 Mansi A. Radke</a:t>
            </a:r>
          </a:p>
        </p:txBody>
      </p:sp>
      <p:sp>
        <p:nvSpPr>
          <p:cNvPr id="6" name="Slide Number Placeholder 5">
            <a:extLst>
              <a:ext uri="{FF2B5EF4-FFF2-40B4-BE49-F238E27FC236}">
                <a16:creationId xmlns="" xmlns:a16="http://schemas.microsoft.com/office/drawing/2014/main" id="{C83B4783-6312-46E0-B03D-8DFF8BEDEED9}"/>
              </a:ext>
            </a:extLst>
          </p:cNvPr>
          <p:cNvSpPr>
            <a:spLocks noGrp="1"/>
          </p:cNvSpPr>
          <p:nvPr>
            <p:ph type="sldNum" sz="quarter" idx="12"/>
          </p:nvPr>
        </p:nvSpPr>
        <p:spPr/>
        <p:txBody>
          <a:bodyPr/>
          <a:lstStyle/>
          <a:p>
            <a:fld id="{C0F9F683-3FDB-4107-96CB-B1C6B49462B6}" type="slidenum">
              <a:rPr lang="en-IN" smtClean="0"/>
              <a:t>9</a:t>
            </a:fld>
            <a:endParaRPr lang="en-IN"/>
          </a:p>
        </p:txBody>
      </p:sp>
    </p:spTree>
    <p:extLst>
      <p:ext uri="{BB962C8B-B14F-4D97-AF65-F5344CB8AC3E}">
        <p14:creationId xmlns:p14="http://schemas.microsoft.com/office/powerpoint/2010/main" val="32348015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24F755-ACC0-4F64-B237-F20D63B60D6F}"/>
              </a:ext>
            </a:extLst>
          </p:cNvPr>
          <p:cNvSpPr>
            <a:spLocks noGrp="1"/>
          </p:cNvSpPr>
          <p:nvPr>
            <p:ph type="title"/>
          </p:nvPr>
        </p:nvSpPr>
        <p:spPr/>
        <p:txBody>
          <a:bodyPr/>
          <a:lstStyle/>
          <a:p>
            <a:endParaRPr lang="en-IN"/>
          </a:p>
        </p:txBody>
      </p:sp>
      <p:pic>
        <p:nvPicPr>
          <p:cNvPr id="7" name="Content Placeholder 6">
            <a:extLst>
              <a:ext uri="{FF2B5EF4-FFF2-40B4-BE49-F238E27FC236}">
                <a16:creationId xmlns="" xmlns:a16="http://schemas.microsoft.com/office/drawing/2014/main" id="{1BBD5847-2624-45EE-BA0A-4893D67BBA94}"/>
              </a:ext>
            </a:extLst>
          </p:cNvPr>
          <p:cNvPicPr>
            <a:picLocks noGrp="1" noChangeAspect="1"/>
          </p:cNvPicPr>
          <p:nvPr>
            <p:ph idx="1"/>
          </p:nvPr>
        </p:nvPicPr>
        <p:blipFill>
          <a:blip r:embed="rId2"/>
          <a:stretch>
            <a:fillRect/>
          </a:stretch>
        </p:blipFill>
        <p:spPr>
          <a:xfrm>
            <a:off x="838200" y="365125"/>
            <a:ext cx="7975717" cy="5811838"/>
          </a:xfrm>
          <a:prstGeom prst="rect">
            <a:avLst/>
          </a:prstGeom>
        </p:spPr>
      </p:pic>
      <p:sp>
        <p:nvSpPr>
          <p:cNvPr id="4" name="Date Placeholder 3">
            <a:extLst>
              <a:ext uri="{FF2B5EF4-FFF2-40B4-BE49-F238E27FC236}">
                <a16:creationId xmlns="" xmlns:a16="http://schemas.microsoft.com/office/drawing/2014/main" id="{570FD518-8422-4EA5-960E-9B3AE360D08E}"/>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9DDB73F0-04F1-4F30-9D84-ECB09775907A}"/>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91A6C380-D7B6-4CBA-8841-082157D08BBE}"/>
              </a:ext>
            </a:extLst>
          </p:cNvPr>
          <p:cNvSpPr>
            <a:spLocks noGrp="1"/>
          </p:cNvSpPr>
          <p:nvPr>
            <p:ph type="sldNum" sz="quarter" idx="12"/>
          </p:nvPr>
        </p:nvSpPr>
        <p:spPr/>
        <p:txBody>
          <a:bodyPr/>
          <a:lstStyle/>
          <a:p>
            <a:fld id="{C0F9F683-3FDB-4107-96CB-B1C6B49462B6}" type="slidenum">
              <a:rPr lang="en-IN" smtClean="0"/>
              <a:t>90</a:t>
            </a:fld>
            <a:endParaRPr lang="en-IN" dirty="0"/>
          </a:p>
        </p:txBody>
      </p:sp>
    </p:spTree>
    <p:extLst>
      <p:ext uri="{BB962C8B-B14F-4D97-AF65-F5344CB8AC3E}">
        <p14:creationId xmlns:p14="http://schemas.microsoft.com/office/powerpoint/2010/main" val="17270434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22C351-2BF0-476C-9188-EAFFD3468507}"/>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A19F4F47-8AF9-45C2-A392-CF936D481FA8}"/>
              </a:ext>
            </a:extLst>
          </p:cNvPr>
          <p:cNvSpPr>
            <a:spLocks noGrp="1"/>
          </p:cNvSpPr>
          <p:nvPr>
            <p:ph idx="1"/>
          </p:nvPr>
        </p:nvSpPr>
        <p:spPr/>
        <p:txBody>
          <a:bodyPr/>
          <a:lstStyle/>
          <a:p>
            <a:endParaRPr lang="en-IN"/>
          </a:p>
        </p:txBody>
      </p:sp>
      <p:sp>
        <p:nvSpPr>
          <p:cNvPr id="4" name="Date Placeholder 3">
            <a:extLst>
              <a:ext uri="{FF2B5EF4-FFF2-40B4-BE49-F238E27FC236}">
                <a16:creationId xmlns="" xmlns:a16="http://schemas.microsoft.com/office/drawing/2014/main" id="{D23BD27E-A745-4404-A426-A044BDA3EBB2}"/>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62DD7193-F745-4891-9607-FDFDDDF54010}"/>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FDB5F8A7-60AE-4EB4-B3D3-5134DECD9468}"/>
              </a:ext>
            </a:extLst>
          </p:cNvPr>
          <p:cNvSpPr>
            <a:spLocks noGrp="1"/>
          </p:cNvSpPr>
          <p:nvPr>
            <p:ph type="sldNum" sz="quarter" idx="12"/>
          </p:nvPr>
        </p:nvSpPr>
        <p:spPr/>
        <p:txBody>
          <a:bodyPr/>
          <a:lstStyle/>
          <a:p>
            <a:fld id="{C0F9F683-3FDB-4107-96CB-B1C6B49462B6}" type="slidenum">
              <a:rPr lang="en-IN" smtClean="0"/>
              <a:t>91</a:t>
            </a:fld>
            <a:endParaRPr lang="en-IN" dirty="0"/>
          </a:p>
        </p:txBody>
      </p:sp>
      <p:pic>
        <p:nvPicPr>
          <p:cNvPr id="7" name="Picture 6">
            <a:extLst>
              <a:ext uri="{FF2B5EF4-FFF2-40B4-BE49-F238E27FC236}">
                <a16:creationId xmlns="" xmlns:a16="http://schemas.microsoft.com/office/drawing/2014/main" id="{C3947DFC-284F-4587-B5D7-C1C9A2BD15D8}"/>
              </a:ext>
            </a:extLst>
          </p:cNvPr>
          <p:cNvPicPr>
            <a:picLocks noChangeAspect="1"/>
          </p:cNvPicPr>
          <p:nvPr/>
        </p:nvPicPr>
        <p:blipFill>
          <a:blip r:embed="rId2"/>
          <a:stretch>
            <a:fillRect/>
          </a:stretch>
        </p:blipFill>
        <p:spPr>
          <a:xfrm>
            <a:off x="838199" y="365124"/>
            <a:ext cx="9447415" cy="4816475"/>
          </a:xfrm>
          <a:prstGeom prst="rect">
            <a:avLst/>
          </a:prstGeom>
        </p:spPr>
      </p:pic>
    </p:spTree>
    <p:extLst>
      <p:ext uri="{BB962C8B-B14F-4D97-AF65-F5344CB8AC3E}">
        <p14:creationId xmlns:p14="http://schemas.microsoft.com/office/powerpoint/2010/main" val="18684377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C2851-BC97-4AFF-BFFA-30CF4B07B4B7}"/>
              </a:ext>
            </a:extLst>
          </p:cNvPr>
          <p:cNvSpPr>
            <a:spLocks noGrp="1"/>
          </p:cNvSpPr>
          <p:nvPr>
            <p:ph type="title"/>
          </p:nvPr>
        </p:nvSpPr>
        <p:spPr/>
        <p:txBody>
          <a:bodyPr/>
          <a:lstStyle/>
          <a:p>
            <a:endParaRPr lang="en-IN"/>
          </a:p>
        </p:txBody>
      </p:sp>
      <p:sp>
        <p:nvSpPr>
          <p:cNvPr id="3" name="Content Placeholder 2">
            <a:extLst>
              <a:ext uri="{FF2B5EF4-FFF2-40B4-BE49-F238E27FC236}">
                <a16:creationId xmlns="" xmlns:a16="http://schemas.microsoft.com/office/drawing/2014/main" id="{64CFF45F-E544-4A2E-95B6-E622A166BDB8}"/>
              </a:ext>
            </a:extLst>
          </p:cNvPr>
          <p:cNvSpPr>
            <a:spLocks noGrp="1"/>
          </p:cNvSpPr>
          <p:nvPr>
            <p:ph idx="1"/>
          </p:nvPr>
        </p:nvSpPr>
        <p:spPr/>
        <p:txBody>
          <a:bodyPr/>
          <a:lstStyle/>
          <a:p>
            <a:endParaRPr lang="en-IN"/>
          </a:p>
        </p:txBody>
      </p:sp>
      <p:sp>
        <p:nvSpPr>
          <p:cNvPr id="4" name="Date Placeholder 3">
            <a:extLst>
              <a:ext uri="{FF2B5EF4-FFF2-40B4-BE49-F238E27FC236}">
                <a16:creationId xmlns="" xmlns:a16="http://schemas.microsoft.com/office/drawing/2014/main" id="{B9A2769D-3F02-4B55-997A-A396B322DFA6}"/>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3B9233AA-4D27-4E80-ADFD-7F0F08FD3CA2}"/>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CFB19236-7B70-468C-B4D7-234C4798AC25}"/>
              </a:ext>
            </a:extLst>
          </p:cNvPr>
          <p:cNvSpPr>
            <a:spLocks noGrp="1"/>
          </p:cNvSpPr>
          <p:nvPr>
            <p:ph type="sldNum" sz="quarter" idx="12"/>
          </p:nvPr>
        </p:nvSpPr>
        <p:spPr/>
        <p:txBody>
          <a:bodyPr/>
          <a:lstStyle/>
          <a:p>
            <a:fld id="{C0F9F683-3FDB-4107-96CB-B1C6B49462B6}" type="slidenum">
              <a:rPr lang="en-IN" smtClean="0"/>
              <a:t>92</a:t>
            </a:fld>
            <a:endParaRPr lang="en-IN" dirty="0"/>
          </a:p>
        </p:txBody>
      </p:sp>
      <p:pic>
        <p:nvPicPr>
          <p:cNvPr id="7" name="Picture 6">
            <a:extLst>
              <a:ext uri="{FF2B5EF4-FFF2-40B4-BE49-F238E27FC236}">
                <a16:creationId xmlns="" xmlns:a16="http://schemas.microsoft.com/office/drawing/2014/main" id="{00F015FF-A423-4D2D-95B3-3D116F3ACECD}"/>
              </a:ext>
            </a:extLst>
          </p:cNvPr>
          <p:cNvPicPr>
            <a:picLocks noChangeAspect="1"/>
          </p:cNvPicPr>
          <p:nvPr/>
        </p:nvPicPr>
        <p:blipFill>
          <a:blip r:embed="rId2"/>
          <a:stretch>
            <a:fillRect/>
          </a:stretch>
        </p:blipFill>
        <p:spPr>
          <a:xfrm>
            <a:off x="838200" y="365125"/>
            <a:ext cx="9109363" cy="5811838"/>
          </a:xfrm>
          <a:prstGeom prst="rect">
            <a:avLst/>
          </a:prstGeom>
        </p:spPr>
      </p:pic>
    </p:spTree>
    <p:extLst>
      <p:ext uri="{BB962C8B-B14F-4D97-AF65-F5344CB8AC3E}">
        <p14:creationId xmlns:p14="http://schemas.microsoft.com/office/powerpoint/2010/main" val="40365790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A4FDEF-E1FF-4988-96C7-CEA2FD5D8662}"/>
              </a:ext>
            </a:extLst>
          </p:cNvPr>
          <p:cNvSpPr>
            <a:spLocks noGrp="1"/>
          </p:cNvSpPr>
          <p:nvPr>
            <p:ph type="title"/>
          </p:nvPr>
        </p:nvSpPr>
        <p:spPr/>
        <p:txBody>
          <a:bodyPr/>
          <a:lstStyle/>
          <a:p>
            <a:r>
              <a:rPr lang="en-IN" dirty="0"/>
              <a:t>Solve the following question….</a:t>
            </a:r>
          </a:p>
        </p:txBody>
      </p:sp>
      <p:sp>
        <p:nvSpPr>
          <p:cNvPr id="3" name="Content Placeholder 2">
            <a:extLst>
              <a:ext uri="{FF2B5EF4-FFF2-40B4-BE49-F238E27FC236}">
                <a16:creationId xmlns="" xmlns:a16="http://schemas.microsoft.com/office/drawing/2014/main" id="{4AFF4193-3976-4429-BA0D-23DE642FA6A0}"/>
              </a:ext>
            </a:extLst>
          </p:cNvPr>
          <p:cNvSpPr>
            <a:spLocks noGrp="1"/>
          </p:cNvSpPr>
          <p:nvPr>
            <p:ph idx="1"/>
          </p:nvPr>
        </p:nvSpPr>
        <p:spPr/>
        <p:txBody>
          <a:bodyPr>
            <a:normAutofit fontScale="77500" lnSpcReduction="20000"/>
          </a:bodyPr>
          <a:lstStyle/>
          <a:p>
            <a:pPr lvl="0"/>
            <a:r>
              <a:rPr lang="en-US" dirty="0"/>
              <a:t>Consider a collection made of 4 documents. </a:t>
            </a:r>
            <a:endParaRPr lang="en-IN" dirty="0"/>
          </a:p>
          <a:p>
            <a:r>
              <a:rPr lang="en-US" dirty="0"/>
              <a:t>D1: John gives book to Mary</a:t>
            </a:r>
            <a:endParaRPr lang="en-IN" dirty="0"/>
          </a:p>
          <a:p>
            <a:r>
              <a:rPr lang="en-US" dirty="0"/>
              <a:t>D2: John who reads a book loves Mary</a:t>
            </a:r>
            <a:endParaRPr lang="en-IN" dirty="0"/>
          </a:p>
          <a:p>
            <a:r>
              <a:rPr lang="en-US" dirty="0"/>
              <a:t>D3: who does John think Mary love?</a:t>
            </a:r>
            <a:endParaRPr lang="en-IN" dirty="0"/>
          </a:p>
          <a:p>
            <a:r>
              <a:rPr lang="en-US" dirty="0"/>
              <a:t>D4: John thinks a book is a good gift</a:t>
            </a:r>
            <a:endParaRPr lang="en-IN" dirty="0"/>
          </a:p>
          <a:p>
            <a:r>
              <a:rPr lang="en-US" dirty="0"/>
              <a:t> </a:t>
            </a:r>
            <a:endParaRPr lang="en-IN" dirty="0"/>
          </a:p>
          <a:p>
            <a:r>
              <a:rPr lang="en-US" dirty="0"/>
              <a:t>These documents are preprocessed using a stop list and a stemmer. The resulting index is built to allow vector – based queries. Give a graphical representation of this index. </a:t>
            </a:r>
            <a:endParaRPr lang="en-IN" dirty="0"/>
          </a:p>
          <a:p>
            <a:r>
              <a:rPr lang="en-US" dirty="0"/>
              <a:t>We now focus on three terms belonging to the dictionary, namely book, love and Mary. Compute the </a:t>
            </a:r>
            <a:r>
              <a:rPr lang="en-US" dirty="0" err="1"/>
              <a:t>tf-idf</a:t>
            </a:r>
            <a:r>
              <a:rPr lang="en-US" dirty="0"/>
              <a:t> based vector representation for the 4 documents in the collection. (These vectors are </a:t>
            </a:r>
            <a:r>
              <a:rPr lang="en-US" dirty="0" err="1"/>
              <a:t>normalised</a:t>
            </a:r>
            <a:r>
              <a:rPr lang="en-US" dirty="0"/>
              <a:t> using the Euclidean normalization). </a:t>
            </a:r>
          </a:p>
          <a:p>
            <a:r>
              <a:rPr lang="en-US" dirty="0"/>
              <a:t>Consider the query “love Mary”. Give the results of a ranked retrieval for this query. What document is considered most relevant?</a:t>
            </a:r>
            <a:endParaRPr lang="en-IN" dirty="0"/>
          </a:p>
          <a:p>
            <a:endParaRPr lang="en-IN" dirty="0"/>
          </a:p>
        </p:txBody>
      </p:sp>
      <p:sp>
        <p:nvSpPr>
          <p:cNvPr id="4" name="Date Placeholder 3">
            <a:extLst>
              <a:ext uri="{FF2B5EF4-FFF2-40B4-BE49-F238E27FC236}">
                <a16:creationId xmlns="" xmlns:a16="http://schemas.microsoft.com/office/drawing/2014/main" id="{37BBA16D-1B29-442A-BD9B-D561D33CD783}"/>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A80255DC-A815-4A40-9B3F-ED4F8D00FB99}"/>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86866AA1-DB44-485A-86BC-A489DD402C97}"/>
              </a:ext>
            </a:extLst>
          </p:cNvPr>
          <p:cNvSpPr>
            <a:spLocks noGrp="1"/>
          </p:cNvSpPr>
          <p:nvPr>
            <p:ph type="sldNum" sz="quarter" idx="12"/>
          </p:nvPr>
        </p:nvSpPr>
        <p:spPr/>
        <p:txBody>
          <a:bodyPr/>
          <a:lstStyle/>
          <a:p>
            <a:fld id="{C0F9F683-3FDB-4107-96CB-B1C6B49462B6}" type="slidenum">
              <a:rPr lang="en-IN" smtClean="0"/>
              <a:t>93</a:t>
            </a:fld>
            <a:endParaRPr lang="en-IN" dirty="0"/>
          </a:p>
        </p:txBody>
      </p:sp>
    </p:spTree>
    <p:extLst>
      <p:ext uri="{BB962C8B-B14F-4D97-AF65-F5344CB8AC3E}">
        <p14:creationId xmlns:p14="http://schemas.microsoft.com/office/powerpoint/2010/main" val="17636520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D59AA9-78C9-4A6D-AC62-253581803983}"/>
              </a:ext>
            </a:extLst>
          </p:cNvPr>
          <p:cNvSpPr>
            <a:spLocks noGrp="1"/>
          </p:cNvSpPr>
          <p:nvPr>
            <p:ph type="title"/>
          </p:nvPr>
        </p:nvSpPr>
        <p:spPr/>
        <p:txBody>
          <a:bodyPr/>
          <a:lstStyle/>
          <a:p>
            <a:r>
              <a:rPr lang="en-IN" dirty="0"/>
              <a:t>Answer:</a:t>
            </a:r>
          </a:p>
        </p:txBody>
      </p:sp>
      <p:sp>
        <p:nvSpPr>
          <p:cNvPr id="3" name="Content Placeholder 2">
            <a:extLst>
              <a:ext uri="{FF2B5EF4-FFF2-40B4-BE49-F238E27FC236}">
                <a16:creationId xmlns="" xmlns:a16="http://schemas.microsoft.com/office/drawing/2014/main" id="{FE7CC7D7-0384-42EB-8BA8-2C2C45F929A9}"/>
              </a:ext>
            </a:extLst>
          </p:cNvPr>
          <p:cNvSpPr>
            <a:spLocks noGrp="1"/>
          </p:cNvSpPr>
          <p:nvPr>
            <p:ph idx="1"/>
          </p:nvPr>
        </p:nvSpPr>
        <p:spPr/>
        <p:txBody>
          <a:bodyPr/>
          <a:lstStyle/>
          <a:p>
            <a:r>
              <a:rPr lang="en-IN" dirty="0"/>
              <a:t>D3</a:t>
            </a:r>
          </a:p>
          <a:p>
            <a:r>
              <a:rPr lang="en-IN" dirty="0"/>
              <a:t>D2</a:t>
            </a:r>
          </a:p>
          <a:p>
            <a:r>
              <a:rPr lang="en-IN" dirty="0"/>
              <a:t>D1</a:t>
            </a:r>
          </a:p>
          <a:p>
            <a:r>
              <a:rPr lang="en-IN" dirty="0"/>
              <a:t>D4</a:t>
            </a:r>
          </a:p>
          <a:p>
            <a:endParaRPr lang="en-IN" dirty="0"/>
          </a:p>
        </p:txBody>
      </p:sp>
      <p:sp>
        <p:nvSpPr>
          <p:cNvPr id="4" name="Date Placeholder 3">
            <a:extLst>
              <a:ext uri="{FF2B5EF4-FFF2-40B4-BE49-F238E27FC236}">
                <a16:creationId xmlns="" xmlns:a16="http://schemas.microsoft.com/office/drawing/2014/main" id="{B959D78C-6F26-4460-8E32-3D046318F154}"/>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8E9B0A8C-D305-4EA4-B53A-6FF12D74ED32}"/>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CAD834B5-34ED-471E-B8A6-AAF1C9ED5D81}"/>
              </a:ext>
            </a:extLst>
          </p:cNvPr>
          <p:cNvSpPr>
            <a:spLocks noGrp="1"/>
          </p:cNvSpPr>
          <p:nvPr>
            <p:ph type="sldNum" sz="quarter" idx="12"/>
          </p:nvPr>
        </p:nvSpPr>
        <p:spPr/>
        <p:txBody>
          <a:bodyPr/>
          <a:lstStyle/>
          <a:p>
            <a:fld id="{C0F9F683-3FDB-4107-96CB-B1C6B49462B6}" type="slidenum">
              <a:rPr lang="en-IN" smtClean="0"/>
              <a:t>94</a:t>
            </a:fld>
            <a:endParaRPr lang="en-IN" dirty="0"/>
          </a:p>
        </p:txBody>
      </p:sp>
    </p:spTree>
    <p:extLst>
      <p:ext uri="{BB962C8B-B14F-4D97-AF65-F5344CB8AC3E}">
        <p14:creationId xmlns:p14="http://schemas.microsoft.com/office/powerpoint/2010/main" val="29760378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FBB9C573-4FBF-4407-8F9B-4AEC35F4608F}"/>
              </a:ext>
            </a:extLst>
          </p:cNvPr>
          <p:cNvSpPr>
            <a:spLocks noGrp="1"/>
          </p:cNvSpPr>
          <p:nvPr>
            <p:ph type="ctrTitle"/>
          </p:nvPr>
        </p:nvSpPr>
        <p:spPr/>
        <p:txBody>
          <a:bodyPr/>
          <a:lstStyle/>
          <a:p>
            <a:r>
              <a:rPr lang="en-IN" dirty="0"/>
              <a:t>This is the syllabus till Sessional I</a:t>
            </a:r>
          </a:p>
        </p:txBody>
      </p:sp>
      <p:sp>
        <p:nvSpPr>
          <p:cNvPr id="8" name="Subtitle 7">
            <a:extLst>
              <a:ext uri="{FF2B5EF4-FFF2-40B4-BE49-F238E27FC236}">
                <a16:creationId xmlns="" xmlns:a16="http://schemas.microsoft.com/office/drawing/2014/main" id="{501DECA4-EBC5-49FE-9BF5-C4B44A218DAC}"/>
              </a:ext>
            </a:extLst>
          </p:cNvPr>
          <p:cNvSpPr>
            <a:spLocks noGrp="1"/>
          </p:cNvSpPr>
          <p:nvPr>
            <p:ph type="subTitle" idx="1"/>
          </p:nvPr>
        </p:nvSpPr>
        <p:spPr/>
        <p:txBody>
          <a:bodyPr/>
          <a:lstStyle/>
          <a:p>
            <a:r>
              <a:rPr lang="en-IN" dirty="0"/>
              <a:t>Mansi A. </a:t>
            </a:r>
            <a:r>
              <a:rPr lang="en-IN"/>
              <a:t>Radke</a:t>
            </a:r>
          </a:p>
        </p:txBody>
      </p:sp>
      <p:sp>
        <p:nvSpPr>
          <p:cNvPr id="4" name="Date Placeholder 3">
            <a:extLst>
              <a:ext uri="{FF2B5EF4-FFF2-40B4-BE49-F238E27FC236}">
                <a16:creationId xmlns="" xmlns:a16="http://schemas.microsoft.com/office/drawing/2014/main" id="{4F20F78F-9824-427C-99B4-9BBBBF9C164E}"/>
              </a:ext>
            </a:extLst>
          </p:cNvPr>
          <p:cNvSpPr>
            <a:spLocks noGrp="1"/>
          </p:cNvSpPr>
          <p:nvPr>
            <p:ph type="dt" sz="half" idx="10"/>
          </p:nvPr>
        </p:nvSpPr>
        <p:spPr/>
        <p:txBody>
          <a:bodyPr/>
          <a:lstStyle/>
          <a:p>
            <a:fld id="{4A8BF219-6B8A-4030-8135-3B941DDDA9F8}" type="datetime1">
              <a:rPr lang="en-IN" smtClean="0"/>
              <a:t>28-08-2019</a:t>
            </a:fld>
            <a:endParaRPr lang="en-IN" dirty="0"/>
          </a:p>
        </p:txBody>
      </p:sp>
      <p:sp>
        <p:nvSpPr>
          <p:cNvPr id="5" name="Footer Placeholder 4">
            <a:extLst>
              <a:ext uri="{FF2B5EF4-FFF2-40B4-BE49-F238E27FC236}">
                <a16:creationId xmlns="" xmlns:a16="http://schemas.microsoft.com/office/drawing/2014/main" id="{82826DA9-43EA-4B00-8BC6-C0FEB6DED041}"/>
              </a:ext>
            </a:extLst>
          </p:cNvPr>
          <p:cNvSpPr>
            <a:spLocks noGrp="1"/>
          </p:cNvSpPr>
          <p:nvPr>
            <p:ph type="ftr" sz="quarter" idx="11"/>
          </p:nvPr>
        </p:nvSpPr>
        <p:spPr/>
        <p:txBody>
          <a:bodyPr/>
          <a:lstStyle/>
          <a:p>
            <a:r>
              <a:rPr lang="en-IN"/>
              <a:t>IR-Winter-2019 Mansi A. Radke</a:t>
            </a:r>
            <a:endParaRPr lang="en-IN" dirty="0"/>
          </a:p>
        </p:txBody>
      </p:sp>
      <p:sp>
        <p:nvSpPr>
          <p:cNvPr id="6" name="Slide Number Placeholder 5">
            <a:extLst>
              <a:ext uri="{FF2B5EF4-FFF2-40B4-BE49-F238E27FC236}">
                <a16:creationId xmlns="" xmlns:a16="http://schemas.microsoft.com/office/drawing/2014/main" id="{9C9CAD96-A0BD-4B6C-8F69-3A5667A84B04}"/>
              </a:ext>
            </a:extLst>
          </p:cNvPr>
          <p:cNvSpPr>
            <a:spLocks noGrp="1"/>
          </p:cNvSpPr>
          <p:nvPr>
            <p:ph type="sldNum" sz="quarter" idx="12"/>
          </p:nvPr>
        </p:nvSpPr>
        <p:spPr/>
        <p:txBody>
          <a:bodyPr/>
          <a:lstStyle/>
          <a:p>
            <a:fld id="{C0F9F683-3FDB-4107-96CB-B1C6B49462B6}" type="slidenum">
              <a:rPr lang="en-IN" smtClean="0"/>
              <a:t>95</a:t>
            </a:fld>
            <a:endParaRPr lang="en-IN" dirty="0"/>
          </a:p>
        </p:txBody>
      </p:sp>
    </p:spTree>
    <p:extLst>
      <p:ext uri="{BB962C8B-B14F-4D97-AF65-F5344CB8AC3E}">
        <p14:creationId xmlns:p14="http://schemas.microsoft.com/office/powerpoint/2010/main" val="9161297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2069</TotalTime>
  <Words>3676</Words>
  <Application>Microsoft Office PowerPoint</Application>
  <PresentationFormat>Custom</PresentationFormat>
  <Paragraphs>773</Paragraphs>
  <Slides>95</Slides>
  <Notes>4</Notes>
  <HiddenSlides>0</HiddenSlides>
  <MMClips>0</MMClips>
  <ScaleCrop>false</ScaleCrop>
  <HeadingPairs>
    <vt:vector size="4" baseType="variant">
      <vt:variant>
        <vt:lpstr>Theme</vt:lpstr>
      </vt:variant>
      <vt:variant>
        <vt:i4>1</vt:i4>
      </vt:variant>
      <vt:variant>
        <vt:lpstr>Slide Titles</vt:lpstr>
      </vt:variant>
      <vt:variant>
        <vt:i4>95</vt:i4>
      </vt:variant>
    </vt:vector>
  </HeadingPairs>
  <TitlesOfParts>
    <vt:vector size="96" baseType="lpstr">
      <vt:lpstr>Office Theme</vt:lpstr>
      <vt:lpstr>IR-Winter-2019</vt:lpstr>
      <vt:lpstr>Introduction of Mansi A. Radke</vt:lpstr>
      <vt:lpstr>Research Interests</vt:lpstr>
      <vt:lpstr>Books for Information Retrieval </vt:lpstr>
      <vt:lpstr>Course Outline – Till sessional I</vt:lpstr>
      <vt:lpstr>Course Outline – Till Sessional II</vt:lpstr>
      <vt:lpstr>Course Outline – till End Sem</vt:lpstr>
      <vt:lpstr>Grading Criteria</vt:lpstr>
      <vt:lpstr>Lecture 1 Basics of Information Retrieval </vt:lpstr>
      <vt:lpstr>  What is Information Retrieval? </vt:lpstr>
      <vt:lpstr>Components of an IR System</vt:lpstr>
      <vt:lpstr>Steps In Information Retrieval</vt:lpstr>
      <vt:lpstr>What is a corpus?</vt:lpstr>
      <vt:lpstr>Difference between structured and unstructured data</vt:lpstr>
      <vt:lpstr>What is the difference between Information Retrieval and Data Mining?</vt:lpstr>
      <vt:lpstr>What is the difference between an information need and a query?</vt:lpstr>
      <vt:lpstr>The notion of ‘Relevance’</vt:lpstr>
      <vt:lpstr>How is an IR system Evaluated?</vt:lpstr>
      <vt:lpstr>Examples </vt:lpstr>
      <vt:lpstr>Indexing and Inverted Indices </vt:lpstr>
      <vt:lpstr>Inverted Index of a corpus</vt:lpstr>
      <vt:lpstr>Draw the inverted index for the following document collection. </vt:lpstr>
      <vt:lpstr>PowerPoint Presentation</vt:lpstr>
      <vt:lpstr>The inverted Index – another example</vt:lpstr>
      <vt:lpstr>Term Document Incidence Matrix</vt:lpstr>
      <vt:lpstr>Draw the term document incidence matrix  for the following document collection</vt:lpstr>
      <vt:lpstr>PowerPoint Presentation</vt:lpstr>
      <vt:lpstr>For the same document collection what will be the returned results for the following:</vt:lpstr>
      <vt:lpstr>PowerPoint Presentation</vt:lpstr>
      <vt:lpstr>Term Frequency of a term in a document</vt:lpstr>
      <vt:lpstr>Document frequency of a term in a corpus</vt:lpstr>
      <vt:lpstr>Stop Words in English and the concept of Stop List</vt:lpstr>
      <vt:lpstr>Tf-idf model</vt:lpstr>
      <vt:lpstr>PowerPoint Presentation</vt:lpstr>
      <vt:lpstr>Some points to ponder!</vt:lpstr>
      <vt:lpstr>Stemming, lemmatization and case folding</vt:lpstr>
      <vt:lpstr>Information Retrieval Models</vt:lpstr>
      <vt:lpstr>The Boolean Model</vt:lpstr>
      <vt:lpstr>Boolean retrieval Model</vt:lpstr>
      <vt:lpstr>PowerPoint Presentation</vt:lpstr>
      <vt:lpstr>Posting list intersection algorithm(AND query)</vt:lpstr>
      <vt:lpstr>Order of processing</vt:lpstr>
      <vt:lpstr>Write the pseudo code for posting list intersection for two posting lists for an OR query…………</vt:lpstr>
      <vt:lpstr>Posting list union algorithm for (OR query)</vt:lpstr>
      <vt:lpstr>Posting list intersection with skip pointers</vt:lpstr>
      <vt:lpstr>Posting list intersection with skip pointers example</vt:lpstr>
      <vt:lpstr>heuristic for placing skips</vt:lpstr>
      <vt:lpstr>PowerPoint Presentation</vt:lpstr>
      <vt:lpstr>PowerPoint Presentation</vt:lpstr>
      <vt:lpstr>Positional Index</vt:lpstr>
      <vt:lpstr>Use of positional index</vt:lpstr>
      <vt:lpstr>Proximity Intersection Algorithm/ Positional Intersect Algorithm</vt:lpstr>
      <vt:lpstr>PowerPoint Presentation</vt:lpstr>
      <vt:lpstr>PowerPoint Presentation</vt:lpstr>
      <vt:lpstr>Disadvantages of Boolean Retrieval Model</vt:lpstr>
      <vt:lpstr>Vector Space Model</vt:lpstr>
      <vt:lpstr>Dictionaries and Tolerant retrieval</vt:lpstr>
      <vt:lpstr>How does that happen</vt:lpstr>
      <vt:lpstr>Edit distance between ‘cats’ and ‘fast’</vt:lpstr>
      <vt:lpstr>PowerPoint Presentation</vt:lpstr>
      <vt:lpstr>Minimum edit distance algorithm</vt:lpstr>
      <vt:lpstr>PowerPoint Presentation</vt:lpstr>
      <vt:lpstr>Knuth Morris Pratt Algorithm for string matching</vt:lpstr>
      <vt:lpstr>PowerPoint Presentation</vt:lpstr>
      <vt:lpstr>PowerPoint Presentation</vt:lpstr>
      <vt:lpstr>Runtime Analysis of KMP – Compute prefix function</vt:lpstr>
      <vt:lpstr>PowerPoint Presentation</vt:lpstr>
      <vt:lpstr>Runtime analysis of the KMP matcher routine</vt:lpstr>
      <vt:lpstr>Inverted Index as an ADT</vt:lpstr>
      <vt:lpstr>PowerPoint Presentation</vt:lpstr>
      <vt:lpstr>PowerPoint Presentation</vt:lpstr>
      <vt:lpstr>Traversing the Posting list ADT in general </vt:lpstr>
      <vt:lpstr>PowerPoint Presentation</vt:lpstr>
      <vt:lpstr>PowerPoint Presentation</vt:lpstr>
      <vt:lpstr>PowerPoint Presentation</vt:lpstr>
      <vt:lpstr>PowerPoint Presentation</vt:lpstr>
      <vt:lpstr>PowerPoint Presentation</vt:lpstr>
      <vt:lpstr>If all the occurrences of the term are required then we need another loop which calls the nextPhrase function</vt:lpstr>
      <vt:lpstr>Another version of nextphrase function which makes calls to next but no calls to previous!</vt:lpstr>
      <vt:lpstr>Question to ponder!</vt:lpstr>
      <vt:lpstr>PowerPoint Presentation</vt:lpstr>
      <vt:lpstr>The Vector Space Model</vt:lpstr>
      <vt:lpstr>Vector Space Model - Recap</vt:lpstr>
      <vt:lpstr>Solve the following question….</vt:lpstr>
      <vt:lpstr>Answer: </vt:lpstr>
      <vt:lpstr>Solve the following  question……</vt:lpstr>
      <vt:lpstr>Answer:</vt:lpstr>
      <vt:lpstr>PowerPoint Presentation</vt:lpstr>
      <vt:lpstr>PowerPoint Presentation</vt:lpstr>
      <vt:lpstr>PowerPoint Presentation</vt:lpstr>
      <vt:lpstr>PowerPoint Presentation</vt:lpstr>
      <vt:lpstr>PowerPoint Presentation</vt:lpstr>
      <vt:lpstr>Solve the following question….</vt:lpstr>
      <vt:lpstr>Answer:</vt:lpstr>
      <vt:lpstr>This is the syllabus till Sessional 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IRML-2019</dc:title>
  <dc:creator>Mansi Radke</dc:creator>
  <cp:lastModifiedBy>BHUMESH BHOYAR</cp:lastModifiedBy>
  <cp:revision>598</cp:revision>
  <dcterms:created xsi:type="dcterms:W3CDTF">2019-06-08T17:33:44Z</dcterms:created>
  <dcterms:modified xsi:type="dcterms:W3CDTF">2019-08-28T19:21:38Z</dcterms:modified>
</cp:coreProperties>
</file>